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70" r:id="rId2"/>
    <p:sldId id="668" r:id="rId3"/>
    <p:sldId id="675" r:id="rId4"/>
    <p:sldId id="673" r:id="rId5"/>
    <p:sldId id="671" r:id="rId6"/>
    <p:sldId id="672" r:id="rId7"/>
    <p:sldId id="6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674CA1-9E8A-41F7-97FE-6C9B65EAF1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 err="1"/>
          </a:p>
        </p:txBody>
      </p:sp>
      <p:pic>
        <p:nvPicPr>
          <p:cNvPr id="7" name="Picture 3-N">
            <a:extLst>
              <a:ext uri="{FF2B5EF4-FFF2-40B4-BE49-F238E27FC236}">
                <a16:creationId xmlns:a16="http://schemas.microsoft.com/office/drawing/2014/main" id="{F48C7881-F4E0-437E-A20E-D15E7DABF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25942"/>
          <a:stretch/>
        </p:blipFill>
        <p:spPr>
          <a:xfrm rot="398935">
            <a:off x="7337070" y="-1096461"/>
            <a:ext cx="5407161" cy="8450782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5D055492-64CD-41AC-8869-C8C07FF1DA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6245" y="791498"/>
            <a:ext cx="11319511" cy="1231106"/>
          </a:xfrm>
        </p:spPr>
        <p:txBody>
          <a:bodyPr anchor="b" anchorCtr="0"/>
          <a:lstStyle>
            <a:lvl1pPr algn="ctr">
              <a:defRPr sz="4000" cap="none" baseline="0">
                <a:gradFill>
                  <a:gsLst>
                    <a:gs pos="100000">
                      <a:schemeClr val="accent4"/>
                    </a:gs>
                    <a:gs pos="0">
                      <a:schemeClr val="accent2"/>
                    </a:gs>
                  </a:gsLst>
                  <a:lin ang="0" scaled="0"/>
                </a:gradFill>
              </a:defRPr>
            </a:lvl1pPr>
          </a:lstStyle>
          <a:p>
            <a:r>
              <a:rPr lang="en-US" dirty="0"/>
              <a:t>CENTURY GOTHIC </a:t>
            </a:r>
            <a:br>
              <a:rPr lang="en-US" dirty="0"/>
            </a:br>
            <a:r>
              <a:rPr lang="en-US" dirty="0"/>
              <a:t>BOLD SIZE 40PT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81F2143-CD36-4453-A772-198B3903BB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6252" y="3674037"/>
            <a:ext cx="11319497" cy="748923"/>
          </a:xfrm>
        </p:spPr>
        <p:txBody>
          <a:bodyPr wrap="square">
            <a:spAutoFit/>
          </a:bodyPr>
          <a:lstStyle>
            <a:lvl1pPr marL="0" indent="0" algn="ctr">
              <a:spcBef>
                <a:spcPts val="4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Century Gothic Size 14pt </a:t>
            </a:r>
          </a:p>
          <a:p>
            <a:r>
              <a:rPr lang="en-US" dirty="0"/>
              <a:t>Speaker Title</a:t>
            </a:r>
          </a:p>
          <a:p>
            <a:r>
              <a:rPr lang="en-US" dirty="0"/>
              <a:t>00/00/0000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A946FA19-0843-41CA-ABDB-BF32A2A6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245" y="2204382"/>
            <a:ext cx="11319510" cy="525463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 header Century Gothic size 20pt</a:t>
            </a:r>
          </a:p>
          <a:p>
            <a:pPr lvl="0"/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5726DDB-2F6F-4DDE-A7C9-AC7ACD3000B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281745" y="5871079"/>
            <a:ext cx="3628511" cy="576000"/>
            <a:chOff x="4295775" y="4938796"/>
            <a:chExt cx="3600163" cy="571500"/>
          </a:xfrm>
        </p:grpSpPr>
        <p:grpSp>
          <p:nvGrpSpPr>
            <p:cNvPr id="45" name="Graphic 42">
              <a:extLst>
                <a:ext uri="{FF2B5EF4-FFF2-40B4-BE49-F238E27FC236}">
                  <a16:creationId xmlns:a16="http://schemas.microsoft.com/office/drawing/2014/main" id="{F988E61A-DA6D-452B-B67D-99EDA0AA8A95}"/>
                </a:ext>
              </a:extLst>
            </p:cNvPr>
            <p:cNvGrpSpPr/>
            <p:nvPr/>
          </p:nvGrpSpPr>
          <p:grpSpPr>
            <a:xfrm>
              <a:off x="4295775" y="5019091"/>
              <a:ext cx="1893950" cy="410717"/>
              <a:chOff x="4295775" y="5019091"/>
              <a:chExt cx="1893950" cy="410717"/>
            </a:xfrm>
          </p:grpSpPr>
          <p:grpSp>
            <p:nvGrpSpPr>
              <p:cNvPr id="46" name="Graphic 42">
                <a:extLst>
                  <a:ext uri="{FF2B5EF4-FFF2-40B4-BE49-F238E27FC236}">
                    <a16:creationId xmlns:a16="http://schemas.microsoft.com/office/drawing/2014/main" id="{00250FBF-D207-471C-909D-3E93A59DE70F}"/>
                  </a:ext>
                </a:extLst>
              </p:cNvPr>
              <p:cNvGrpSpPr/>
              <p:nvPr/>
            </p:nvGrpSpPr>
            <p:grpSpPr>
              <a:xfrm>
                <a:off x="4295775" y="5019091"/>
                <a:ext cx="553402" cy="410717"/>
                <a:chOff x="4295775" y="5019091"/>
                <a:chExt cx="553402" cy="410717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65F9F0FD-B3B5-4618-B38A-EDBB6CD86A73}"/>
                    </a:ext>
                  </a:extLst>
                </p:cNvPr>
                <p:cNvSpPr/>
                <p:nvPr/>
              </p:nvSpPr>
              <p:spPr>
                <a:xfrm>
                  <a:off x="4295775" y="5019091"/>
                  <a:ext cx="412242" cy="410717"/>
                </a:xfrm>
                <a:custGeom>
                  <a:avLst/>
                  <a:gdLst>
                    <a:gd name="connsiteX0" fmla="*/ 288512 w 412242"/>
                    <a:gd name="connsiteY0" fmla="*/ 0 h 410717"/>
                    <a:gd name="connsiteX1" fmla="*/ 47054 w 412242"/>
                    <a:gd name="connsiteY1" fmla="*/ 0 h 410717"/>
                    <a:gd name="connsiteX2" fmla="*/ 70580 w 412242"/>
                    <a:gd name="connsiteY2" fmla="*/ 81534 h 410717"/>
                    <a:gd name="connsiteX3" fmla="*/ 288512 w 412242"/>
                    <a:gd name="connsiteY3" fmla="*/ 81534 h 410717"/>
                    <a:gd name="connsiteX4" fmla="*/ 329279 w 412242"/>
                    <a:gd name="connsiteY4" fmla="*/ 122301 h 410717"/>
                    <a:gd name="connsiteX5" fmla="*/ 329279 w 412242"/>
                    <a:gd name="connsiteY5" fmla="*/ 163068 h 410717"/>
                    <a:gd name="connsiteX6" fmla="*/ 123825 w 412242"/>
                    <a:gd name="connsiteY6" fmla="*/ 163068 h 410717"/>
                    <a:gd name="connsiteX7" fmla="*/ 0 w 412242"/>
                    <a:gd name="connsiteY7" fmla="*/ 286893 h 410717"/>
                    <a:gd name="connsiteX8" fmla="*/ 123825 w 412242"/>
                    <a:gd name="connsiteY8" fmla="*/ 410718 h 410717"/>
                    <a:gd name="connsiteX9" fmla="*/ 288417 w 412242"/>
                    <a:gd name="connsiteY9" fmla="*/ 410718 h 410717"/>
                    <a:gd name="connsiteX10" fmla="*/ 412242 w 412242"/>
                    <a:gd name="connsiteY10" fmla="*/ 286893 h 410717"/>
                    <a:gd name="connsiteX11" fmla="*/ 412242 w 412242"/>
                    <a:gd name="connsiteY11" fmla="*/ 206978 h 410717"/>
                    <a:gd name="connsiteX12" fmla="*/ 412242 w 412242"/>
                    <a:gd name="connsiteY12" fmla="*/ 166211 h 410717"/>
                    <a:gd name="connsiteX13" fmla="*/ 412242 w 412242"/>
                    <a:gd name="connsiteY13" fmla="*/ 125444 h 410717"/>
                    <a:gd name="connsiteX14" fmla="*/ 288512 w 412242"/>
                    <a:gd name="connsiteY14" fmla="*/ 0 h 410717"/>
                    <a:gd name="connsiteX15" fmla="*/ 329279 w 412242"/>
                    <a:gd name="connsiteY15" fmla="*/ 288512 h 410717"/>
                    <a:gd name="connsiteX16" fmla="*/ 288512 w 412242"/>
                    <a:gd name="connsiteY16" fmla="*/ 329279 h 410717"/>
                    <a:gd name="connsiteX17" fmla="*/ 123825 w 412242"/>
                    <a:gd name="connsiteY17" fmla="*/ 329279 h 410717"/>
                    <a:gd name="connsiteX18" fmla="*/ 83058 w 412242"/>
                    <a:gd name="connsiteY18" fmla="*/ 288512 h 410717"/>
                    <a:gd name="connsiteX19" fmla="*/ 123825 w 412242"/>
                    <a:gd name="connsiteY19" fmla="*/ 247745 h 410717"/>
                    <a:gd name="connsiteX20" fmla="*/ 329184 w 412242"/>
                    <a:gd name="connsiteY20" fmla="*/ 247745 h 410717"/>
                    <a:gd name="connsiteX21" fmla="*/ 329279 w 412242"/>
                    <a:gd name="connsiteY21" fmla="*/ 288512 h 410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12242" h="410717">
                      <a:moveTo>
                        <a:pt x="288512" y="0"/>
                      </a:moveTo>
                      <a:lnTo>
                        <a:pt x="47054" y="0"/>
                      </a:lnTo>
                      <a:lnTo>
                        <a:pt x="70580" y="81534"/>
                      </a:lnTo>
                      <a:lnTo>
                        <a:pt x="288512" y="81534"/>
                      </a:lnTo>
                      <a:cubicBezTo>
                        <a:pt x="310420" y="81534"/>
                        <a:pt x="329279" y="100393"/>
                        <a:pt x="329279" y="122301"/>
                      </a:cubicBezTo>
                      <a:lnTo>
                        <a:pt x="329279" y="163068"/>
                      </a:lnTo>
                      <a:lnTo>
                        <a:pt x="123825" y="163068"/>
                      </a:lnTo>
                      <a:cubicBezTo>
                        <a:pt x="56388" y="163068"/>
                        <a:pt x="0" y="217932"/>
                        <a:pt x="0" y="286893"/>
                      </a:cubicBezTo>
                      <a:cubicBezTo>
                        <a:pt x="0" y="355854"/>
                        <a:pt x="54864" y="410718"/>
                        <a:pt x="123825" y="410718"/>
                      </a:cubicBezTo>
                      <a:lnTo>
                        <a:pt x="288417" y="410718"/>
                      </a:lnTo>
                      <a:cubicBezTo>
                        <a:pt x="355854" y="410718"/>
                        <a:pt x="412242" y="355854"/>
                        <a:pt x="412242" y="286893"/>
                      </a:cubicBezTo>
                      <a:lnTo>
                        <a:pt x="412242" y="206978"/>
                      </a:lnTo>
                      <a:lnTo>
                        <a:pt x="412242" y="166211"/>
                      </a:lnTo>
                      <a:lnTo>
                        <a:pt x="412242" y="125444"/>
                      </a:lnTo>
                      <a:cubicBezTo>
                        <a:pt x="412337" y="56483"/>
                        <a:pt x="355854" y="0"/>
                        <a:pt x="288512" y="0"/>
                      </a:cubicBezTo>
                      <a:close/>
                      <a:moveTo>
                        <a:pt x="329279" y="288512"/>
                      </a:moveTo>
                      <a:cubicBezTo>
                        <a:pt x="329279" y="310420"/>
                        <a:pt x="310420" y="329279"/>
                        <a:pt x="288512" y="329279"/>
                      </a:cubicBezTo>
                      <a:lnTo>
                        <a:pt x="123825" y="329279"/>
                      </a:lnTo>
                      <a:cubicBezTo>
                        <a:pt x="101918" y="329279"/>
                        <a:pt x="83058" y="310420"/>
                        <a:pt x="83058" y="288512"/>
                      </a:cubicBezTo>
                      <a:cubicBezTo>
                        <a:pt x="83058" y="266605"/>
                        <a:pt x="101918" y="247745"/>
                        <a:pt x="123825" y="247745"/>
                      </a:cubicBezTo>
                      <a:lnTo>
                        <a:pt x="329184" y="247745"/>
                      </a:lnTo>
                      <a:lnTo>
                        <a:pt x="329279" y="288512"/>
                      </a:lnTo>
                      <a:close/>
                    </a:path>
                  </a:pathLst>
                </a:custGeom>
                <a:gradFill>
                  <a:gsLst>
                    <a:gs pos="56000">
                      <a:schemeClr val="accent3"/>
                    </a:gs>
                    <a:gs pos="100000">
                      <a:schemeClr val="accent4"/>
                    </a:gs>
                    <a:gs pos="0">
                      <a:schemeClr val="accent2"/>
                    </a:gs>
                  </a:gsLst>
                  <a:lin ang="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BA2334D6-4607-428A-B1E8-A21EE1EB8E89}"/>
                    </a:ext>
                  </a:extLst>
                </p:cNvPr>
                <p:cNvSpPr/>
                <p:nvPr/>
              </p:nvSpPr>
              <p:spPr>
                <a:xfrm>
                  <a:off x="4750403" y="5183778"/>
                  <a:ext cx="98774" cy="83057"/>
                </a:xfrm>
                <a:custGeom>
                  <a:avLst/>
                  <a:gdLst>
                    <a:gd name="connsiteX0" fmla="*/ 75248 w 98774"/>
                    <a:gd name="connsiteY0" fmla="*/ 0 h 83057"/>
                    <a:gd name="connsiteX1" fmla="*/ 0 w 98774"/>
                    <a:gd name="connsiteY1" fmla="*/ 0 h 83057"/>
                    <a:gd name="connsiteX2" fmla="*/ 0 w 98774"/>
                    <a:gd name="connsiteY2" fmla="*/ 83058 h 83057"/>
                    <a:gd name="connsiteX3" fmla="*/ 98774 w 98774"/>
                    <a:gd name="connsiteY3" fmla="*/ 83058 h 83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774" h="83057">
                      <a:moveTo>
                        <a:pt x="75248" y="0"/>
                      </a:moveTo>
                      <a:lnTo>
                        <a:pt x="0" y="0"/>
                      </a:lnTo>
                      <a:lnTo>
                        <a:pt x="0" y="83058"/>
                      </a:lnTo>
                      <a:lnTo>
                        <a:pt x="98774" y="83058"/>
                      </a:lnTo>
                      <a:close/>
                    </a:path>
                  </a:pathLst>
                </a:custGeom>
                <a:solidFill>
                  <a:srgbClr val="E400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</p:grpSp>
          <p:grpSp>
            <p:nvGrpSpPr>
              <p:cNvPr id="49" name="Graphic 42">
                <a:extLst>
                  <a:ext uri="{FF2B5EF4-FFF2-40B4-BE49-F238E27FC236}">
                    <a16:creationId xmlns:a16="http://schemas.microsoft.com/office/drawing/2014/main" id="{BF59FBD5-FE7C-4A55-8CAB-CD198EFE2FAC}"/>
                  </a:ext>
                </a:extLst>
              </p:cNvPr>
              <p:cNvGrpSpPr/>
              <p:nvPr/>
            </p:nvGrpSpPr>
            <p:grpSpPr>
              <a:xfrm>
                <a:off x="4954238" y="5089672"/>
                <a:ext cx="1235487" cy="224218"/>
                <a:chOff x="4954238" y="5089672"/>
                <a:chExt cx="1235487" cy="224218"/>
              </a:xfrm>
              <a:solidFill>
                <a:srgbClr val="110C08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B213DBF0-6E98-4864-A81B-6B8105BCBFE9}"/>
                    </a:ext>
                  </a:extLst>
                </p:cNvPr>
                <p:cNvSpPr/>
                <p:nvPr/>
              </p:nvSpPr>
              <p:spPr>
                <a:xfrm>
                  <a:off x="4954238" y="5139868"/>
                  <a:ext cx="170878" cy="172402"/>
                </a:xfrm>
                <a:custGeom>
                  <a:avLst/>
                  <a:gdLst>
                    <a:gd name="connsiteX0" fmla="*/ 170879 w 170878"/>
                    <a:gd name="connsiteY0" fmla="*/ 169259 h 172402"/>
                    <a:gd name="connsiteX1" fmla="*/ 134779 w 170878"/>
                    <a:gd name="connsiteY1" fmla="*/ 169259 h 172402"/>
                    <a:gd name="connsiteX2" fmla="*/ 134779 w 170878"/>
                    <a:gd name="connsiteY2" fmla="*/ 148876 h 172402"/>
                    <a:gd name="connsiteX3" fmla="*/ 83058 w 170878"/>
                    <a:gd name="connsiteY3" fmla="*/ 172402 h 172402"/>
                    <a:gd name="connsiteX4" fmla="*/ 0 w 170878"/>
                    <a:gd name="connsiteY4" fmla="*/ 86201 h 172402"/>
                    <a:gd name="connsiteX5" fmla="*/ 83058 w 170878"/>
                    <a:gd name="connsiteY5" fmla="*/ 0 h 172402"/>
                    <a:gd name="connsiteX6" fmla="*/ 134779 w 170878"/>
                    <a:gd name="connsiteY6" fmla="*/ 23527 h 172402"/>
                    <a:gd name="connsiteX7" fmla="*/ 134779 w 170878"/>
                    <a:gd name="connsiteY7" fmla="*/ 3143 h 172402"/>
                    <a:gd name="connsiteX8" fmla="*/ 170879 w 170878"/>
                    <a:gd name="connsiteY8" fmla="*/ 3143 h 172402"/>
                    <a:gd name="connsiteX9" fmla="*/ 170879 w 170878"/>
                    <a:gd name="connsiteY9" fmla="*/ 169259 h 172402"/>
                    <a:gd name="connsiteX10" fmla="*/ 37624 w 170878"/>
                    <a:gd name="connsiteY10" fmla="*/ 86201 h 172402"/>
                    <a:gd name="connsiteX11" fmla="*/ 87821 w 170878"/>
                    <a:gd name="connsiteY11" fmla="*/ 139541 h 172402"/>
                    <a:gd name="connsiteX12" fmla="*/ 138017 w 170878"/>
                    <a:gd name="connsiteY12" fmla="*/ 86201 h 172402"/>
                    <a:gd name="connsiteX13" fmla="*/ 87821 w 170878"/>
                    <a:gd name="connsiteY13" fmla="*/ 32861 h 172402"/>
                    <a:gd name="connsiteX14" fmla="*/ 37624 w 170878"/>
                    <a:gd name="connsiteY14" fmla="*/ 86201 h 172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0878" h="172402">
                      <a:moveTo>
                        <a:pt x="170879" y="169259"/>
                      </a:moveTo>
                      <a:lnTo>
                        <a:pt x="134779" y="169259"/>
                      </a:lnTo>
                      <a:lnTo>
                        <a:pt x="134779" y="148876"/>
                      </a:lnTo>
                      <a:cubicBezTo>
                        <a:pt x="123825" y="162973"/>
                        <a:pt x="106585" y="172402"/>
                        <a:pt x="83058" y="172402"/>
                      </a:cubicBezTo>
                      <a:cubicBezTo>
                        <a:pt x="37624" y="172402"/>
                        <a:pt x="0" y="136303"/>
                        <a:pt x="0" y="86201"/>
                      </a:cubicBezTo>
                      <a:cubicBezTo>
                        <a:pt x="0" y="36100"/>
                        <a:pt x="36100" y="0"/>
                        <a:pt x="83058" y="0"/>
                      </a:cubicBezTo>
                      <a:cubicBezTo>
                        <a:pt x="106585" y="0"/>
                        <a:pt x="123825" y="9430"/>
                        <a:pt x="134779" y="23527"/>
                      </a:cubicBezTo>
                      <a:lnTo>
                        <a:pt x="134779" y="3143"/>
                      </a:lnTo>
                      <a:lnTo>
                        <a:pt x="170879" y="3143"/>
                      </a:lnTo>
                      <a:lnTo>
                        <a:pt x="170879" y="169259"/>
                      </a:lnTo>
                      <a:close/>
                      <a:moveTo>
                        <a:pt x="37624" y="86201"/>
                      </a:moveTo>
                      <a:cubicBezTo>
                        <a:pt x="37624" y="114395"/>
                        <a:pt x="56483" y="139541"/>
                        <a:pt x="87821" y="139541"/>
                      </a:cubicBezTo>
                      <a:cubicBezTo>
                        <a:pt x="117634" y="139541"/>
                        <a:pt x="138017" y="117634"/>
                        <a:pt x="138017" y="86201"/>
                      </a:cubicBezTo>
                      <a:cubicBezTo>
                        <a:pt x="138017" y="56388"/>
                        <a:pt x="117634" y="32861"/>
                        <a:pt x="87821" y="32861"/>
                      </a:cubicBezTo>
                      <a:cubicBezTo>
                        <a:pt x="56483" y="32861"/>
                        <a:pt x="37624" y="58007"/>
                        <a:pt x="37624" y="86201"/>
                      </a:cubicBezTo>
                      <a:close/>
                    </a:path>
                  </a:pathLst>
                </a:custGeom>
                <a:solidFill>
                  <a:srgbClr val="110C0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12998CB4-E848-4E8E-A0C7-42D951524E35}"/>
                    </a:ext>
                  </a:extLst>
                </p:cNvPr>
                <p:cNvSpPr/>
                <p:nvPr/>
              </p:nvSpPr>
              <p:spPr>
                <a:xfrm>
                  <a:off x="5167407" y="5138344"/>
                  <a:ext cx="268128" cy="170783"/>
                </a:xfrm>
                <a:custGeom>
                  <a:avLst/>
                  <a:gdLst>
                    <a:gd name="connsiteX0" fmla="*/ 268129 w 268128"/>
                    <a:gd name="connsiteY0" fmla="*/ 67342 h 170783"/>
                    <a:gd name="connsiteX1" fmla="*/ 268129 w 268128"/>
                    <a:gd name="connsiteY1" fmla="*/ 170783 h 170783"/>
                    <a:gd name="connsiteX2" fmla="*/ 232029 w 268128"/>
                    <a:gd name="connsiteY2" fmla="*/ 170783 h 170783"/>
                    <a:gd name="connsiteX3" fmla="*/ 232029 w 268128"/>
                    <a:gd name="connsiteY3" fmla="*/ 78295 h 170783"/>
                    <a:gd name="connsiteX4" fmla="*/ 194405 w 268128"/>
                    <a:gd name="connsiteY4" fmla="*/ 34385 h 170783"/>
                    <a:gd name="connsiteX5" fmla="*/ 152114 w 268128"/>
                    <a:gd name="connsiteY5" fmla="*/ 78295 h 170783"/>
                    <a:gd name="connsiteX6" fmla="*/ 152114 w 268128"/>
                    <a:gd name="connsiteY6" fmla="*/ 169259 h 170783"/>
                    <a:gd name="connsiteX7" fmla="*/ 116015 w 268128"/>
                    <a:gd name="connsiteY7" fmla="*/ 169259 h 170783"/>
                    <a:gd name="connsiteX8" fmla="*/ 116015 w 268128"/>
                    <a:gd name="connsiteY8" fmla="*/ 76771 h 170783"/>
                    <a:gd name="connsiteX9" fmla="*/ 78391 w 268128"/>
                    <a:gd name="connsiteY9" fmla="*/ 32861 h 170783"/>
                    <a:gd name="connsiteX10" fmla="*/ 36100 w 268128"/>
                    <a:gd name="connsiteY10" fmla="*/ 76771 h 170783"/>
                    <a:gd name="connsiteX11" fmla="*/ 36100 w 268128"/>
                    <a:gd name="connsiteY11" fmla="*/ 167735 h 170783"/>
                    <a:gd name="connsiteX12" fmla="*/ 0 w 268128"/>
                    <a:gd name="connsiteY12" fmla="*/ 167735 h 170783"/>
                    <a:gd name="connsiteX13" fmla="*/ 0 w 268128"/>
                    <a:gd name="connsiteY13" fmla="*/ 4667 h 170783"/>
                    <a:gd name="connsiteX14" fmla="*/ 32956 w 268128"/>
                    <a:gd name="connsiteY14" fmla="*/ 4667 h 170783"/>
                    <a:gd name="connsiteX15" fmla="*/ 32956 w 268128"/>
                    <a:gd name="connsiteY15" fmla="*/ 25051 h 170783"/>
                    <a:gd name="connsiteX16" fmla="*/ 83153 w 268128"/>
                    <a:gd name="connsiteY16" fmla="*/ 0 h 170783"/>
                    <a:gd name="connsiteX17" fmla="*/ 139636 w 268128"/>
                    <a:gd name="connsiteY17" fmla="*/ 29813 h 170783"/>
                    <a:gd name="connsiteX18" fmla="*/ 199168 w 268128"/>
                    <a:gd name="connsiteY18" fmla="*/ 0 h 170783"/>
                    <a:gd name="connsiteX19" fmla="*/ 268129 w 268128"/>
                    <a:gd name="connsiteY19" fmla="*/ 67342 h 170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68128" h="170783">
                      <a:moveTo>
                        <a:pt x="268129" y="67342"/>
                      </a:moveTo>
                      <a:lnTo>
                        <a:pt x="268129" y="170783"/>
                      </a:lnTo>
                      <a:lnTo>
                        <a:pt x="232029" y="170783"/>
                      </a:lnTo>
                      <a:lnTo>
                        <a:pt x="232029" y="78295"/>
                      </a:lnTo>
                      <a:cubicBezTo>
                        <a:pt x="232029" y="50101"/>
                        <a:pt x="217932" y="34385"/>
                        <a:pt x="194405" y="34385"/>
                      </a:cubicBezTo>
                      <a:cubicBezTo>
                        <a:pt x="170878" y="34385"/>
                        <a:pt x="152114" y="50101"/>
                        <a:pt x="152114" y="78295"/>
                      </a:cubicBezTo>
                      <a:lnTo>
                        <a:pt x="152114" y="169259"/>
                      </a:lnTo>
                      <a:lnTo>
                        <a:pt x="116015" y="169259"/>
                      </a:lnTo>
                      <a:lnTo>
                        <a:pt x="116015" y="76771"/>
                      </a:lnTo>
                      <a:cubicBezTo>
                        <a:pt x="116015" y="48577"/>
                        <a:pt x="101917" y="32861"/>
                        <a:pt x="78391" y="32861"/>
                      </a:cubicBezTo>
                      <a:cubicBezTo>
                        <a:pt x="54864" y="32861"/>
                        <a:pt x="36100" y="48577"/>
                        <a:pt x="36100" y="76771"/>
                      </a:cubicBezTo>
                      <a:lnTo>
                        <a:pt x="36100" y="167735"/>
                      </a:lnTo>
                      <a:lnTo>
                        <a:pt x="0" y="167735"/>
                      </a:lnTo>
                      <a:lnTo>
                        <a:pt x="0" y="4667"/>
                      </a:lnTo>
                      <a:lnTo>
                        <a:pt x="32956" y="4667"/>
                      </a:lnTo>
                      <a:lnTo>
                        <a:pt x="32956" y="25051"/>
                      </a:lnTo>
                      <a:cubicBezTo>
                        <a:pt x="45529" y="6191"/>
                        <a:pt x="67437" y="0"/>
                        <a:pt x="83153" y="0"/>
                      </a:cubicBezTo>
                      <a:cubicBezTo>
                        <a:pt x="108204" y="0"/>
                        <a:pt x="128588" y="10954"/>
                        <a:pt x="139636" y="29813"/>
                      </a:cubicBezTo>
                      <a:cubicBezTo>
                        <a:pt x="153734" y="6286"/>
                        <a:pt x="178784" y="0"/>
                        <a:pt x="199168" y="0"/>
                      </a:cubicBezTo>
                      <a:cubicBezTo>
                        <a:pt x="239935" y="1524"/>
                        <a:pt x="268129" y="28194"/>
                        <a:pt x="268129" y="67342"/>
                      </a:cubicBezTo>
                      <a:close/>
                    </a:path>
                  </a:pathLst>
                </a:custGeom>
                <a:solidFill>
                  <a:srgbClr val="110C0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BEB66F78-6636-4DA6-98BB-7BE193CA7BC8}"/>
                    </a:ext>
                  </a:extLst>
                </p:cNvPr>
                <p:cNvSpPr/>
                <p:nvPr/>
              </p:nvSpPr>
              <p:spPr>
                <a:xfrm>
                  <a:off x="5667660" y="5139868"/>
                  <a:ext cx="178688" cy="172402"/>
                </a:xfrm>
                <a:custGeom>
                  <a:avLst/>
                  <a:gdLst>
                    <a:gd name="connsiteX0" fmla="*/ 178689 w 178688"/>
                    <a:gd name="connsiteY0" fmla="*/ 86201 h 172402"/>
                    <a:gd name="connsiteX1" fmla="*/ 89345 w 178688"/>
                    <a:gd name="connsiteY1" fmla="*/ 172402 h 172402"/>
                    <a:gd name="connsiteX2" fmla="*/ 0 w 178688"/>
                    <a:gd name="connsiteY2" fmla="*/ 86201 h 172402"/>
                    <a:gd name="connsiteX3" fmla="*/ 89345 w 178688"/>
                    <a:gd name="connsiteY3" fmla="*/ 0 h 172402"/>
                    <a:gd name="connsiteX4" fmla="*/ 178689 w 178688"/>
                    <a:gd name="connsiteY4" fmla="*/ 86201 h 172402"/>
                    <a:gd name="connsiteX5" fmla="*/ 39148 w 178688"/>
                    <a:gd name="connsiteY5" fmla="*/ 86201 h 172402"/>
                    <a:gd name="connsiteX6" fmla="*/ 90869 w 178688"/>
                    <a:gd name="connsiteY6" fmla="*/ 139541 h 172402"/>
                    <a:gd name="connsiteX7" fmla="*/ 142589 w 178688"/>
                    <a:gd name="connsiteY7" fmla="*/ 86201 h 172402"/>
                    <a:gd name="connsiteX8" fmla="*/ 90869 w 178688"/>
                    <a:gd name="connsiteY8" fmla="*/ 32861 h 172402"/>
                    <a:gd name="connsiteX9" fmla="*/ 39148 w 178688"/>
                    <a:gd name="connsiteY9" fmla="*/ 86201 h 172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8688" h="172402">
                      <a:moveTo>
                        <a:pt x="178689" y="86201"/>
                      </a:moveTo>
                      <a:cubicBezTo>
                        <a:pt x="178689" y="136398"/>
                        <a:pt x="141065" y="172402"/>
                        <a:pt x="89345" y="172402"/>
                      </a:cubicBezTo>
                      <a:cubicBezTo>
                        <a:pt x="39148" y="172402"/>
                        <a:pt x="0" y="134779"/>
                        <a:pt x="0" y="86201"/>
                      </a:cubicBezTo>
                      <a:cubicBezTo>
                        <a:pt x="0" y="37624"/>
                        <a:pt x="37624" y="0"/>
                        <a:pt x="89345" y="0"/>
                      </a:cubicBezTo>
                      <a:cubicBezTo>
                        <a:pt x="141065" y="0"/>
                        <a:pt x="178689" y="37624"/>
                        <a:pt x="178689" y="86201"/>
                      </a:cubicBezTo>
                      <a:close/>
                      <a:moveTo>
                        <a:pt x="39148" y="86201"/>
                      </a:moveTo>
                      <a:cubicBezTo>
                        <a:pt x="39148" y="117539"/>
                        <a:pt x="61055" y="139541"/>
                        <a:pt x="90869" y="139541"/>
                      </a:cubicBezTo>
                      <a:cubicBezTo>
                        <a:pt x="120682" y="139541"/>
                        <a:pt x="142589" y="117634"/>
                        <a:pt x="142589" y="86201"/>
                      </a:cubicBezTo>
                      <a:cubicBezTo>
                        <a:pt x="142589" y="54864"/>
                        <a:pt x="120682" y="32861"/>
                        <a:pt x="90869" y="32861"/>
                      </a:cubicBezTo>
                      <a:cubicBezTo>
                        <a:pt x="61055" y="32861"/>
                        <a:pt x="39148" y="54864"/>
                        <a:pt x="39148" y="86201"/>
                      </a:cubicBezTo>
                      <a:close/>
                    </a:path>
                  </a:pathLst>
                </a:custGeom>
                <a:solidFill>
                  <a:srgbClr val="110C0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298EE4DD-F3D1-4E88-95F6-89BE4957D52E}"/>
                    </a:ext>
                  </a:extLst>
                </p:cNvPr>
                <p:cNvSpPr/>
                <p:nvPr/>
              </p:nvSpPr>
              <p:spPr>
                <a:xfrm>
                  <a:off x="5873019" y="5141279"/>
                  <a:ext cx="147351" cy="172611"/>
                </a:xfrm>
                <a:custGeom>
                  <a:avLst/>
                  <a:gdLst>
                    <a:gd name="connsiteX0" fmla="*/ 147352 w 147351"/>
                    <a:gd name="connsiteY0" fmla="*/ 23640 h 172611"/>
                    <a:gd name="connsiteX1" fmla="*/ 123825 w 147351"/>
                    <a:gd name="connsiteY1" fmla="*/ 48691 h 172611"/>
                    <a:gd name="connsiteX2" fmla="*/ 84677 w 147351"/>
                    <a:gd name="connsiteY2" fmla="*/ 31451 h 172611"/>
                    <a:gd name="connsiteX3" fmla="*/ 36100 w 147351"/>
                    <a:gd name="connsiteY3" fmla="*/ 84791 h 172611"/>
                    <a:gd name="connsiteX4" fmla="*/ 84677 w 147351"/>
                    <a:gd name="connsiteY4" fmla="*/ 138131 h 172611"/>
                    <a:gd name="connsiteX5" fmla="*/ 125444 w 147351"/>
                    <a:gd name="connsiteY5" fmla="*/ 120890 h 172611"/>
                    <a:gd name="connsiteX6" fmla="*/ 147352 w 147351"/>
                    <a:gd name="connsiteY6" fmla="*/ 145941 h 172611"/>
                    <a:gd name="connsiteX7" fmla="*/ 86201 w 147351"/>
                    <a:gd name="connsiteY7" fmla="*/ 172611 h 172611"/>
                    <a:gd name="connsiteX8" fmla="*/ 0 w 147351"/>
                    <a:gd name="connsiteY8" fmla="*/ 86410 h 172611"/>
                    <a:gd name="connsiteX9" fmla="*/ 86201 w 147351"/>
                    <a:gd name="connsiteY9" fmla="*/ 209 h 172611"/>
                    <a:gd name="connsiteX10" fmla="*/ 147352 w 147351"/>
                    <a:gd name="connsiteY10" fmla="*/ 23640 h 172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7351" h="172611">
                      <a:moveTo>
                        <a:pt x="147352" y="23640"/>
                      </a:moveTo>
                      <a:lnTo>
                        <a:pt x="123825" y="48691"/>
                      </a:lnTo>
                      <a:cubicBezTo>
                        <a:pt x="112871" y="37737"/>
                        <a:pt x="100298" y="31451"/>
                        <a:pt x="84677" y="31451"/>
                      </a:cubicBezTo>
                      <a:cubicBezTo>
                        <a:pt x="56483" y="31451"/>
                        <a:pt x="36100" y="53358"/>
                        <a:pt x="36100" y="84791"/>
                      </a:cubicBezTo>
                      <a:cubicBezTo>
                        <a:pt x="36100" y="116128"/>
                        <a:pt x="56483" y="138131"/>
                        <a:pt x="84677" y="138131"/>
                      </a:cubicBezTo>
                      <a:cubicBezTo>
                        <a:pt x="100394" y="138131"/>
                        <a:pt x="114491" y="130320"/>
                        <a:pt x="125444" y="120890"/>
                      </a:cubicBezTo>
                      <a:lnTo>
                        <a:pt x="147352" y="145941"/>
                      </a:lnTo>
                      <a:cubicBezTo>
                        <a:pt x="131636" y="163181"/>
                        <a:pt x="109728" y="172611"/>
                        <a:pt x="86201" y="172611"/>
                      </a:cubicBezTo>
                      <a:cubicBezTo>
                        <a:pt x="34481" y="172611"/>
                        <a:pt x="0" y="134987"/>
                        <a:pt x="0" y="86410"/>
                      </a:cubicBezTo>
                      <a:cubicBezTo>
                        <a:pt x="0" y="37832"/>
                        <a:pt x="34481" y="209"/>
                        <a:pt x="86201" y="209"/>
                      </a:cubicBezTo>
                      <a:cubicBezTo>
                        <a:pt x="109728" y="-1411"/>
                        <a:pt x="133255" y="6400"/>
                        <a:pt x="147352" y="23640"/>
                      </a:cubicBezTo>
                      <a:close/>
                    </a:path>
                  </a:pathLst>
                </a:custGeom>
                <a:solidFill>
                  <a:srgbClr val="110C0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F19379A-C1FC-4F97-BF98-EBA4EF415317}"/>
                    </a:ext>
                  </a:extLst>
                </p:cNvPr>
                <p:cNvSpPr/>
                <p:nvPr/>
              </p:nvSpPr>
              <p:spPr>
                <a:xfrm>
                  <a:off x="6043898" y="5141392"/>
                  <a:ext cx="145827" cy="172497"/>
                </a:xfrm>
                <a:custGeom>
                  <a:avLst/>
                  <a:gdLst>
                    <a:gd name="connsiteX0" fmla="*/ 125444 w 145827"/>
                    <a:gd name="connsiteY0" fmla="*/ 43910 h 172497"/>
                    <a:gd name="connsiteX1" fmla="*/ 75247 w 145827"/>
                    <a:gd name="connsiteY1" fmla="*/ 29813 h 172497"/>
                    <a:gd name="connsiteX2" fmla="*/ 43910 w 145827"/>
                    <a:gd name="connsiteY2" fmla="*/ 50197 h 172497"/>
                    <a:gd name="connsiteX3" fmla="*/ 70580 w 145827"/>
                    <a:gd name="connsiteY3" fmla="*/ 67437 h 172497"/>
                    <a:gd name="connsiteX4" fmla="*/ 87821 w 145827"/>
                    <a:gd name="connsiteY4" fmla="*/ 70580 h 172497"/>
                    <a:gd name="connsiteX5" fmla="*/ 145828 w 145827"/>
                    <a:gd name="connsiteY5" fmla="*/ 119158 h 172497"/>
                    <a:gd name="connsiteX6" fmla="*/ 70580 w 145827"/>
                    <a:gd name="connsiteY6" fmla="*/ 172498 h 172497"/>
                    <a:gd name="connsiteX7" fmla="*/ 0 w 145827"/>
                    <a:gd name="connsiteY7" fmla="*/ 152114 h 172497"/>
                    <a:gd name="connsiteX8" fmla="*/ 17240 w 145827"/>
                    <a:gd name="connsiteY8" fmla="*/ 125444 h 172497"/>
                    <a:gd name="connsiteX9" fmla="*/ 72104 w 145827"/>
                    <a:gd name="connsiteY9" fmla="*/ 142685 h 172497"/>
                    <a:gd name="connsiteX10" fmla="*/ 109728 w 145827"/>
                    <a:gd name="connsiteY10" fmla="*/ 122301 h 172497"/>
                    <a:gd name="connsiteX11" fmla="*/ 81534 w 145827"/>
                    <a:gd name="connsiteY11" fmla="*/ 103442 h 172497"/>
                    <a:gd name="connsiteX12" fmla="*/ 64294 w 145827"/>
                    <a:gd name="connsiteY12" fmla="*/ 101917 h 172497"/>
                    <a:gd name="connsiteX13" fmla="*/ 7811 w 145827"/>
                    <a:gd name="connsiteY13" fmla="*/ 53340 h 172497"/>
                    <a:gd name="connsiteX14" fmla="*/ 75247 w 145827"/>
                    <a:gd name="connsiteY14" fmla="*/ 0 h 172497"/>
                    <a:gd name="connsiteX15" fmla="*/ 142684 w 145827"/>
                    <a:gd name="connsiteY15" fmla="*/ 17240 h 172497"/>
                    <a:gd name="connsiteX16" fmla="*/ 125444 w 145827"/>
                    <a:gd name="connsiteY16" fmla="*/ 43910 h 172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5827" h="172497">
                      <a:moveTo>
                        <a:pt x="125444" y="43910"/>
                      </a:moveTo>
                      <a:cubicBezTo>
                        <a:pt x="116015" y="37624"/>
                        <a:pt x="95631" y="29813"/>
                        <a:pt x="75247" y="29813"/>
                      </a:cubicBezTo>
                      <a:cubicBezTo>
                        <a:pt x="54864" y="29813"/>
                        <a:pt x="43910" y="37624"/>
                        <a:pt x="43910" y="50197"/>
                      </a:cubicBezTo>
                      <a:cubicBezTo>
                        <a:pt x="43910" y="61151"/>
                        <a:pt x="56483" y="64294"/>
                        <a:pt x="70580" y="67437"/>
                      </a:cubicBezTo>
                      <a:lnTo>
                        <a:pt x="87821" y="70580"/>
                      </a:lnTo>
                      <a:cubicBezTo>
                        <a:pt x="123920" y="75248"/>
                        <a:pt x="145828" y="90964"/>
                        <a:pt x="145828" y="119158"/>
                      </a:cubicBezTo>
                      <a:cubicBezTo>
                        <a:pt x="145828" y="150495"/>
                        <a:pt x="117634" y="172498"/>
                        <a:pt x="70580" y="172498"/>
                      </a:cubicBezTo>
                      <a:cubicBezTo>
                        <a:pt x="53340" y="172498"/>
                        <a:pt x="23527" y="169354"/>
                        <a:pt x="0" y="152114"/>
                      </a:cubicBezTo>
                      <a:lnTo>
                        <a:pt x="17240" y="125444"/>
                      </a:lnTo>
                      <a:cubicBezTo>
                        <a:pt x="29813" y="134874"/>
                        <a:pt x="45434" y="142685"/>
                        <a:pt x="72104" y="142685"/>
                      </a:cubicBezTo>
                      <a:cubicBezTo>
                        <a:pt x="97155" y="142685"/>
                        <a:pt x="109728" y="134874"/>
                        <a:pt x="109728" y="122301"/>
                      </a:cubicBezTo>
                      <a:cubicBezTo>
                        <a:pt x="109728" y="112871"/>
                        <a:pt x="100298" y="106585"/>
                        <a:pt x="81534" y="103442"/>
                      </a:cubicBezTo>
                      <a:lnTo>
                        <a:pt x="64294" y="101917"/>
                      </a:lnTo>
                      <a:cubicBezTo>
                        <a:pt x="28194" y="97250"/>
                        <a:pt x="7811" y="80010"/>
                        <a:pt x="7811" y="53340"/>
                      </a:cubicBezTo>
                      <a:cubicBezTo>
                        <a:pt x="7811" y="20383"/>
                        <a:pt x="34480" y="0"/>
                        <a:pt x="75247" y="0"/>
                      </a:cubicBezTo>
                      <a:cubicBezTo>
                        <a:pt x="100298" y="0"/>
                        <a:pt x="125444" y="6286"/>
                        <a:pt x="142684" y="17240"/>
                      </a:cubicBezTo>
                      <a:lnTo>
                        <a:pt x="125444" y="43910"/>
                      </a:lnTo>
                      <a:close/>
                    </a:path>
                  </a:pathLst>
                </a:custGeom>
                <a:solidFill>
                  <a:srgbClr val="110C0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339B7CC-0494-4A5D-ABED-B49F48DC7A6E}"/>
                    </a:ext>
                  </a:extLst>
                </p:cNvPr>
                <p:cNvSpPr/>
                <p:nvPr/>
              </p:nvSpPr>
              <p:spPr>
                <a:xfrm>
                  <a:off x="5465445" y="5089672"/>
                  <a:ext cx="170878" cy="222599"/>
                </a:xfrm>
                <a:custGeom>
                  <a:avLst/>
                  <a:gdLst>
                    <a:gd name="connsiteX0" fmla="*/ 134779 w 170878"/>
                    <a:gd name="connsiteY0" fmla="*/ 73724 h 222599"/>
                    <a:gd name="connsiteX1" fmla="*/ 134779 w 170878"/>
                    <a:gd name="connsiteY1" fmla="*/ 12573 h 222599"/>
                    <a:gd name="connsiteX2" fmla="*/ 170879 w 170878"/>
                    <a:gd name="connsiteY2" fmla="*/ 0 h 222599"/>
                    <a:gd name="connsiteX3" fmla="*/ 170879 w 170878"/>
                    <a:gd name="connsiteY3" fmla="*/ 217932 h 222599"/>
                    <a:gd name="connsiteX4" fmla="*/ 134779 w 170878"/>
                    <a:gd name="connsiteY4" fmla="*/ 217932 h 222599"/>
                    <a:gd name="connsiteX5" fmla="*/ 134779 w 170878"/>
                    <a:gd name="connsiteY5" fmla="*/ 199073 h 222599"/>
                    <a:gd name="connsiteX6" fmla="*/ 83058 w 170878"/>
                    <a:gd name="connsiteY6" fmla="*/ 222599 h 222599"/>
                    <a:gd name="connsiteX7" fmla="*/ 0 w 170878"/>
                    <a:gd name="connsiteY7" fmla="*/ 136398 h 222599"/>
                    <a:gd name="connsiteX8" fmla="*/ 83058 w 170878"/>
                    <a:gd name="connsiteY8" fmla="*/ 50197 h 222599"/>
                    <a:gd name="connsiteX9" fmla="*/ 134779 w 170878"/>
                    <a:gd name="connsiteY9" fmla="*/ 73724 h 222599"/>
                    <a:gd name="connsiteX10" fmla="*/ 37528 w 170878"/>
                    <a:gd name="connsiteY10" fmla="*/ 136398 h 222599"/>
                    <a:gd name="connsiteX11" fmla="*/ 87725 w 170878"/>
                    <a:gd name="connsiteY11" fmla="*/ 189738 h 222599"/>
                    <a:gd name="connsiteX12" fmla="*/ 137922 w 170878"/>
                    <a:gd name="connsiteY12" fmla="*/ 136398 h 222599"/>
                    <a:gd name="connsiteX13" fmla="*/ 87725 w 170878"/>
                    <a:gd name="connsiteY13" fmla="*/ 83058 h 222599"/>
                    <a:gd name="connsiteX14" fmla="*/ 37528 w 170878"/>
                    <a:gd name="connsiteY14" fmla="*/ 136398 h 2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0878" h="222599">
                      <a:moveTo>
                        <a:pt x="134779" y="73724"/>
                      </a:moveTo>
                      <a:lnTo>
                        <a:pt x="134779" y="12573"/>
                      </a:lnTo>
                      <a:lnTo>
                        <a:pt x="170879" y="0"/>
                      </a:lnTo>
                      <a:lnTo>
                        <a:pt x="170879" y="217932"/>
                      </a:lnTo>
                      <a:lnTo>
                        <a:pt x="134779" y="217932"/>
                      </a:lnTo>
                      <a:lnTo>
                        <a:pt x="134779" y="199073"/>
                      </a:lnTo>
                      <a:cubicBezTo>
                        <a:pt x="123825" y="213170"/>
                        <a:pt x="106585" y="222599"/>
                        <a:pt x="83058" y="222599"/>
                      </a:cubicBezTo>
                      <a:cubicBezTo>
                        <a:pt x="37624" y="222599"/>
                        <a:pt x="0" y="186499"/>
                        <a:pt x="0" y="136398"/>
                      </a:cubicBezTo>
                      <a:cubicBezTo>
                        <a:pt x="0" y="86296"/>
                        <a:pt x="36100" y="50197"/>
                        <a:pt x="83058" y="50197"/>
                      </a:cubicBezTo>
                      <a:cubicBezTo>
                        <a:pt x="106489" y="50197"/>
                        <a:pt x="123730" y="59627"/>
                        <a:pt x="134779" y="73724"/>
                      </a:cubicBezTo>
                      <a:close/>
                      <a:moveTo>
                        <a:pt x="37528" y="136398"/>
                      </a:moveTo>
                      <a:cubicBezTo>
                        <a:pt x="37528" y="164592"/>
                        <a:pt x="56388" y="189738"/>
                        <a:pt x="87725" y="189738"/>
                      </a:cubicBezTo>
                      <a:cubicBezTo>
                        <a:pt x="117538" y="189738"/>
                        <a:pt x="137922" y="167830"/>
                        <a:pt x="137922" y="136398"/>
                      </a:cubicBezTo>
                      <a:cubicBezTo>
                        <a:pt x="137922" y="106585"/>
                        <a:pt x="117538" y="83058"/>
                        <a:pt x="87725" y="83058"/>
                      </a:cubicBezTo>
                      <a:cubicBezTo>
                        <a:pt x="56388" y="83058"/>
                        <a:pt x="37528" y="108204"/>
                        <a:pt x="37528" y="136398"/>
                      </a:cubicBezTo>
                      <a:close/>
                    </a:path>
                  </a:pathLst>
                </a:custGeom>
                <a:solidFill>
                  <a:srgbClr val="110C0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</p:grp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FD4F0A8-C6C1-4F76-B764-97582D795283}"/>
                </a:ext>
              </a:extLst>
            </p:cNvPr>
            <p:cNvSpPr/>
            <p:nvPr/>
          </p:nvSpPr>
          <p:spPr>
            <a:xfrm>
              <a:off x="6399752" y="5010900"/>
              <a:ext cx="21621" cy="427291"/>
            </a:xfrm>
            <a:custGeom>
              <a:avLst/>
              <a:gdLst>
                <a:gd name="connsiteX0" fmla="*/ 0 w 21621"/>
                <a:gd name="connsiteY0" fmla="*/ 0 h 427291"/>
                <a:gd name="connsiteX1" fmla="*/ 21622 w 21621"/>
                <a:gd name="connsiteY1" fmla="*/ 0 h 427291"/>
                <a:gd name="connsiteX2" fmla="*/ 21622 w 21621"/>
                <a:gd name="connsiteY2" fmla="*/ 427292 h 427291"/>
                <a:gd name="connsiteX3" fmla="*/ 0 w 21621"/>
                <a:gd name="connsiteY3" fmla="*/ 427292 h 42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" h="427291">
                  <a:moveTo>
                    <a:pt x="0" y="0"/>
                  </a:moveTo>
                  <a:lnTo>
                    <a:pt x="21622" y="0"/>
                  </a:lnTo>
                  <a:lnTo>
                    <a:pt x="21622" y="427292"/>
                  </a:lnTo>
                  <a:lnTo>
                    <a:pt x="0" y="4272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L"/>
            </a:p>
          </p:txBody>
        </p:sp>
        <p:grpSp>
          <p:nvGrpSpPr>
            <p:cNvPr id="57" name="Graphic 42">
              <a:extLst>
                <a:ext uri="{FF2B5EF4-FFF2-40B4-BE49-F238E27FC236}">
                  <a16:creationId xmlns:a16="http://schemas.microsoft.com/office/drawing/2014/main" id="{824AF137-1809-4B24-AF64-BD83AD8F6EBB}"/>
                </a:ext>
              </a:extLst>
            </p:cNvPr>
            <p:cNvGrpSpPr/>
            <p:nvPr/>
          </p:nvGrpSpPr>
          <p:grpSpPr>
            <a:xfrm>
              <a:off x="6610826" y="4938796"/>
              <a:ext cx="1285112" cy="571500"/>
              <a:chOff x="6610826" y="4938796"/>
              <a:chExt cx="1285112" cy="571500"/>
            </a:xfrm>
            <a:gradFill>
              <a:gsLst>
                <a:gs pos="56000">
                  <a:schemeClr val="accent3"/>
                </a:gs>
                <a:gs pos="100000">
                  <a:schemeClr val="accent4"/>
                </a:gs>
                <a:gs pos="0">
                  <a:schemeClr val="accent2"/>
                </a:gs>
              </a:gsLst>
              <a:lin ang="0" scaled="0"/>
            </a:gradFill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C47983E-D654-424A-8207-986F8F08870E}"/>
                  </a:ext>
                </a:extLst>
              </p:cNvPr>
              <p:cNvSpPr/>
              <p:nvPr/>
            </p:nvSpPr>
            <p:spPr>
              <a:xfrm>
                <a:off x="6618350" y="4938796"/>
                <a:ext cx="1145285" cy="255555"/>
              </a:xfrm>
              <a:custGeom>
                <a:avLst/>
                <a:gdLst>
                  <a:gd name="connsiteX0" fmla="*/ 273748 w 1145285"/>
                  <a:gd name="connsiteY0" fmla="*/ 143542 h 255555"/>
                  <a:gd name="connsiteX1" fmla="*/ 273748 w 1145285"/>
                  <a:gd name="connsiteY1" fmla="*/ 251174 h 255555"/>
                  <a:gd name="connsiteX2" fmla="*/ 228410 w 1145285"/>
                  <a:gd name="connsiteY2" fmla="*/ 251174 h 255555"/>
                  <a:gd name="connsiteX3" fmla="*/ 228410 w 1145285"/>
                  <a:gd name="connsiteY3" fmla="*/ 158210 h 255555"/>
                  <a:gd name="connsiteX4" fmla="*/ 195453 w 1145285"/>
                  <a:gd name="connsiteY4" fmla="*/ 120396 h 255555"/>
                  <a:gd name="connsiteX5" fmla="*/ 159734 w 1145285"/>
                  <a:gd name="connsiteY5" fmla="*/ 158591 h 255555"/>
                  <a:gd name="connsiteX6" fmla="*/ 159734 w 1145285"/>
                  <a:gd name="connsiteY6" fmla="*/ 251174 h 255555"/>
                  <a:gd name="connsiteX7" fmla="*/ 114205 w 1145285"/>
                  <a:gd name="connsiteY7" fmla="*/ 251174 h 255555"/>
                  <a:gd name="connsiteX8" fmla="*/ 114205 w 1145285"/>
                  <a:gd name="connsiteY8" fmla="*/ 158210 h 255555"/>
                  <a:gd name="connsiteX9" fmla="*/ 81248 w 1145285"/>
                  <a:gd name="connsiteY9" fmla="*/ 120396 h 255555"/>
                  <a:gd name="connsiteX10" fmla="*/ 45529 w 1145285"/>
                  <a:gd name="connsiteY10" fmla="*/ 158591 h 255555"/>
                  <a:gd name="connsiteX11" fmla="*/ 45529 w 1145285"/>
                  <a:gd name="connsiteY11" fmla="*/ 251174 h 255555"/>
                  <a:gd name="connsiteX12" fmla="*/ 0 w 1145285"/>
                  <a:gd name="connsiteY12" fmla="*/ 251174 h 255555"/>
                  <a:gd name="connsiteX13" fmla="*/ 0 w 1145285"/>
                  <a:gd name="connsiteY13" fmla="*/ 82106 h 255555"/>
                  <a:gd name="connsiteX14" fmla="*/ 44291 w 1145285"/>
                  <a:gd name="connsiteY14" fmla="*/ 82106 h 255555"/>
                  <a:gd name="connsiteX15" fmla="*/ 44291 w 1145285"/>
                  <a:gd name="connsiteY15" fmla="*/ 102013 h 255555"/>
                  <a:gd name="connsiteX16" fmla="*/ 94012 w 1145285"/>
                  <a:gd name="connsiteY16" fmla="*/ 77629 h 255555"/>
                  <a:gd name="connsiteX17" fmla="*/ 149828 w 1145285"/>
                  <a:gd name="connsiteY17" fmla="*/ 106585 h 255555"/>
                  <a:gd name="connsiteX18" fmla="*/ 207169 w 1145285"/>
                  <a:gd name="connsiteY18" fmla="*/ 77629 h 255555"/>
                  <a:gd name="connsiteX19" fmla="*/ 273748 w 1145285"/>
                  <a:gd name="connsiteY19" fmla="*/ 143542 h 255555"/>
                  <a:gd name="connsiteX20" fmla="*/ 469106 w 1145285"/>
                  <a:gd name="connsiteY20" fmla="*/ 251079 h 255555"/>
                  <a:gd name="connsiteX21" fmla="*/ 424625 w 1145285"/>
                  <a:gd name="connsiteY21" fmla="*/ 251079 h 255555"/>
                  <a:gd name="connsiteX22" fmla="*/ 424625 w 1145285"/>
                  <a:gd name="connsiteY22" fmla="*/ 232410 h 255555"/>
                  <a:gd name="connsiteX23" fmla="*/ 374047 w 1145285"/>
                  <a:gd name="connsiteY23" fmla="*/ 255461 h 255555"/>
                  <a:gd name="connsiteX24" fmla="*/ 292227 w 1145285"/>
                  <a:gd name="connsiteY24" fmla="*/ 166497 h 255555"/>
                  <a:gd name="connsiteX25" fmla="*/ 374047 w 1145285"/>
                  <a:gd name="connsiteY25" fmla="*/ 77534 h 255555"/>
                  <a:gd name="connsiteX26" fmla="*/ 424625 w 1145285"/>
                  <a:gd name="connsiteY26" fmla="*/ 100775 h 255555"/>
                  <a:gd name="connsiteX27" fmla="*/ 424625 w 1145285"/>
                  <a:gd name="connsiteY27" fmla="*/ 82106 h 255555"/>
                  <a:gd name="connsiteX28" fmla="*/ 469106 w 1145285"/>
                  <a:gd name="connsiteY28" fmla="*/ 82106 h 255555"/>
                  <a:gd name="connsiteX29" fmla="*/ 469106 w 1145285"/>
                  <a:gd name="connsiteY29" fmla="*/ 251079 h 255555"/>
                  <a:gd name="connsiteX30" fmla="*/ 338804 w 1145285"/>
                  <a:gd name="connsiteY30" fmla="*/ 166497 h 255555"/>
                  <a:gd name="connsiteX31" fmla="*/ 382429 w 1145285"/>
                  <a:gd name="connsiteY31" fmla="*/ 213074 h 255555"/>
                  <a:gd name="connsiteX32" fmla="*/ 426053 w 1145285"/>
                  <a:gd name="connsiteY32" fmla="*/ 166497 h 255555"/>
                  <a:gd name="connsiteX33" fmla="*/ 382429 w 1145285"/>
                  <a:gd name="connsiteY33" fmla="*/ 119920 h 255555"/>
                  <a:gd name="connsiteX34" fmla="*/ 338804 w 1145285"/>
                  <a:gd name="connsiteY34" fmla="*/ 166497 h 255555"/>
                  <a:gd name="connsiteX35" fmla="*/ 538258 w 1145285"/>
                  <a:gd name="connsiteY35" fmla="*/ 142304 h 255555"/>
                  <a:gd name="connsiteX36" fmla="*/ 554260 w 1145285"/>
                  <a:gd name="connsiteY36" fmla="*/ 142304 h 255555"/>
                  <a:gd name="connsiteX37" fmla="*/ 601885 w 1145285"/>
                  <a:gd name="connsiteY37" fmla="*/ 82106 h 255555"/>
                  <a:gd name="connsiteX38" fmla="*/ 657701 w 1145285"/>
                  <a:gd name="connsiteY38" fmla="*/ 82106 h 255555"/>
                  <a:gd name="connsiteX39" fmla="*/ 591122 w 1145285"/>
                  <a:gd name="connsiteY39" fmla="*/ 161639 h 255555"/>
                  <a:gd name="connsiteX40" fmla="*/ 658273 w 1145285"/>
                  <a:gd name="connsiteY40" fmla="*/ 251079 h 255555"/>
                  <a:gd name="connsiteX41" fmla="*/ 602266 w 1145285"/>
                  <a:gd name="connsiteY41" fmla="*/ 251079 h 255555"/>
                  <a:gd name="connsiteX42" fmla="*/ 553593 w 1145285"/>
                  <a:gd name="connsiteY42" fmla="*/ 182690 h 255555"/>
                  <a:gd name="connsiteX43" fmla="*/ 538258 w 1145285"/>
                  <a:gd name="connsiteY43" fmla="*/ 182690 h 255555"/>
                  <a:gd name="connsiteX44" fmla="*/ 538258 w 1145285"/>
                  <a:gd name="connsiteY44" fmla="*/ 251079 h 255555"/>
                  <a:gd name="connsiteX45" fmla="*/ 492728 w 1145285"/>
                  <a:gd name="connsiteY45" fmla="*/ 251079 h 255555"/>
                  <a:gd name="connsiteX46" fmla="*/ 492728 w 1145285"/>
                  <a:gd name="connsiteY46" fmla="*/ 0 h 255555"/>
                  <a:gd name="connsiteX47" fmla="*/ 538258 w 1145285"/>
                  <a:gd name="connsiteY47" fmla="*/ 0 h 255555"/>
                  <a:gd name="connsiteX48" fmla="*/ 538258 w 1145285"/>
                  <a:gd name="connsiteY48" fmla="*/ 142304 h 255555"/>
                  <a:gd name="connsiteX49" fmla="*/ 818388 w 1145285"/>
                  <a:gd name="connsiteY49" fmla="*/ 166402 h 255555"/>
                  <a:gd name="connsiteX50" fmla="*/ 817531 w 1145285"/>
                  <a:gd name="connsiteY50" fmla="*/ 181737 h 255555"/>
                  <a:gd name="connsiteX51" fmla="*/ 697706 w 1145285"/>
                  <a:gd name="connsiteY51" fmla="*/ 181737 h 255555"/>
                  <a:gd name="connsiteX52" fmla="*/ 741140 w 1145285"/>
                  <a:gd name="connsiteY52" fmla="*/ 216789 h 255555"/>
                  <a:gd name="connsiteX53" fmla="*/ 783908 w 1145285"/>
                  <a:gd name="connsiteY53" fmla="*/ 200597 h 255555"/>
                  <a:gd name="connsiteX54" fmla="*/ 810578 w 1145285"/>
                  <a:gd name="connsiteY54" fmla="*/ 229934 h 255555"/>
                  <a:gd name="connsiteX55" fmla="*/ 738569 w 1145285"/>
                  <a:gd name="connsiteY55" fmla="*/ 255556 h 255555"/>
                  <a:gd name="connsiteX56" fmla="*/ 650843 w 1145285"/>
                  <a:gd name="connsiteY56" fmla="*/ 167164 h 255555"/>
                  <a:gd name="connsiteX57" fmla="*/ 736283 w 1145285"/>
                  <a:gd name="connsiteY57" fmla="*/ 77724 h 255555"/>
                  <a:gd name="connsiteX58" fmla="*/ 818388 w 1145285"/>
                  <a:gd name="connsiteY58" fmla="*/ 166402 h 255555"/>
                  <a:gd name="connsiteX59" fmla="*/ 697897 w 1145285"/>
                  <a:gd name="connsiteY59" fmla="*/ 150686 h 255555"/>
                  <a:gd name="connsiteX60" fmla="*/ 772668 w 1145285"/>
                  <a:gd name="connsiteY60" fmla="*/ 150686 h 255555"/>
                  <a:gd name="connsiteX61" fmla="*/ 735902 w 1145285"/>
                  <a:gd name="connsiteY61" fmla="*/ 116872 h 255555"/>
                  <a:gd name="connsiteX62" fmla="*/ 697897 w 1145285"/>
                  <a:gd name="connsiteY62" fmla="*/ 150686 h 255555"/>
                  <a:gd name="connsiteX63" fmla="*/ 979361 w 1145285"/>
                  <a:gd name="connsiteY63" fmla="*/ 30194 h 255555"/>
                  <a:gd name="connsiteX64" fmla="*/ 950214 w 1145285"/>
                  <a:gd name="connsiteY64" fmla="*/ 59150 h 255555"/>
                  <a:gd name="connsiteX65" fmla="*/ 921258 w 1145285"/>
                  <a:gd name="connsiteY65" fmla="*/ 30194 h 255555"/>
                  <a:gd name="connsiteX66" fmla="*/ 950214 w 1145285"/>
                  <a:gd name="connsiteY66" fmla="*/ 857 h 255555"/>
                  <a:gd name="connsiteX67" fmla="*/ 979361 w 1145285"/>
                  <a:gd name="connsiteY67" fmla="*/ 30194 h 255555"/>
                  <a:gd name="connsiteX68" fmla="*/ 973264 w 1145285"/>
                  <a:gd name="connsiteY68" fmla="*/ 251079 h 255555"/>
                  <a:gd name="connsiteX69" fmla="*/ 927735 w 1145285"/>
                  <a:gd name="connsiteY69" fmla="*/ 251079 h 255555"/>
                  <a:gd name="connsiteX70" fmla="*/ 927735 w 1145285"/>
                  <a:gd name="connsiteY70" fmla="*/ 82106 h 255555"/>
                  <a:gd name="connsiteX71" fmla="*/ 973264 w 1145285"/>
                  <a:gd name="connsiteY71" fmla="*/ 82106 h 255555"/>
                  <a:gd name="connsiteX72" fmla="*/ 973264 w 1145285"/>
                  <a:gd name="connsiteY72" fmla="*/ 251079 h 255555"/>
                  <a:gd name="connsiteX73" fmla="*/ 1132808 w 1145285"/>
                  <a:gd name="connsiteY73" fmla="*/ 122587 h 255555"/>
                  <a:gd name="connsiteX74" fmla="*/ 1071563 w 1145285"/>
                  <a:gd name="connsiteY74" fmla="*/ 122587 h 255555"/>
                  <a:gd name="connsiteX75" fmla="*/ 1071563 w 1145285"/>
                  <a:gd name="connsiteY75" fmla="*/ 184309 h 255555"/>
                  <a:gd name="connsiteX76" fmla="*/ 1096804 w 1145285"/>
                  <a:gd name="connsiteY76" fmla="*/ 213074 h 255555"/>
                  <a:gd name="connsiteX77" fmla="*/ 1128522 w 1145285"/>
                  <a:gd name="connsiteY77" fmla="*/ 202121 h 255555"/>
                  <a:gd name="connsiteX78" fmla="*/ 1145286 w 1145285"/>
                  <a:gd name="connsiteY78" fmla="*/ 237649 h 255555"/>
                  <a:gd name="connsiteX79" fmla="*/ 1089279 w 1145285"/>
                  <a:gd name="connsiteY79" fmla="*/ 255461 h 255555"/>
                  <a:gd name="connsiteX80" fmla="*/ 1025938 w 1145285"/>
                  <a:gd name="connsiteY80" fmla="*/ 187928 h 255555"/>
                  <a:gd name="connsiteX81" fmla="*/ 1025938 w 1145285"/>
                  <a:gd name="connsiteY81" fmla="*/ 122492 h 255555"/>
                  <a:gd name="connsiteX82" fmla="*/ 993362 w 1145285"/>
                  <a:gd name="connsiteY82" fmla="*/ 122492 h 255555"/>
                  <a:gd name="connsiteX83" fmla="*/ 993362 w 1145285"/>
                  <a:gd name="connsiteY83" fmla="*/ 82106 h 255555"/>
                  <a:gd name="connsiteX84" fmla="*/ 1025938 w 1145285"/>
                  <a:gd name="connsiteY84" fmla="*/ 82106 h 255555"/>
                  <a:gd name="connsiteX85" fmla="*/ 1025938 w 1145285"/>
                  <a:gd name="connsiteY85" fmla="*/ 31909 h 255555"/>
                  <a:gd name="connsiteX86" fmla="*/ 1071467 w 1145285"/>
                  <a:gd name="connsiteY86" fmla="*/ 31909 h 255555"/>
                  <a:gd name="connsiteX87" fmla="*/ 1071467 w 1145285"/>
                  <a:gd name="connsiteY87" fmla="*/ 82106 h 255555"/>
                  <a:gd name="connsiteX88" fmla="*/ 1132713 w 1145285"/>
                  <a:gd name="connsiteY88" fmla="*/ 82106 h 255555"/>
                  <a:gd name="connsiteX89" fmla="*/ 1132713 w 1145285"/>
                  <a:gd name="connsiteY89" fmla="*/ 122587 h 255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145285" h="255555">
                    <a:moveTo>
                      <a:pt x="273748" y="143542"/>
                    </a:moveTo>
                    <a:lnTo>
                      <a:pt x="273748" y="251174"/>
                    </a:lnTo>
                    <a:lnTo>
                      <a:pt x="228410" y="251174"/>
                    </a:lnTo>
                    <a:lnTo>
                      <a:pt x="228410" y="158210"/>
                    </a:lnTo>
                    <a:cubicBezTo>
                      <a:pt x="228410" y="133826"/>
                      <a:pt x="216027" y="120396"/>
                      <a:pt x="195453" y="120396"/>
                    </a:cubicBezTo>
                    <a:cubicBezTo>
                      <a:pt x="175927" y="120396"/>
                      <a:pt x="159734" y="133160"/>
                      <a:pt x="159734" y="158591"/>
                    </a:cubicBezTo>
                    <a:lnTo>
                      <a:pt x="159734" y="251174"/>
                    </a:lnTo>
                    <a:lnTo>
                      <a:pt x="114205" y="251174"/>
                    </a:lnTo>
                    <a:lnTo>
                      <a:pt x="114205" y="158210"/>
                    </a:lnTo>
                    <a:cubicBezTo>
                      <a:pt x="114205" y="133826"/>
                      <a:pt x="102013" y="120396"/>
                      <a:pt x="81248" y="120396"/>
                    </a:cubicBezTo>
                    <a:cubicBezTo>
                      <a:pt x="61722" y="120396"/>
                      <a:pt x="45529" y="133160"/>
                      <a:pt x="45529" y="158591"/>
                    </a:cubicBezTo>
                    <a:lnTo>
                      <a:pt x="45529" y="251174"/>
                    </a:lnTo>
                    <a:lnTo>
                      <a:pt x="0" y="251174"/>
                    </a:lnTo>
                    <a:lnTo>
                      <a:pt x="0" y="82106"/>
                    </a:lnTo>
                    <a:lnTo>
                      <a:pt x="44291" y="82106"/>
                    </a:lnTo>
                    <a:lnTo>
                      <a:pt x="44291" y="102013"/>
                    </a:lnTo>
                    <a:cubicBezTo>
                      <a:pt x="56293" y="84011"/>
                      <a:pt x="74771" y="77629"/>
                      <a:pt x="94012" y="77629"/>
                    </a:cubicBezTo>
                    <a:cubicBezTo>
                      <a:pt x="118396" y="77629"/>
                      <a:pt x="138494" y="88583"/>
                      <a:pt x="149828" y="106585"/>
                    </a:cubicBezTo>
                    <a:cubicBezTo>
                      <a:pt x="162878" y="85153"/>
                      <a:pt x="185071" y="77629"/>
                      <a:pt x="207169" y="77629"/>
                    </a:cubicBezTo>
                    <a:cubicBezTo>
                      <a:pt x="246888" y="77629"/>
                      <a:pt x="273748" y="104299"/>
                      <a:pt x="273748" y="143542"/>
                    </a:cubicBezTo>
                    <a:close/>
                    <a:moveTo>
                      <a:pt x="469106" y="251079"/>
                    </a:moveTo>
                    <a:lnTo>
                      <a:pt x="424625" y="251079"/>
                    </a:lnTo>
                    <a:lnTo>
                      <a:pt x="424625" y="232410"/>
                    </a:lnTo>
                    <a:cubicBezTo>
                      <a:pt x="413671" y="246031"/>
                      <a:pt x="397288" y="255461"/>
                      <a:pt x="374047" y="255461"/>
                    </a:cubicBezTo>
                    <a:cubicBezTo>
                      <a:pt x="327470" y="255461"/>
                      <a:pt x="292227" y="217265"/>
                      <a:pt x="292227" y="166497"/>
                    </a:cubicBezTo>
                    <a:cubicBezTo>
                      <a:pt x="292227" y="115729"/>
                      <a:pt x="327470" y="77534"/>
                      <a:pt x="374047" y="77534"/>
                    </a:cubicBezTo>
                    <a:cubicBezTo>
                      <a:pt x="397193" y="77534"/>
                      <a:pt x="413480" y="86963"/>
                      <a:pt x="424625" y="100775"/>
                    </a:cubicBezTo>
                    <a:lnTo>
                      <a:pt x="424625" y="82106"/>
                    </a:lnTo>
                    <a:lnTo>
                      <a:pt x="469106" y="82106"/>
                    </a:lnTo>
                    <a:lnTo>
                      <a:pt x="469106" y="251079"/>
                    </a:lnTo>
                    <a:close/>
                    <a:moveTo>
                      <a:pt x="338804" y="166497"/>
                    </a:moveTo>
                    <a:cubicBezTo>
                      <a:pt x="338804" y="192310"/>
                      <a:pt x="355759" y="213074"/>
                      <a:pt x="382429" y="213074"/>
                    </a:cubicBezTo>
                    <a:cubicBezTo>
                      <a:pt x="408432" y="213074"/>
                      <a:pt x="426053" y="193167"/>
                      <a:pt x="426053" y="166497"/>
                    </a:cubicBezTo>
                    <a:cubicBezTo>
                      <a:pt x="426053" y="139827"/>
                      <a:pt x="408432" y="119920"/>
                      <a:pt x="382429" y="119920"/>
                    </a:cubicBezTo>
                    <a:cubicBezTo>
                      <a:pt x="355759" y="120015"/>
                      <a:pt x="338804" y="140780"/>
                      <a:pt x="338804" y="166497"/>
                    </a:cubicBezTo>
                    <a:close/>
                    <a:moveTo>
                      <a:pt x="538258" y="142304"/>
                    </a:moveTo>
                    <a:lnTo>
                      <a:pt x="554260" y="142304"/>
                    </a:lnTo>
                    <a:lnTo>
                      <a:pt x="601885" y="82106"/>
                    </a:lnTo>
                    <a:lnTo>
                      <a:pt x="657701" y="82106"/>
                    </a:lnTo>
                    <a:lnTo>
                      <a:pt x="591122" y="161639"/>
                    </a:lnTo>
                    <a:lnTo>
                      <a:pt x="658273" y="251079"/>
                    </a:lnTo>
                    <a:lnTo>
                      <a:pt x="602266" y="251079"/>
                    </a:lnTo>
                    <a:lnTo>
                      <a:pt x="553593" y="182690"/>
                    </a:lnTo>
                    <a:lnTo>
                      <a:pt x="538258" y="182690"/>
                    </a:lnTo>
                    <a:lnTo>
                      <a:pt x="538258" y="251079"/>
                    </a:lnTo>
                    <a:lnTo>
                      <a:pt x="492728" y="251079"/>
                    </a:lnTo>
                    <a:lnTo>
                      <a:pt x="492728" y="0"/>
                    </a:lnTo>
                    <a:lnTo>
                      <a:pt x="538258" y="0"/>
                    </a:lnTo>
                    <a:lnTo>
                      <a:pt x="538258" y="142304"/>
                    </a:lnTo>
                    <a:close/>
                    <a:moveTo>
                      <a:pt x="818388" y="166402"/>
                    </a:moveTo>
                    <a:cubicBezTo>
                      <a:pt x="818388" y="171641"/>
                      <a:pt x="818007" y="177927"/>
                      <a:pt x="817531" y="181737"/>
                    </a:cubicBezTo>
                    <a:lnTo>
                      <a:pt x="697706" y="181737"/>
                    </a:lnTo>
                    <a:cubicBezTo>
                      <a:pt x="702564" y="206121"/>
                      <a:pt x="719709" y="216789"/>
                      <a:pt x="741140" y="216789"/>
                    </a:cubicBezTo>
                    <a:cubicBezTo>
                      <a:pt x="755809" y="216789"/>
                      <a:pt x="771620" y="210884"/>
                      <a:pt x="783908" y="200597"/>
                    </a:cubicBezTo>
                    <a:lnTo>
                      <a:pt x="810578" y="229934"/>
                    </a:lnTo>
                    <a:cubicBezTo>
                      <a:pt x="791432" y="247555"/>
                      <a:pt x="766953" y="255556"/>
                      <a:pt x="738569" y="255556"/>
                    </a:cubicBezTo>
                    <a:cubicBezTo>
                      <a:pt x="686753" y="255556"/>
                      <a:pt x="650843" y="220313"/>
                      <a:pt x="650843" y="167164"/>
                    </a:cubicBezTo>
                    <a:cubicBezTo>
                      <a:pt x="650843" y="114014"/>
                      <a:pt x="685705" y="77724"/>
                      <a:pt x="736283" y="77724"/>
                    </a:cubicBezTo>
                    <a:cubicBezTo>
                      <a:pt x="784860" y="77629"/>
                      <a:pt x="818197" y="113728"/>
                      <a:pt x="818388" y="166402"/>
                    </a:cubicBezTo>
                    <a:close/>
                    <a:moveTo>
                      <a:pt x="697897" y="150686"/>
                    </a:moveTo>
                    <a:lnTo>
                      <a:pt x="772668" y="150686"/>
                    </a:lnTo>
                    <a:cubicBezTo>
                      <a:pt x="768477" y="129064"/>
                      <a:pt x="755428" y="116872"/>
                      <a:pt x="735902" y="116872"/>
                    </a:cubicBezTo>
                    <a:cubicBezTo>
                      <a:pt x="714470" y="116872"/>
                      <a:pt x="701897" y="129731"/>
                      <a:pt x="697897" y="150686"/>
                    </a:cubicBezTo>
                    <a:close/>
                    <a:moveTo>
                      <a:pt x="979361" y="30194"/>
                    </a:moveTo>
                    <a:cubicBezTo>
                      <a:pt x="979361" y="46577"/>
                      <a:pt x="966597" y="59150"/>
                      <a:pt x="950214" y="59150"/>
                    </a:cubicBezTo>
                    <a:cubicBezTo>
                      <a:pt x="933831" y="59150"/>
                      <a:pt x="921258" y="46577"/>
                      <a:pt x="921258" y="30194"/>
                    </a:cubicBezTo>
                    <a:cubicBezTo>
                      <a:pt x="921258" y="13811"/>
                      <a:pt x="933831" y="857"/>
                      <a:pt x="950214" y="857"/>
                    </a:cubicBezTo>
                    <a:cubicBezTo>
                      <a:pt x="966597" y="857"/>
                      <a:pt x="979361" y="13811"/>
                      <a:pt x="979361" y="30194"/>
                    </a:cubicBezTo>
                    <a:close/>
                    <a:moveTo>
                      <a:pt x="973264" y="251079"/>
                    </a:moveTo>
                    <a:lnTo>
                      <a:pt x="927735" y="251079"/>
                    </a:lnTo>
                    <a:lnTo>
                      <a:pt x="927735" y="82106"/>
                    </a:lnTo>
                    <a:lnTo>
                      <a:pt x="973264" y="82106"/>
                    </a:lnTo>
                    <a:lnTo>
                      <a:pt x="973264" y="251079"/>
                    </a:lnTo>
                    <a:close/>
                    <a:moveTo>
                      <a:pt x="1132808" y="122587"/>
                    </a:moveTo>
                    <a:lnTo>
                      <a:pt x="1071563" y="122587"/>
                    </a:lnTo>
                    <a:lnTo>
                      <a:pt x="1071563" y="184309"/>
                    </a:lnTo>
                    <a:cubicBezTo>
                      <a:pt x="1071563" y="205454"/>
                      <a:pt x="1082707" y="213074"/>
                      <a:pt x="1096804" y="213074"/>
                    </a:cubicBezTo>
                    <a:cubicBezTo>
                      <a:pt x="1107662" y="213074"/>
                      <a:pt x="1119283" y="207645"/>
                      <a:pt x="1128522" y="202121"/>
                    </a:cubicBezTo>
                    <a:lnTo>
                      <a:pt x="1145286" y="237649"/>
                    </a:lnTo>
                    <a:cubicBezTo>
                      <a:pt x="1130427" y="247745"/>
                      <a:pt x="1113377" y="255461"/>
                      <a:pt x="1089279" y="255461"/>
                    </a:cubicBezTo>
                    <a:cubicBezTo>
                      <a:pt x="1047464" y="255461"/>
                      <a:pt x="1025938" y="231743"/>
                      <a:pt x="1025938" y="187928"/>
                    </a:cubicBezTo>
                    <a:lnTo>
                      <a:pt x="1025938" y="122492"/>
                    </a:lnTo>
                    <a:lnTo>
                      <a:pt x="993362" y="122492"/>
                    </a:lnTo>
                    <a:lnTo>
                      <a:pt x="993362" y="82106"/>
                    </a:lnTo>
                    <a:lnTo>
                      <a:pt x="1025938" y="82106"/>
                    </a:lnTo>
                    <a:lnTo>
                      <a:pt x="1025938" y="31909"/>
                    </a:lnTo>
                    <a:lnTo>
                      <a:pt x="1071467" y="31909"/>
                    </a:lnTo>
                    <a:lnTo>
                      <a:pt x="1071467" y="82106"/>
                    </a:lnTo>
                    <a:lnTo>
                      <a:pt x="1132713" y="82106"/>
                    </a:lnTo>
                    <a:lnTo>
                      <a:pt x="1132713" y="12258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L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BCA0AF1-3385-4F95-8C8F-DA698C164908}"/>
                  </a:ext>
                </a:extLst>
              </p:cNvPr>
              <p:cNvSpPr/>
              <p:nvPr/>
            </p:nvSpPr>
            <p:spPr>
              <a:xfrm>
                <a:off x="6610826" y="5186922"/>
                <a:ext cx="1285112" cy="323373"/>
              </a:xfrm>
              <a:custGeom>
                <a:avLst/>
                <a:gdLst>
                  <a:gd name="connsiteX0" fmla="*/ 176879 w 1285112"/>
                  <a:gd name="connsiteY0" fmla="*/ 250222 h 323373"/>
                  <a:gd name="connsiteX1" fmla="*/ 132398 w 1285112"/>
                  <a:gd name="connsiteY1" fmla="*/ 250222 h 323373"/>
                  <a:gd name="connsiteX2" fmla="*/ 132398 w 1285112"/>
                  <a:gd name="connsiteY2" fmla="*/ 231553 h 323373"/>
                  <a:gd name="connsiteX3" fmla="*/ 81820 w 1285112"/>
                  <a:gd name="connsiteY3" fmla="*/ 254603 h 323373"/>
                  <a:gd name="connsiteX4" fmla="*/ 0 w 1285112"/>
                  <a:gd name="connsiteY4" fmla="*/ 165640 h 323373"/>
                  <a:gd name="connsiteX5" fmla="*/ 81820 w 1285112"/>
                  <a:gd name="connsiteY5" fmla="*/ 76676 h 323373"/>
                  <a:gd name="connsiteX6" fmla="*/ 132398 w 1285112"/>
                  <a:gd name="connsiteY6" fmla="*/ 99822 h 323373"/>
                  <a:gd name="connsiteX7" fmla="*/ 132398 w 1285112"/>
                  <a:gd name="connsiteY7" fmla="*/ 81153 h 323373"/>
                  <a:gd name="connsiteX8" fmla="*/ 176879 w 1285112"/>
                  <a:gd name="connsiteY8" fmla="*/ 81153 h 323373"/>
                  <a:gd name="connsiteX9" fmla="*/ 176879 w 1285112"/>
                  <a:gd name="connsiteY9" fmla="*/ 250222 h 323373"/>
                  <a:gd name="connsiteX10" fmla="*/ 46577 w 1285112"/>
                  <a:gd name="connsiteY10" fmla="*/ 165640 h 323373"/>
                  <a:gd name="connsiteX11" fmla="*/ 90202 w 1285112"/>
                  <a:gd name="connsiteY11" fmla="*/ 212217 h 323373"/>
                  <a:gd name="connsiteX12" fmla="*/ 133826 w 1285112"/>
                  <a:gd name="connsiteY12" fmla="*/ 165640 h 323373"/>
                  <a:gd name="connsiteX13" fmla="*/ 90202 w 1285112"/>
                  <a:gd name="connsiteY13" fmla="*/ 119063 h 323373"/>
                  <a:gd name="connsiteX14" fmla="*/ 46577 w 1285112"/>
                  <a:gd name="connsiteY14" fmla="*/ 165640 h 323373"/>
                  <a:gd name="connsiteX15" fmla="*/ 474154 w 1285112"/>
                  <a:gd name="connsiteY15" fmla="*/ 142589 h 323373"/>
                  <a:gd name="connsiteX16" fmla="*/ 474154 w 1285112"/>
                  <a:gd name="connsiteY16" fmla="*/ 250222 h 323373"/>
                  <a:gd name="connsiteX17" fmla="*/ 428816 w 1285112"/>
                  <a:gd name="connsiteY17" fmla="*/ 250222 h 323373"/>
                  <a:gd name="connsiteX18" fmla="*/ 428816 w 1285112"/>
                  <a:gd name="connsiteY18" fmla="*/ 157258 h 323373"/>
                  <a:gd name="connsiteX19" fmla="*/ 395859 w 1285112"/>
                  <a:gd name="connsiteY19" fmla="*/ 119444 h 323373"/>
                  <a:gd name="connsiteX20" fmla="*/ 360140 w 1285112"/>
                  <a:gd name="connsiteY20" fmla="*/ 157639 h 323373"/>
                  <a:gd name="connsiteX21" fmla="*/ 360140 w 1285112"/>
                  <a:gd name="connsiteY21" fmla="*/ 250222 h 323373"/>
                  <a:gd name="connsiteX22" fmla="*/ 314611 w 1285112"/>
                  <a:gd name="connsiteY22" fmla="*/ 250222 h 323373"/>
                  <a:gd name="connsiteX23" fmla="*/ 314611 w 1285112"/>
                  <a:gd name="connsiteY23" fmla="*/ 157258 h 323373"/>
                  <a:gd name="connsiteX24" fmla="*/ 281654 w 1285112"/>
                  <a:gd name="connsiteY24" fmla="*/ 119444 h 323373"/>
                  <a:gd name="connsiteX25" fmla="*/ 245935 w 1285112"/>
                  <a:gd name="connsiteY25" fmla="*/ 157639 h 323373"/>
                  <a:gd name="connsiteX26" fmla="*/ 245935 w 1285112"/>
                  <a:gd name="connsiteY26" fmla="*/ 250222 h 323373"/>
                  <a:gd name="connsiteX27" fmla="*/ 200406 w 1285112"/>
                  <a:gd name="connsiteY27" fmla="*/ 250222 h 323373"/>
                  <a:gd name="connsiteX28" fmla="*/ 200406 w 1285112"/>
                  <a:gd name="connsiteY28" fmla="*/ 81248 h 323373"/>
                  <a:gd name="connsiteX29" fmla="*/ 244697 w 1285112"/>
                  <a:gd name="connsiteY29" fmla="*/ 81248 h 323373"/>
                  <a:gd name="connsiteX30" fmla="*/ 244697 w 1285112"/>
                  <a:gd name="connsiteY30" fmla="*/ 101155 h 323373"/>
                  <a:gd name="connsiteX31" fmla="*/ 294418 w 1285112"/>
                  <a:gd name="connsiteY31" fmla="*/ 76772 h 323373"/>
                  <a:gd name="connsiteX32" fmla="*/ 350234 w 1285112"/>
                  <a:gd name="connsiteY32" fmla="*/ 105728 h 323373"/>
                  <a:gd name="connsiteX33" fmla="*/ 407575 w 1285112"/>
                  <a:gd name="connsiteY33" fmla="*/ 76772 h 323373"/>
                  <a:gd name="connsiteX34" fmla="*/ 474154 w 1285112"/>
                  <a:gd name="connsiteY34" fmla="*/ 142589 h 323373"/>
                  <a:gd name="connsiteX35" fmla="*/ 669322 w 1285112"/>
                  <a:gd name="connsiteY35" fmla="*/ 250222 h 323373"/>
                  <a:gd name="connsiteX36" fmla="*/ 624840 w 1285112"/>
                  <a:gd name="connsiteY36" fmla="*/ 250222 h 323373"/>
                  <a:gd name="connsiteX37" fmla="*/ 624840 w 1285112"/>
                  <a:gd name="connsiteY37" fmla="*/ 231553 h 323373"/>
                  <a:gd name="connsiteX38" fmla="*/ 574262 w 1285112"/>
                  <a:gd name="connsiteY38" fmla="*/ 254603 h 323373"/>
                  <a:gd name="connsiteX39" fmla="*/ 492442 w 1285112"/>
                  <a:gd name="connsiteY39" fmla="*/ 165640 h 323373"/>
                  <a:gd name="connsiteX40" fmla="*/ 574262 w 1285112"/>
                  <a:gd name="connsiteY40" fmla="*/ 76676 h 323373"/>
                  <a:gd name="connsiteX41" fmla="*/ 624840 w 1285112"/>
                  <a:gd name="connsiteY41" fmla="*/ 99822 h 323373"/>
                  <a:gd name="connsiteX42" fmla="*/ 624840 w 1285112"/>
                  <a:gd name="connsiteY42" fmla="*/ 81153 h 323373"/>
                  <a:gd name="connsiteX43" fmla="*/ 669322 w 1285112"/>
                  <a:gd name="connsiteY43" fmla="*/ 81153 h 323373"/>
                  <a:gd name="connsiteX44" fmla="*/ 669322 w 1285112"/>
                  <a:gd name="connsiteY44" fmla="*/ 250222 h 323373"/>
                  <a:gd name="connsiteX45" fmla="*/ 539020 w 1285112"/>
                  <a:gd name="connsiteY45" fmla="*/ 165640 h 323373"/>
                  <a:gd name="connsiteX46" fmla="*/ 582644 w 1285112"/>
                  <a:gd name="connsiteY46" fmla="*/ 212217 h 323373"/>
                  <a:gd name="connsiteX47" fmla="*/ 626269 w 1285112"/>
                  <a:gd name="connsiteY47" fmla="*/ 165640 h 323373"/>
                  <a:gd name="connsiteX48" fmla="*/ 582644 w 1285112"/>
                  <a:gd name="connsiteY48" fmla="*/ 119063 h 323373"/>
                  <a:gd name="connsiteX49" fmla="*/ 539020 w 1285112"/>
                  <a:gd name="connsiteY49" fmla="*/ 165640 h 323373"/>
                  <a:gd name="connsiteX50" fmla="*/ 838295 w 1285112"/>
                  <a:gd name="connsiteY50" fmla="*/ 114586 h 323373"/>
                  <a:gd name="connsiteX51" fmla="*/ 754951 w 1285112"/>
                  <a:gd name="connsiteY51" fmla="*/ 209645 h 323373"/>
                  <a:gd name="connsiteX52" fmla="*/ 840200 w 1285112"/>
                  <a:gd name="connsiteY52" fmla="*/ 209645 h 323373"/>
                  <a:gd name="connsiteX53" fmla="*/ 840200 w 1285112"/>
                  <a:gd name="connsiteY53" fmla="*/ 250317 h 323373"/>
                  <a:gd name="connsiteX54" fmla="*/ 692277 w 1285112"/>
                  <a:gd name="connsiteY54" fmla="*/ 250317 h 323373"/>
                  <a:gd name="connsiteX55" fmla="*/ 692277 w 1285112"/>
                  <a:gd name="connsiteY55" fmla="*/ 217551 h 323373"/>
                  <a:gd name="connsiteX56" fmla="*/ 777526 w 1285112"/>
                  <a:gd name="connsiteY56" fmla="*/ 121825 h 323373"/>
                  <a:gd name="connsiteX57" fmla="*/ 695230 w 1285112"/>
                  <a:gd name="connsiteY57" fmla="*/ 121825 h 323373"/>
                  <a:gd name="connsiteX58" fmla="*/ 695230 w 1285112"/>
                  <a:gd name="connsiteY58" fmla="*/ 81344 h 323373"/>
                  <a:gd name="connsiteX59" fmla="*/ 838200 w 1285112"/>
                  <a:gd name="connsiteY59" fmla="*/ 81344 h 323373"/>
                  <a:gd name="connsiteX60" fmla="*/ 838200 w 1285112"/>
                  <a:gd name="connsiteY60" fmla="*/ 114586 h 323373"/>
                  <a:gd name="connsiteX61" fmla="*/ 914876 w 1285112"/>
                  <a:gd name="connsiteY61" fmla="*/ 29337 h 323373"/>
                  <a:gd name="connsiteX62" fmla="*/ 885730 w 1285112"/>
                  <a:gd name="connsiteY62" fmla="*/ 58293 h 323373"/>
                  <a:gd name="connsiteX63" fmla="*/ 856774 w 1285112"/>
                  <a:gd name="connsiteY63" fmla="*/ 29337 h 323373"/>
                  <a:gd name="connsiteX64" fmla="*/ 885730 w 1285112"/>
                  <a:gd name="connsiteY64" fmla="*/ 0 h 323373"/>
                  <a:gd name="connsiteX65" fmla="*/ 914876 w 1285112"/>
                  <a:gd name="connsiteY65" fmla="*/ 29337 h 323373"/>
                  <a:gd name="connsiteX66" fmla="*/ 908780 w 1285112"/>
                  <a:gd name="connsiteY66" fmla="*/ 250222 h 323373"/>
                  <a:gd name="connsiteX67" fmla="*/ 863251 w 1285112"/>
                  <a:gd name="connsiteY67" fmla="*/ 250222 h 323373"/>
                  <a:gd name="connsiteX68" fmla="*/ 863251 w 1285112"/>
                  <a:gd name="connsiteY68" fmla="*/ 81248 h 323373"/>
                  <a:gd name="connsiteX69" fmla="*/ 908780 w 1285112"/>
                  <a:gd name="connsiteY69" fmla="*/ 81248 h 323373"/>
                  <a:gd name="connsiteX70" fmla="*/ 908780 w 1285112"/>
                  <a:gd name="connsiteY70" fmla="*/ 250222 h 323373"/>
                  <a:gd name="connsiteX71" fmla="*/ 1092041 w 1285112"/>
                  <a:gd name="connsiteY71" fmla="*/ 142589 h 323373"/>
                  <a:gd name="connsiteX72" fmla="*/ 1092041 w 1285112"/>
                  <a:gd name="connsiteY72" fmla="*/ 250222 h 323373"/>
                  <a:gd name="connsiteX73" fmla="*/ 1046512 w 1285112"/>
                  <a:gd name="connsiteY73" fmla="*/ 250222 h 323373"/>
                  <a:gd name="connsiteX74" fmla="*/ 1046512 w 1285112"/>
                  <a:gd name="connsiteY74" fmla="*/ 157258 h 323373"/>
                  <a:gd name="connsiteX75" fmla="*/ 1013555 w 1285112"/>
                  <a:gd name="connsiteY75" fmla="*/ 119444 h 323373"/>
                  <a:gd name="connsiteX76" fmla="*/ 977836 w 1285112"/>
                  <a:gd name="connsiteY76" fmla="*/ 157639 h 323373"/>
                  <a:gd name="connsiteX77" fmla="*/ 977836 w 1285112"/>
                  <a:gd name="connsiteY77" fmla="*/ 250222 h 323373"/>
                  <a:gd name="connsiteX78" fmla="*/ 932307 w 1285112"/>
                  <a:gd name="connsiteY78" fmla="*/ 250222 h 323373"/>
                  <a:gd name="connsiteX79" fmla="*/ 932307 w 1285112"/>
                  <a:gd name="connsiteY79" fmla="*/ 81248 h 323373"/>
                  <a:gd name="connsiteX80" fmla="*/ 976598 w 1285112"/>
                  <a:gd name="connsiteY80" fmla="*/ 81248 h 323373"/>
                  <a:gd name="connsiteX81" fmla="*/ 976598 w 1285112"/>
                  <a:gd name="connsiteY81" fmla="*/ 101155 h 323373"/>
                  <a:gd name="connsiteX82" fmla="*/ 1026319 w 1285112"/>
                  <a:gd name="connsiteY82" fmla="*/ 76772 h 323373"/>
                  <a:gd name="connsiteX83" fmla="*/ 1092041 w 1285112"/>
                  <a:gd name="connsiteY83" fmla="*/ 142589 h 323373"/>
                  <a:gd name="connsiteX84" fmla="*/ 1240441 w 1285112"/>
                  <a:gd name="connsiteY84" fmla="*/ 100108 h 323373"/>
                  <a:gd name="connsiteX85" fmla="*/ 1240441 w 1285112"/>
                  <a:gd name="connsiteY85" fmla="*/ 81248 h 323373"/>
                  <a:gd name="connsiteX86" fmla="*/ 1285113 w 1285112"/>
                  <a:gd name="connsiteY86" fmla="*/ 81248 h 323373"/>
                  <a:gd name="connsiteX87" fmla="*/ 1285113 w 1285112"/>
                  <a:gd name="connsiteY87" fmla="*/ 236315 h 323373"/>
                  <a:gd name="connsiteX88" fmla="*/ 1193864 w 1285112"/>
                  <a:gd name="connsiteY88" fmla="*/ 323374 h 323373"/>
                  <a:gd name="connsiteX89" fmla="*/ 1119950 w 1285112"/>
                  <a:gd name="connsiteY89" fmla="*/ 302990 h 323373"/>
                  <a:gd name="connsiteX90" fmla="*/ 1136142 w 1285112"/>
                  <a:gd name="connsiteY90" fmla="*/ 265843 h 323373"/>
                  <a:gd name="connsiteX91" fmla="*/ 1191959 w 1285112"/>
                  <a:gd name="connsiteY91" fmla="*/ 283083 h 323373"/>
                  <a:gd name="connsiteX92" fmla="*/ 1240060 w 1285112"/>
                  <a:gd name="connsiteY92" fmla="*/ 238220 h 323373"/>
                  <a:gd name="connsiteX93" fmla="*/ 1240060 w 1285112"/>
                  <a:gd name="connsiteY93" fmla="*/ 226314 h 323373"/>
                  <a:gd name="connsiteX94" fmla="*/ 1188053 w 1285112"/>
                  <a:gd name="connsiteY94" fmla="*/ 249174 h 323373"/>
                  <a:gd name="connsiteX95" fmla="*/ 1110234 w 1285112"/>
                  <a:gd name="connsiteY95" fmla="*/ 163068 h 323373"/>
                  <a:gd name="connsiteX96" fmla="*/ 1188053 w 1285112"/>
                  <a:gd name="connsiteY96" fmla="*/ 76772 h 323373"/>
                  <a:gd name="connsiteX97" fmla="*/ 1240441 w 1285112"/>
                  <a:gd name="connsiteY97" fmla="*/ 100108 h 323373"/>
                  <a:gd name="connsiteX98" fmla="*/ 1157097 w 1285112"/>
                  <a:gd name="connsiteY98" fmla="*/ 163068 h 323373"/>
                  <a:gd name="connsiteX99" fmla="*/ 1199674 w 1285112"/>
                  <a:gd name="connsiteY99" fmla="*/ 207359 h 323373"/>
                  <a:gd name="connsiteX100" fmla="*/ 1242060 w 1285112"/>
                  <a:gd name="connsiteY100" fmla="*/ 163068 h 323373"/>
                  <a:gd name="connsiteX101" fmla="*/ 1199674 w 1285112"/>
                  <a:gd name="connsiteY101" fmla="*/ 118586 h 323373"/>
                  <a:gd name="connsiteX102" fmla="*/ 1157097 w 1285112"/>
                  <a:gd name="connsiteY102" fmla="*/ 163068 h 323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285112" h="323373">
                    <a:moveTo>
                      <a:pt x="176879" y="250222"/>
                    </a:moveTo>
                    <a:lnTo>
                      <a:pt x="132398" y="250222"/>
                    </a:lnTo>
                    <a:lnTo>
                      <a:pt x="132398" y="231553"/>
                    </a:lnTo>
                    <a:cubicBezTo>
                      <a:pt x="121444" y="245174"/>
                      <a:pt x="105061" y="254603"/>
                      <a:pt x="81820" y="254603"/>
                    </a:cubicBezTo>
                    <a:cubicBezTo>
                      <a:pt x="35242" y="254603"/>
                      <a:pt x="0" y="216408"/>
                      <a:pt x="0" y="165640"/>
                    </a:cubicBezTo>
                    <a:cubicBezTo>
                      <a:pt x="0" y="114872"/>
                      <a:pt x="35242" y="76676"/>
                      <a:pt x="81820" y="76676"/>
                    </a:cubicBezTo>
                    <a:cubicBezTo>
                      <a:pt x="104966" y="76676"/>
                      <a:pt x="121253" y="86106"/>
                      <a:pt x="132398" y="99822"/>
                    </a:cubicBezTo>
                    <a:lnTo>
                      <a:pt x="132398" y="81153"/>
                    </a:lnTo>
                    <a:lnTo>
                      <a:pt x="176879" y="81153"/>
                    </a:lnTo>
                    <a:lnTo>
                      <a:pt x="176879" y="250222"/>
                    </a:lnTo>
                    <a:close/>
                    <a:moveTo>
                      <a:pt x="46577" y="165640"/>
                    </a:moveTo>
                    <a:cubicBezTo>
                      <a:pt x="46577" y="191453"/>
                      <a:pt x="63532" y="212217"/>
                      <a:pt x="90202" y="212217"/>
                    </a:cubicBezTo>
                    <a:cubicBezTo>
                      <a:pt x="116205" y="212217"/>
                      <a:pt x="133826" y="192310"/>
                      <a:pt x="133826" y="165640"/>
                    </a:cubicBezTo>
                    <a:cubicBezTo>
                      <a:pt x="133826" y="138970"/>
                      <a:pt x="116205" y="119063"/>
                      <a:pt x="90202" y="119063"/>
                    </a:cubicBezTo>
                    <a:cubicBezTo>
                      <a:pt x="63532" y="119063"/>
                      <a:pt x="46577" y="139827"/>
                      <a:pt x="46577" y="165640"/>
                    </a:cubicBezTo>
                    <a:close/>
                    <a:moveTo>
                      <a:pt x="474154" y="142589"/>
                    </a:moveTo>
                    <a:lnTo>
                      <a:pt x="474154" y="250222"/>
                    </a:lnTo>
                    <a:lnTo>
                      <a:pt x="428816" y="250222"/>
                    </a:lnTo>
                    <a:lnTo>
                      <a:pt x="428816" y="157258"/>
                    </a:lnTo>
                    <a:cubicBezTo>
                      <a:pt x="428816" y="132874"/>
                      <a:pt x="416433" y="119444"/>
                      <a:pt x="395859" y="119444"/>
                    </a:cubicBezTo>
                    <a:cubicBezTo>
                      <a:pt x="376333" y="119444"/>
                      <a:pt x="360140" y="132207"/>
                      <a:pt x="360140" y="157639"/>
                    </a:cubicBezTo>
                    <a:lnTo>
                      <a:pt x="360140" y="250222"/>
                    </a:lnTo>
                    <a:lnTo>
                      <a:pt x="314611" y="250222"/>
                    </a:lnTo>
                    <a:lnTo>
                      <a:pt x="314611" y="157258"/>
                    </a:lnTo>
                    <a:cubicBezTo>
                      <a:pt x="314611" y="132874"/>
                      <a:pt x="302419" y="119444"/>
                      <a:pt x="281654" y="119444"/>
                    </a:cubicBezTo>
                    <a:cubicBezTo>
                      <a:pt x="262128" y="119444"/>
                      <a:pt x="245935" y="132207"/>
                      <a:pt x="245935" y="157639"/>
                    </a:cubicBezTo>
                    <a:lnTo>
                      <a:pt x="245935" y="250222"/>
                    </a:lnTo>
                    <a:lnTo>
                      <a:pt x="200406" y="250222"/>
                    </a:lnTo>
                    <a:lnTo>
                      <a:pt x="200406" y="81248"/>
                    </a:lnTo>
                    <a:lnTo>
                      <a:pt x="244697" y="81248"/>
                    </a:lnTo>
                    <a:lnTo>
                      <a:pt x="244697" y="101155"/>
                    </a:lnTo>
                    <a:cubicBezTo>
                      <a:pt x="256699" y="83153"/>
                      <a:pt x="275177" y="76772"/>
                      <a:pt x="294418" y="76772"/>
                    </a:cubicBezTo>
                    <a:cubicBezTo>
                      <a:pt x="318802" y="76772"/>
                      <a:pt x="338900" y="87725"/>
                      <a:pt x="350234" y="105728"/>
                    </a:cubicBezTo>
                    <a:cubicBezTo>
                      <a:pt x="363284" y="84296"/>
                      <a:pt x="385477" y="76772"/>
                      <a:pt x="407575" y="76772"/>
                    </a:cubicBezTo>
                    <a:cubicBezTo>
                      <a:pt x="447294" y="76676"/>
                      <a:pt x="474154" y="103442"/>
                      <a:pt x="474154" y="142589"/>
                    </a:cubicBezTo>
                    <a:close/>
                    <a:moveTo>
                      <a:pt x="669322" y="250222"/>
                    </a:moveTo>
                    <a:lnTo>
                      <a:pt x="624840" y="250222"/>
                    </a:lnTo>
                    <a:lnTo>
                      <a:pt x="624840" y="231553"/>
                    </a:lnTo>
                    <a:cubicBezTo>
                      <a:pt x="613886" y="245174"/>
                      <a:pt x="597503" y="254603"/>
                      <a:pt x="574262" y="254603"/>
                    </a:cubicBezTo>
                    <a:cubicBezTo>
                      <a:pt x="527685" y="254603"/>
                      <a:pt x="492442" y="216408"/>
                      <a:pt x="492442" y="165640"/>
                    </a:cubicBezTo>
                    <a:cubicBezTo>
                      <a:pt x="492442" y="114872"/>
                      <a:pt x="527685" y="76676"/>
                      <a:pt x="574262" y="76676"/>
                    </a:cubicBezTo>
                    <a:cubicBezTo>
                      <a:pt x="597408" y="76676"/>
                      <a:pt x="613696" y="86106"/>
                      <a:pt x="624840" y="99822"/>
                    </a:cubicBezTo>
                    <a:lnTo>
                      <a:pt x="624840" y="81153"/>
                    </a:lnTo>
                    <a:lnTo>
                      <a:pt x="669322" y="81153"/>
                    </a:lnTo>
                    <a:lnTo>
                      <a:pt x="669322" y="250222"/>
                    </a:lnTo>
                    <a:close/>
                    <a:moveTo>
                      <a:pt x="539020" y="165640"/>
                    </a:moveTo>
                    <a:cubicBezTo>
                      <a:pt x="539020" y="191453"/>
                      <a:pt x="555974" y="212217"/>
                      <a:pt x="582644" y="212217"/>
                    </a:cubicBezTo>
                    <a:cubicBezTo>
                      <a:pt x="608648" y="212217"/>
                      <a:pt x="626269" y="192310"/>
                      <a:pt x="626269" y="165640"/>
                    </a:cubicBezTo>
                    <a:cubicBezTo>
                      <a:pt x="626269" y="138970"/>
                      <a:pt x="608648" y="119063"/>
                      <a:pt x="582644" y="119063"/>
                    </a:cubicBezTo>
                    <a:cubicBezTo>
                      <a:pt x="555974" y="119063"/>
                      <a:pt x="539020" y="139827"/>
                      <a:pt x="539020" y="165640"/>
                    </a:cubicBezTo>
                    <a:close/>
                    <a:moveTo>
                      <a:pt x="838295" y="114586"/>
                    </a:moveTo>
                    <a:lnTo>
                      <a:pt x="754951" y="209645"/>
                    </a:lnTo>
                    <a:lnTo>
                      <a:pt x="840200" y="209645"/>
                    </a:lnTo>
                    <a:lnTo>
                      <a:pt x="840200" y="250317"/>
                    </a:lnTo>
                    <a:lnTo>
                      <a:pt x="692277" y="250317"/>
                    </a:lnTo>
                    <a:lnTo>
                      <a:pt x="692277" y="217551"/>
                    </a:lnTo>
                    <a:lnTo>
                      <a:pt x="777526" y="121825"/>
                    </a:lnTo>
                    <a:lnTo>
                      <a:pt x="695230" y="121825"/>
                    </a:lnTo>
                    <a:lnTo>
                      <a:pt x="695230" y="81344"/>
                    </a:lnTo>
                    <a:lnTo>
                      <a:pt x="838200" y="81344"/>
                    </a:lnTo>
                    <a:lnTo>
                      <a:pt x="838200" y="114586"/>
                    </a:lnTo>
                    <a:close/>
                    <a:moveTo>
                      <a:pt x="914876" y="29337"/>
                    </a:moveTo>
                    <a:cubicBezTo>
                      <a:pt x="914876" y="45720"/>
                      <a:pt x="902113" y="58293"/>
                      <a:pt x="885730" y="58293"/>
                    </a:cubicBezTo>
                    <a:cubicBezTo>
                      <a:pt x="869347" y="58293"/>
                      <a:pt x="856774" y="45720"/>
                      <a:pt x="856774" y="29337"/>
                    </a:cubicBezTo>
                    <a:cubicBezTo>
                      <a:pt x="856774" y="12954"/>
                      <a:pt x="869347" y="0"/>
                      <a:pt x="885730" y="0"/>
                    </a:cubicBezTo>
                    <a:cubicBezTo>
                      <a:pt x="902208" y="0"/>
                      <a:pt x="914876" y="12859"/>
                      <a:pt x="914876" y="29337"/>
                    </a:cubicBezTo>
                    <a:close/>
                    <a:moveTo>
                      <a:pt x="908780" y="250222"/>
                    </a:moveTo>
                    <a:lnTo>
                      <a:pt x="863251" y="250222"/>
                    </a:lnTo>
                    <a:lnTo>
                      <a:pt x="863251" y="81248"/>
                    </a:lnTo>
                    <a:lnTo>
                      <a:pt x="908780" y="81248"/>
                    </a:lnTo>
                    <a:lnTo>
                      <a:pt x="908780" y="250222"/>
                    </a:lnTo>
                    <a:close/>
                    <a:moveTo>
                      <a:pt x="1092041" y="142589"/>
                    </a:moveTo>
                    <a:lnTo>
                      <a:pt x="1092041" y="250222"/>
                    </a:lnTo>
                    <a:lnTo>
                      <a:pt x="1046512" y="250222"/>
                    </a:lnTo>
                    <a:lnTo>
                      <a:pt x="1046512" y="157258"/>
                    </a:lnTo>
                    <a:cubicBezTo>
                      <a:pt x="1046512" y="132874"/>
                      <a:pt x="1034320" y="119444"/>
                      <a:pt x="1013555" y="119444"/>
                    </a:cubicBezTo>
                    <a:cubicBezTo>
                      <a:pt x="994029" y="119444"/>
                      <a:pt x="977836" y="132207"/>
                      <a:pt x="977836" y="157639"/>
                    </a:cubicBezTo>
                    <a:lnTo>
                      <a:pt x="977836" y="250222"/>
                    </a:lnTo>
                    <a:lnTo>
                      <a:pt x="932307" y="250222"/>
                    </a:lnTo>
                    <a:lnTo>
                      <a:pt x="932307" y="81248"/>
                    </a:lnTo>
                    <a:lnTo>
                      <a:pt x="976598" y="81248"/>
                    </a:lnTo>
                    <a:lnTo>
                      <a:pt x="976598" y="101155"/>
                    </a:lnTo>
                    <a:cubicBezTo>
                      <a:pt x="988600" y="83153"/>
                      <a:pt x="1007078" y="76772"/>
                      <a:pt x="1026319" y="76772"/>
                    </a:cubicBezTo>
                    <a:cubicBezTo>
                      <a:pt x="1064704" y="76676"/>
                      <a:pt x="1092041" y="103442"/>
                      <a:pt x="1092041" y="142589"/>
                    </a:cubicBezTo>
                    <a:close/>
                    <a:moveTo>
                      <a:pt x="1240441" y="100108"/>
                    </a:moveTo>
                    <a:lnTo>
                      <a:pt x="1240441" y="81248"/>
                    </a:lnTo>
                    <a:lnTo>
                      <a:pt x="1285113" y="81248"/>
                    </a:lnTo>
                    <a:lnTo>
                      <a:pt x="1285113" y="236315"/>
                    </a:lnTo>
                    <a:cubicBezTo>
                      <a:pt x="1285113" y="290513"/>
                      <a:pt x="1249680" y="323374"/>
                      <a:pt x="1193864" y="323374"/>
                    </a:cubicBezTo>
                    <a:cubicBezTo>
                      <a:pt x="1167193" y="323374"/>
                      <a:pt x="1138904" y="316421"/>
                      <a:pt x="1119950" y="302990"/>
                    </a:cubicBezTo>
                    <a:lnTo>
                      <a:pt x="1136142" y="265843"/>
                    </a:lnTo>
                    <a:cubicBezTo>
                      <a:pt x="1153096" y="276987"/>
                      <a:pt x="1171766" y="283083"/>
                      <a:pt x="1191959" y="283083"/>
                    </a:cubicBezTo>
                    <a:cubicBezTo>
                      <a:pt x="1220248" y="283083"/>
                      <a:pt x="1240060" y="267367"/>
                      <a:pt x="1240060" y="238220"/>
                    </a:cubicBezTo>
                    <a:lnTo>
                      <a:pt x="1240060" y="226314"/>
                    </a:lnTo>
                    <a:cubicBezTo>
                      <a:pt x="1228535" y="240411"/>
                      <a:pt x="1211485" y="249174"/>
                      <a:pt x="1188053" y="249174"/>
                    </a:cubicBezTo>
                    <a:cubicBezTo>
                      <a:pt x="1146905" y="249174"/>
                      <a:pt x="1110234" y="214789"/>
                      <a:pt x="1110234" y="163068"/>
                    </a:cubicBezTo>
                    <a:cubicBezTo>
                      <a:pt x="1110234" y="111062"/>
                      <a:pt x="1146810" y="76772"/>
                      <a:pt x="1188053" y="76772"/>
                    </a:cubicBezTo>
                    <a:cubicBezTo>
                      <a:pt x="1211675" y="76676"/>
                      <a:pt x="1228916" y="85820"/>
                      <a:pt x="1240441" y="100108"/>
                    </a:cubicBezTo>
                    <a:close/>
                    <a:moveTo>
                      <a:pt x="1157097" y="163068"/>
                    </a:moveTo>
                    <a:cubicBezTo>
                      <a:pt x="1157097" y="187452"/>
                      <a:pt x="1173670" y="207359"/>
                      <a:pt x="1199674" y="207359"/>
                    </a:cubicBezTo>
                    <a:cubicBezTo>
                      <a:pt x="1224915" y="207359"/>
                      <a:pt x="1242060" y="188214"/>
                      <a:pt x="1242060" y="163068"/>
                    </a:cubicBezTo>
                    <a:cubicBezTo>
                      <a:pt x="1242060" y="137827"/>
                      <a:pt x="1225010" y="118586"/>
                      <a:pt x="1199674" y="118586"/>
                    </a:cubicBezTo>
                    <a:cubicBezTo>
                      <a:pt x="1173670" y="118586"/>
                      <a:pt x="1157097" y="138494"/>
                      <a:pt x="1157097" y="1630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L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29B668-7B6A-47FA-88A5-D8E03BF1D1D0}"/>
              </a:ext>
            </a:extLst>
          </p:cNvPr>
          <p:cNvGrpSpPr/>
          <p:nvPr userDrawn="1"/>
        </p:nvGrpSpPr>
        <p:grpSpPr>
          <a:xfrm>
            <a:off x="-658095" y="-1122066"/>
            <a:ext cx="15226601" cy="9102608"/>
            <a:chOff x="-658095" y="-1122066"/>
            <a:chExt cx="15226601" cy="910260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F111AC2-2821-494E-9675-85A00F6E950F}"/>
                </a:ext>
              </a:extLst>
            </p:cNvPr>
            <p:cNvGrpSpPr/>
            <p:nvPr userDrawn="1"/>
          </p:nvGrpSpPr>
          <p:grpSpPr>
            <a:xfrm>
              <a:off x="-658095" y="-60640"/>
              <a:ext cx="5118077" cy="7710390"/>
              <a:chOff x="-619995" y="-251140"/>
              <a:chExt cx="5118077" cy="7710390"/>
            </a:xfrm>
          </p:grpSpPr>
          <p:pic>
            <p:nvPicPr>
              <p:cNvPr id="8" name="Picture 7-N">
                <a:extLst>
                  <a:ext uri="{FF2B5EF4-FFF2-40B4-BE49-F238E27FC236}">
                    <a16:creationId xmlns:a16="http://schemas.microsoft.com/office/drawing/2014/main" id="{7EC64B5B-CCBD-4807-95F1-9CB7FBE5CE3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r="23170"/>
              <a:stretch/>
            </p:blipFill>
            <p:spPr>
              <a:xfrm rot="516374" flipH="1" flipV="1">
                <a:off x="-619995" y="-251140"/>
                <a:ext cx="5118077" cy="7710390"/>
              </a:xfrm>
              <a:prstGeom prst="rect">
                <a:avLst/>
              </a:prstGeom>
            </p:spPr>
          </p:pic>
          <p:pic>
            <p:nvPicPr>
              <p:cNvPr id="12" name="Graphic 103">
                <a:extLst>
                  <a:ext uri="{FF2B5EF4-FFF2-40B4-BE49-F238E27FC236}">
                    <a16:creationId xmlns:a16="http://schemas.microsoft.com/office/drawing/2014/main" id="{989A0751-34DE-458B-AB39-D4537593A42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/>
              <a:stretch/>
            </p:blipFill>
            <p:spPr>
              <a:xfrm rot="11183646" flipH="1">
                <a:off x="1706663" y="218571"/>
                <a:ext cx="806540" cy="748401"/>
              </a:xfrm>
              <a:prstGeom prst="rect">
                <a:avLst/>
              </a:prstGeom>
            </p:spPr>
          </p:pic>
        </p:grpSp>
        <p:pic>
          <p:nvPicPr>
            <p:cNvPr id="9" name="Graphic 100">
              <a:extLst>
                <a:ext uri="{FF2B5EF4-FFF2-40B4-BE49-F238E27FC236}">
                  <a16:creationId xmlns:a16="http://schemas.microsoft.com/office/drawing/2014/main" id="{AE11F486-2433-4C85-BD6A-E64FF3C6C9A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/>
            <a:stretch/>
          </p:blipFill>
          <p:spPr>
            <a:xfrm rot="267238" flipH="1">
              <a:off x="11557840" y="3710145"/>
              <a:ext cx="1129292" cy="603335"/>
            </a:xfrm>
            <a:prstGeom prst="rect">
              <a:avLst/>
            </a:prstGeom>
          </p:spPr>
        </p:pic>
        <p:pic>
          <p:nvPicPr>
            <p:cNvPr id="11" name="Graphic 102">
              <a:extLst>
                <a:ext uri="{FF2B5EF4-FFF2-40B4-BE49-F238E27FC236}">
                  <a16:creationId xmlns:a16="http://schemas.microsoft.com/office/drawing/2014/main" id="{4E3146A6-8D86-4954-BD41-BE3D85638E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/>
            <a:stretch/>
          </p:blipFill>
          <p:spPr>
            <a:xfrm rot="11405730" flipH="1">
              <a:off x="412" y="3996266"/>
              <a:ext cx="1032564" cy="1243184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71D482-F156-4189-95A5-666B2A3D25ED}"/>
                </a:ext>
              </a:extLst>
            </p:cNvPr>
            <p:cNvSpPr/>
            <p:nvPr userDrawn="1"/>
          </p:nvSpPr>
          <p:spPr>
            <a:xfrm>
              <a:off x="445477" y="2257425"/>
              <a:ext cx="492369" cy="2864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 err="1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C1E76F7-5A5B-4F8F-8764-554069839643}"/>
                </a:ext>
              </a:extLst>
            </p:cNvPr>
            <p:cNvSpPr/>
            <p:nvPr userDrawn="1"/>
          </p:nvSpPr>
          <p:spPr>
            <a:xfrm>
              <a:off x="11195538" y="4970586"/>
              <a:ext cx="797169" cy="833452"/>
            </a:xfrm>
            <a:custGeom>
              <a:avLst/>
              <a:gdLst>
                <a:gd name="connsiteX0" fmla="*/ 0 w 726831"/>
                <a:gd name="connsiteY0" fmla="*/ 0 h 833452"/>
                <a:gd name="connsiteX1" fmla="*/ 726831 w 726831"/>
                <a:gd name="connsiteY1" fmla="*/ 0 h 833452"/>
                <a:gd name="connsiteX2" fmla="*/ 726831 w 726831"/>
                <a:gd name="connsiteY2" fmla="*/ 833452 h 833452"/>
                <a:gd name="connsiteX3" fmla="*/ 0 w 726831"/>
                <a:gd name="connsiteY3" fmla="*/ 833452 h 833452"/>
                <a:gd name="connsiteX4" fmla="*/ 0 w 726831"/>
                <a:gd name="connsiteY4" fmla="*/ 0 h 833452"/>
                <a:gd name="connsiteX0" fmla="*/ 93785 w 726831"/>
                <a:gd name="connsiteY0" fmla="*/ 93785 h 833452"/>
                <a:gd name="connsiteX1" fmla="*/ 726831 w 726831"/>
                <a:gd name="connsiteY1" fmla="*/ 0 h 833452"/>
                <a:gd name="connsiteX2" fmla="*/ 726831 w 726831"/>
                <a:gd name="connsiteY2" fmla="*/ 833452 h 833452"/>
                <a:gd name="connsiteX3" fmla="*/ 0 w 726831"/>
                <a:gd name="connsiteY3" fmla="*/ 833452 h 833452"/>
                <a:gd name="connsiteX4" fmla="*/ 93785 w 726831"/>
                <a:gd name="connsiteY4" fmla="*/ 93785 h 833452"/>
                <a:gd name="connsiteX0" fmla="*/ 117231 w 750277"/>
                <a:gd name="connsiteY0" fmla="*/ 93785 h 833452"/>
                <a:gd name="connsiteX1" fmla="*/ 750277 w 750277"/>
                <a:gd name="connsiteY1" fmla="*/ 0 h 833452"/>
                <a:gd name="connsiteX2" fmla="*/ 750277 w 750277"/>
                <a:gd name="connsiteY2" fmla="*/ 833452 h 833452"/>
                <a:gd name="connsiteX3" fmla="*/ 0 w 750277"/>
                <a:gd name="connsiteY3" fmla="*/ 798283 h 833452"/>
                <a:gd name="connsiteX4" fmla="*/ 117231 w 750277"/>
                <a:gd name="connsiteY4" fmla="*/ 93785 h 833452"/>
                <a:gd name="connsiteX0" fmla="*/ 164123 w 797169"/>
                <a:gd name="connsiteY0" fmla="*/ 93785 h 833452"/>
                <a:gd name="connsiteX1" fmla="*/ 797169 w 797169"/>
                <a:gd name="connsiteY1" fmla="*/ 0 h 833452"/>
                <a:gd name="connsiteX2" fmla="*/ 797169 w 797169"/>
                <a:gd name="connsiteY2" fmla="*/ 833452 h 833452"/>
                <a:gd name="connsiteX3" fmla="*/ 0 w 797169"/>
                <a:gd name="connsiteY3" fmla="*/ 810006 h 833452"/>
                <a:gd name="connsiteX4" fmla="*/ 164123 w 797169"/>
                <a:gd name="connsiteY4" fmla="*/ 93785 h 83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169" h="833452">
                  <a:moveTo>
                    <a:pt x="164123" y="93785"/>
                  </a:moveTo>
                  <a:lnTo>
                    <a:pt x="797169" y="0"/>
                  </a:lnTo>
                  <a:lnTo>
                    <a:pt x="797169" y="833452"/>
                  </a:lnTo>
                  <a:lnTo>
                    <a:pt x="0" y="810006"/>
                  </a:lnTo>
                  <a:lnTo>
                    <a:pt x="164123" y="937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 err="1"/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2784774B-6936-4CC3-A86D-565FC9CE42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6320" t="35125" r="61499" b="52615"/>
            <a:stretch/>
          </p:blipFill>
          <p:spPr>
            <a:xfrm rot="403074">
              <a:off x="11245701" y="4832825"/>
              <a:ext cx="872678" cy="1015640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54284DF-3E04-5443-9BD9-AF359BBB5D52}"/>
                </a:ext>
              </a:extLst>
            </p:cNvPr>
            <p:cNvGrpSpPr/>
            <p:nvPr userDrawn="1"/>
          </p:nvGrpSpPr>
          <p:grpSpPr>
            <a:xfrm flipH="1">
              <a:off x="1460500" y="-1122066"/>
              <a:ext cx="13108006" cy="9102608"/>
              <a:chOff x="-2361718" y="-1122066"/>
              <a:chExt cx="13108006" cy="9102608"/>
            </a:xfrm>
            <a:solidFill>
              <a:schemeClr val="bg1"/>
            </a:solidFill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71815E1-2E6C-A748-9ED9-9490817420AF}"/>
                  </a:ext>
                </a:extLst>
              </p:cNvPr>
              <p:cNvSpPr/>
              <p:nvPr userDrawn="1"/>
            </p:nvSpPr>
            <p:spPr>
              <a:xfrm>
                <a:off x="-2354946" y="-1122066"/>
                <a:ext cx="13101234" cy="1122065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 err="1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EC04249-A062-484F-ACE4-8B4997B1D481}"/>
                  </a:ext>
                </a:extLst>
              </p:cNvPr>
              <p:cNvSpPr/>
              <p:nvPr userDrawn="1"/>
            </p:nvSpPr>
            <p:spPr>
              <a:xfrm>
                <a:off x="-2322949" y="-114299"/>
                <a:ext cx="2354949" cy="7162800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 err="1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206FDDF-B96B-F04E-9108-D315DF6283BC}"/>
                  </a:ext>
                </a:extLst>
              </p:cNvPr>
              <p:cNvSpPr/>
              <p:nvPr userDrawn="1"/>
            </p:nvSpPr>
            <p:spPr>
              <a:xfrm>
                <a:off x="-2361718" y="6858477"/>
                <a:ext cx="6648732" cy="1122065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 err="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E174882-12DD-45E6-9D76-C0CD063390C5}"/>
                </a:ext>
              </a:extLst>
            </p:cNvPr>
            <p:cNvGrpSpPr/>
            <p:nvPr userDrawn="1"/>
          </p:nvGrpSpPr>
          <p:grpSpPr>
            <a:xfrm>
              <a:off x="102200" y="2029435"/>
              <a:ext cx="1261450" cy="755754"/>
              <a:chOff x="102200" y="2029435"/>
              <a:chExt cx="1261450" cy="755754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31457FD9-42D2-4CC2-AF15-A16BD1D0A0F8}"/>
                  </a:ext>
                </a:extLst>
              </p:cNvPr>
              <p:cNvSpPr/>
              <p:nvPr userDrawn="1"/>
            </p:nvSpPr>
            <p:spPr>
              <a:xfrm>
                <a:off x="404248" y="2029435"/>
                <a:ext cx="959402" cy="7489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 dirty="0" err="1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A0ACDA4A-7669-451B-800E-07856A5E747A}"/>
                  </a:ext>
                </a:extLst>
              </p:cNvPr>
              <p:cNvSpPr/>
              <p:nvPr userDrawn="1"/>
            </p:nvSpPr>
            <p:spPr>
              <a:xfrm rot="336947">
                <a:off x="102200" y="2467112"/>
                <a:ext cx="727377" cy="3180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 dirty="0" err="1"/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C9DD045D-4C36-4333-9FF0-DE8EA9C9A2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26321" t="38555" r="53481" b="47957"/>
            <a:stretch/>
          </p:blipFill>
          <p:spPr>
            <a:xfrm rot="449606" flipV="1">
              <a:off x="-1342" y="1998442"/>
              <a:ext cx="1352428" cy="1044242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7736628-7A9A-954D-A1C6-4C9E447B6522}"/>
              </a:ext>
            </a:extLst>
          </p:cNvPr>
          <p:cNvGrpSpPr/>
          <p:nvPr userDrawn="1"/>
        </p:nvGrpSpPr>
        <p:grpSpPr>
          <a:xfrm>
            <a:off x="-2392070" y="-1122066"/>
            <a:ext cx="10418470" cy="9102608"/>
            <a:chOff x="-2361718" y="-1122066"/>
            <a:chExt cx="10418470" cy="9102608"/>
          </a:xfrm>
          <a:solidFill>
            <a:schemeClr val="bg1"/>
          </a:solid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A4681D7-A55E-FA4C-80AC-7D3577866450}"/>
                </a:ext>
              </a:extLst>
            </p:cNvPr>
            <p:cNvSpPr/>
            <p:nvPr userDrawn="1"/>
          </p:nvSpPr>
          <p:spPr>
            <a:xfrm>
              <a:off x="-2354946" y="-1122066"/>
              <a:ext cx="6641961" cy="1122065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 err="1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BB9E1B2-BB7B-6742-B5C3-AE9EA62B056C}"/>
                </a:ext>
              </a:extLst>
            </p:cNvPr>
            <p:cNvSpPr/>
            <p:nvPr userDrawn="1"/>
          </p:nvSpPr>
          <p:spPr>
            <a:xfrm>
              <a:off x="-2322949" y="-114299"/>
              <a:ext cx="2354949" cy="71628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 err="1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78BD292-001D-C94A-A900-E6A237E12D5E}"/>
                </a:ext>
              </a:extLst>
            </p:cNvPr>
            <p:cNvSpPr/>
            <p:nvPr userDrawn="1"/>
          </p:nvSpPr>
          <p:spPr>
            <a:xfrm>
              <a:off x="-2361718" y="6858477"/>
              <a:ext cx="10418470" cy="1122065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6751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893888"/>
            <a:ext cx="11091672" cy="1518364"/>
          </a:xfrm>
        </p:spPr>
        <p:txBody>
          <a:bodyPr>
            <a:spAutoFit/>
          </a:bodyPr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  <a:lvl2pPr marL="0" indent="0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2pPr>
            <a:lvl3pPr marL="0" indent="0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3pPr>
            <a:lvl4pPr marL="0" indent="0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7688" y="1013824"/>
            <a:ext cx="11095037" cy="44119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Header text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46521" y="449302"/>
            <a:ext cx="11091672" cy="553998"/>
          </a:xfrm>
        </p:spPr>
        <p:txBody>
          <a:bodyPr/>
          <a:lstStyle>
            <a:lvl1pPr>
              <a:defRPr>
                <a:gradFill>
                  <a:gsLst>
                    <a:gs pos="100000">
                      <a:schemeClr val="accent4"/>
                    </a:gs>
                    <a:gs pos="0">
                      <a:schemeClr val="accent2"/>
                    </a:gs>
                  </a:gsLst>
                  <a:lin ang="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2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1CDCB42E-0129-4F8C-BD3C-094513FE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5382" r="63459"/>
          <a:stretch/>
        </p:blipFill>
        <p:spPr>
          <a:xfrm flipH="1" flipV="1">
            <a:off x="8043282" y="-348842"/>
            <a:ext cx="4491618" cy="377784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87D5D07-5604-4B0F-8BF1-B04B0CED0B86}"/>
              </a:ext>
            </a:extLst>
          </p:cNvPr>
          <p:cNvGrpSpPr/>
          <p:nvPr userDrawn="1"/>
        </p:nvGrpSpPr>
        <p:grpSpPr>
          <a:xfrm flipH="1">
            <a:off x="7906886" y="-1122066"/>
            <a:ext cx="6648733" cy="9102608"/>
            <a:chOff x="-2361718" y="-1122066"/>
            <a:chExt cx="6648733" cy="9102608"/>
          </a:xfrm>
          <a:solidFill>
            <a:srgbClr val="ECECEC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3778A86-DEB2-49B2-8041-E66278016899}"/>
                </a:ext>
              </a:extLst>
            </p:cNvPr>
            <p:cNvSpPr/>
            <p:nvPr userDrawn="1"/>
          </p:nvSpPr>
          <p:spPr>
            <a:xfrm>
              <a:off x="-2354946" y="-1122066"/>
              <a:ext cx="6641961" cy="1122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 err="1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CECC08-4A02-40B0-AC44-9AED1EF3A6BA}"/>
                </a:ext>
              </a:extLst>
            </p:cNvPr>
            <p:cNvSpPr/>
            <p:nvPr userDrawn="1"/>
          </p:nvSpPr>
          <p:spPr>
            <a:xfrm>
              <a:off x="-2354947" y="-1"/>
              <a:ext cx="2354949" cy="70485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 err="1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847FA1E-B14C-493E-879F-685CBCF6D43B}"/>
                </a:ext>
              </a:extLst>
            </p:cNvPr>
            <p:cNvSpPr/>
            <p:nvPr userDrawn="1"/>
          </p:nvSpPr>
          <p:spPr>
            <a:xfrm>
              <a:off x="-2361718" y="6858477"/>
              <a:ext cx="6648732" cy="1122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 err="1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9030199-1BA7-4E5D-B5CE-ED47EA484FD0}"/>
              </a:ext>
            </a:extLst>
          </p:cNvPr>
          <p:cNvGrpSpPr/>
          <p:nvPr userDrawn="1"/>
        </p:nvGrpSpPr>
        <p:grpSpPr>
          <a:xfrm>
            <a:off x="10554061" y="6345623"/>
            <a:ext cx="1465983" cy="391342"/>
            <a:chOff x="10554061" y="6345623"/>
            <a:chExt cx="1465983" cy="391342"/>
          </a:xfrm>
        </p:grpSpPr>
        <p:grpSp>
          <p:nvGrpSpPr>
            <p:cNvPr id="32" name="Amdocs_Logomark">
              <a:extLst>
                <a:ext uri="{FF2B5EF4-FFF2-40B4-BE49-F238E27FC236}">
                  <a16:creationId xmlns:a16="http://schemas.microsoft.com/office/drawing/2014/main" id="{E226B4E3-0E05-48C0-9C35-E45A3926563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554061" y="6400942"/>
              <a:ext cx="384048" cy="285861"/>
              <a:chOff x="4624387" y="2333625"/>
              <a:chExt cx="2943225" cy="2190750"/>
            </a:xfrm>
            <a:solidFill>
              <a:schemeClr val="bg1"/>
            </a:solidFill>
          </p:grpSpPr>
          <p:sp>
            <p:nvSpPr>
              <p:cNvPr id="48" name="Freeform: Shape 6">
                <a:extLst>
                  <a:ext uri="{FF2B5EF4-FFF2-40B4-BE49-F238E27FC236}">
                    <a16:creationId xmlns:a16="http://schemas.microsoft.com/office/drawing/2014/main" id="{4371F421-A733-4D05-96A7-8BACCD365671}"/>
                  </a:ext>
                </a:extLst>
              </p:cNvPr>
              <p:cNvSpPr/>
              <p:nvPr/>
            </p:nvSpPr>
            <p:spPr>
              <a:xfrm>
                <a:off x="4617243" y="2326481"/>
                <a:ext cx="2200275" cy="2200275"/>
              </a:xfrm>
              <a:custGeom>
                <a:avLst/>
                <a:gdLst>
                  <a:gd name="connsiteX0" fmla="*/ 1541621 w 2200275"/>
                  <a:gd name="connsiteY0" fmla="*/ 7144 h 2200275"/>
                  <a:gd name="connsiteX1" fmla="*/ 254794 w 2200275"/>
                  <a:gd name="connsiteY1" fmla="*/ 7144 h 2200275"/>
                  <a:gd name="connsiteX2" fmla="*/ 381476 w 2200275"/>
                  <a:gd name="connsiteY2" fmla="*/ 445294 h 2200275"/>
                  <a:gd name="connsiteX3" fmla="*/ 1541621 w 2200275"/>
                  <a:gd name="connsiteY3" fmla="*/ 445294 h 2200275"/>
                  <a:gd name="connsiteX4" fmla="*/ 1760696 w 2200275"/>
                  <a:gd name="connsiteY4" fmla="*/ 664369 h 2200275"/>
                  <a:gd name="connsiteX5" fmla="*/ 1760696 w 2200275"/>
                  <a:gd name="connsiteY5" fmla="*/ 883444 h 2200275"/>
                  <a:gd name="connsiteX6" fmla="*/ 664369 w 2200275"/>
                  <a:gd name="connsiteY6" fmla="*/ 883444 h 2200275"/>
                  <a:gd name="connsiteX7" fmla="*/ 7144 w 2200275"/>
                  <a:gd name="connsiteY7" fmla="*/ 1540669 h 2200275"/>
                  <a:gd name="connsiteX8" fmla="*/ 664369 w 2200275"/>
                  <a:gd name="connsiteY8" fmla="*/ 2197894 h 2200275"/>
                  <a:gd name="connsiteX9" fmla="*/ 1540669 w 2200275"/>
                  <a:gd name="connsiteY9" fmla="*/ 2197894 h 2200275"/>
                  <a:gd name="connsiteX10" fmla="*/ 2197894 w 2200275"/>
                  <a:gd name="connsiteY10" fmla="*/ 1540669 h 2200275"/>
                  <a:gd name="connsiteX11" fmla="*/ 2197894 w 2200275"/>
                  <a:gd name="connsiteY11" fmla="*/ 1102519 h 2200275"/>
                  <a:gd name="connsiteX12" fmla="*/ 2197894 w 2200275"/>
                  <a:gd name="connsiteY12" fmla="*/ 883444 h 2200275"/>
                  <a:gd name="connsiteX13" fmla="*/ 2197894 w 2200275"/>
                  <a:gd name="connsiteY13" fmla="*/ 664369 h 2200275"/>
                  <a:gd name="connsiteX14" fmla="*/ 1541621 w 2200275"/>
                  <a:gd name="connsiteY14" fmla="*/ 7144 h 2200275"/>
                  <a:gd name="connsiteX15" fmla="*/ 1760696 w 2200275"/>
                  <a:gd name="connsiteY15" fmla="*/ 1541621 h 2200275"/>
                  <a:gd name="connsiteX16" fmla="*/ 1541621 w 2200275"/>
                  <a:gd name="connsiteY16" fmla="*/ 1760696 h 2200275"/>
                  <a:gd name="connsiteX17" fmla="*/ 664369 w 2200275"/>
                  <a:gd name="connsiteY17" fmla="*/ 1760696 h 2200275"/>
                  <a:gd name="connsiteX18" fmla="*/ 445294 w 2200275"/>
                  <a:gd name="connsiteY18" fmla="*/ 1541621 h 2200275"/>
                  <a:gd name="connsiteX19" fmla="*/ 664369 w 2200275"/>
                  <a:gd name="connsiteY19" fmla="*/ 1322546 h 2200275"/>
                  <a:gd name="connsiteX20" fmla="*/ 1759744 w 2200275"/>
                  <a:gd name="connsiteY20" fmla="*/ 1322546 h 2200275"/>
                  <a:gd name="connsiteX21" fmla="*/ 1759744 w 2200275"/>
                  <a:gd name="connsiteY21" fmla="*/ 1541621 h 2200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00275" h="2200275">
                    <a:moveTo>
                      <a:pt x="1541621" y="7144"/>
                    </a:moveTo>
                    <a:lnTo>
                      <a:pt x="254794" y="7144"/>
                    </a:lnTo>
                    <a:lnTo>
                      <a:pt x="381476" y="445294"/>
                    </a:lnTo>
                    <a:lnTo>
                      <a:pt x="1541621" y="445294"/>
                    </a:lnTo>
                    <a:cubicBezTo>
                      <a:pt x="1662589" y="445294"/>
                      <a:pt x="1760696" y="543401"/>
                      <a:pt x="1760696" y="664369"/>
                    </a:cubicBezTo>
                    <a:lnTo>
                      <a:pt x="1760696" y="883444"/>
                    </a:lnTo>
                    <a:lnTo>
                      <a:pt x="664369" y="883444"/>
                    </a:lnTo>
                    <a:cubicBezTo>
                      <a:pt x="301466" y="883444"/>
                      <a:pt x="7144" y="1178719"/>
                      <a:pt x="7144" y="1540669"/>
                    </a:cubicBezTo>
                    <a:cubicBezTo>
                      <a:pt x="7144" y="1903571"/>
                      <a:pt x="302419" y="2197894"/>
                      <a:pt x="664369" y="2197894"/>
                    </a:cubicBezTo>
                    <a:lnTo>
                      <a:pt x="1540669" y="2197894"/>
                    </a:lnTo>
                    <a:cubicBezTo>
                      <a:pt x="1903571" y="2197894"/>
                      <a:pt x="2197894" y="1902619"/>
                      <a:pt x="2197894" y="1540669"/>
                    </a:cubicBezTo>
                    <a:lnTo>
                      <a:pt x="2197894" y="1102519"/>
                    </a:lnTo>
                    <a:lnTo>
                      <a:pt x="2197894" y="883444"/>
                    </a:lnTo>
                    <a:lnTo>
                      <a:pt x="2197894" y="664369"/>
                    </a:lnTo>
                    <a:cubicBezTo>
                      <a:pt x="2198846" y="302419"/>
                      <a:pt x="1903571" y="7144"/>
                      <a:pt x="1541621" y="7144"/>
                    </a:cubicBezTo>
                    <a:close/>
                    <a:moveTo>
                      <a:pt x="1760696" y="1541621"/>
                    </a:moveTo>
                    <a:cubicBezTo>
                      <a:pt x="1760696" y="1662589"/>
                      <a:pt x="1662589" y="1760696"/>
                      <a:pt x="1541621" y="1760696"/>
                    </a:cubicBezTo>
                    <a:lnTo>
                      <a:pt x="664369" y="1760696"/>
                    </a:lnTo>
                    <a:cubicBezTo>
                      <a:pt x="543401" y="1760696"/>
                      <a:pt x="445294" y="1662589"/>
                      <a:pt x="445294" y="1541621"/>
                    </a:cubicBezTo>
                    <a:cubicBezTo>
                      <a:pt x="445294" y="1420654"/>
                      <a:pt x="543401" y="1322546"/>
                      <a:pt x="664369" y="1322546"/>
                    </a:cubicBezTo>
                    <a:lnTo>
                      <a:pt x="1759744" y="1322546"/>
                    </a:lnTo>
                    <a:lnTo>
                      <a:pt x="1759744" y="154162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7">
                <a:extLst>
                  <a:ext uri="{FF2B5EF4-FFF2-40B4-BE49-F238E27FC236}">
                    <a16:creationId xmlns:a16="http://schemas.microsoft.com/office/drawing/2014/main" id="{D1CD7633-1866-4B11-902E-5ECE273162A7}"/>
                  </a:ext>
                </a:extLst>
              </p:cNvPr>
              <p:cNvSpPr/>
              <p:nvPr/>
            </p:nvSpPr>
            <p:spPr>
              <a:xfrm>
                <a:off x="7036593" y="3202781"/>
                <a:ext cx="533400" cy="447675"/>
              </a:xfrm>
              <a:custGeom>
                <a:avLst/>
                <a:gdLst>
                  <a:gd name="connsiteX0" fmla="*/ 407194 w 533400"/>
                  <a:gd name="connsiteY0" fmla="*/ 7144 h 447675"/>
                  <a:gd name="connsiteX1" fmla="*/ 7144 w 533400"/>
                  <a:gd name="connsiteY1" fmla="*/ 7144 h 447675"/>
                  <a:gd name="connsiteX2" fmla="*/ 7144 w 533400"/>
                  <a:gd name="connsiteY2" fmla="*/ 446246 h 447675"/>
                  <a:gd name="connsiteX3" fmla="*/ 533876 w 533400"/>
                  <a:gd name="connsiteY3" fmla="*/ 446246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447675">
                    <a:moveTo>
                      <a:pt x="407194" y="7144"/>
                    </a:moveTo>
                    <a:lnTo>
                      <a:pt x="7144" y="7144"/>
                    </a:lnTo>
                    <a:lnTo>
                      <a:pt x="7144" y="446246"/>
                    </a:lnTo>
                    <a:lnTo>
                      <a:pt x="533876" y="44624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620107A-FACF-469E-B572-3F4C55045CE1}"/>
                </a:ext>
              </a:extLst>
            </p:cNvPr>
            <p:cNvGrpSpPr/>
            <p:nvPr userDrawn="1"/>
          </p:nvGrpSpPr>
          <p:grpSpPr>
            <a:xfrm>
              <a:off x="11122366" y="6345623"/>
              <a:ext cx="897678" cy="391342"/>
              <a:chOff x="5599695" y="3904599"/>
              <a:chExt cx="2194943" cy="956884"/>
            </a:xfr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p:grpSpPr>
          <p:sp>
            <p:nvSpPr>
              <p:cNvPr id="35" name="Freeform: Shape 61">
                <a:extLst>
                  <a:ext uri="{FF2B5EF4-FFF2-40B4-BE49-F238E27FC236}">
                    <a16:creationId xmlns:a16="http://schemas.microsoft.com/office/drawing/2014/main" id="{18E90888-5B4B-4515-8D30-DDCF0AF8F358}"/>
                  </a:ext>
                </a:extLst>
              </p:cNvPr>
              <p:cNvSpPr/>
              <p:nvPr/>
            </p:nvSpPr>
            <p:spPr>
              <a:xfrm>
                <a:off x="5617507" y="4041099"/>
                <a:ext cx="462428" cy="295919"/>
              </a:xfrm>
              <a:custGeom>
                <a:avLst/>
                <a:gdLst>
                  <a:gd name="connsiteX0" fmla="*/ 349492 w 462428"/>
                  <a:gd name="connsiteY0" fmla="*/ -1114 h 295919"/>
                  <a:gd name="connsiteX1" fmla="*/ 395300 w 462428"/>
                  <a:gd name="connsiteY1" fmla="*/ 7066 h 295919"/>
                  <a:gd name="connsiteX2" fmla="*/ 430940 w 462428"/>
                  <a:gd name="connsiteY2" fmla="*/ 29961 h 295919"/>
                  <a:gd name="connsiteX3" fmla="*/ 453921 w 462428"/>
                  <a:gd name="connsiteY3" fmla="*/ 65497 h 295919"/>
                  <a:gd name="connsiteX4" fmla="*/ 462014 w 462428"/>
                  <a:gd name="connsiteY4" fmla="*/ 111305 h 295919"/>
                  <a:gd name="connsiteX5" fmla="*/ 462014 w 462428"/>
                  <a:gd name="connsiteY5" fmla="*/ 294796 h 295919"/>
                  <a:gd name="connsiteX6" fmla="*/ 385426 w 462428"/>
                  <a:gd name="connsiteY6" fmla="*/ 294796 h 295919"/>
                  <a:gd name="connsiteX7" fmla="*/ 385426 w 462428"/>
                  <a:gd name="connsiteY7" fmla="*/ 136293 h 295919"/>
                  <a:gd name="connsiteX8" fmla="*/ 370692 w 462428"/>
                  <a:gd name="connsiteY8" fmla="*/ 88254 h 295919"/>
                  <a:gd name="connsiteX9" fmla="*/ 329744 w 462428"/>
                  <a:gd name="connsiteY9" fmla="*/ 71757 h 295919"/>
                  <a:gd name="connsiteX10" fmla="*/ 306329 w 462428"/>
                  <a:gd name="connsiteY10" fmla="*/ 75769 h 295919"/>
                  <a:gd name="connsiteX11" fmla="*/ 287169 w 462428"/>
                  <a:gd name="connsiteY11" fmla="*/ 87874 h 295919"/>
                  <a:gd name="connsiteX12" fmla="*/ 274217 w 462428"/>
                  <a:gd name="connsiteY12" fmla="*/ 108244 h 295919"/>
                  <a:gd name="connsiteX13" fmla="*/ 269358 w 462428"/>
                  <a:gd name="connsiteY13" fmla="*/ 136794 h 295919"/>
                  <a:gd name="connsiteX14" fmla="*/ 269358 w 462428"/>
                  <a:gd name="connsiteY14" fmla="*/ 294710 h 295919"/>
                  <a:gd name="connsiteX15" fmla="*/ 192475 w 462428"/>
                  <a:gd name="connsiteY15" fmla="*/ 294710 h 295919"/>
                  <a:gd name="connsiteX16" fmla="*/ 192475 w 462428"/>
                  <a:gd name="connsiteY16" fmla="*/ 136207 h 295919"/>
                  <a:gd name="connsiteX17" fmla="*/ 177880 w 462428"/>
                  <a:gd name="connsiteY17" fmla="*/ 88168 h 295919"/>
                  <a:gd name="connsiteX18" fmla="*/ 136793 w 462428"/>
                  <a:gd name="connsiteY18" fmla="*/ 71671 h 295919"/>
                  <a:gd name="connsiteX19" fmla="*/ 113379 w 462428"/>
                  <a:gd name="connsiteY19" fmla="*/ 75683 h 295919"/>
                  <a:gd name="connsiteX20" fmla="*/ 94219 w 462428"/>
                  <a:gd name="connsiteY20" fmla="*/ 87787 h 295919"/>
                  <a:gd name="connsiteX21" fmla="*/ 81267 w 462428"/>
                  <a:gd name="connsiteY21" fmla="*/ 108158 h 295919"/>
                  <a:gd name="connsiteX22" fmla="*/ 76408 w 462428"/>
                  <a:gd name="connsiteY22" fmla="*/ 136708 h 295919"/>
                  <a:gd name="connsiteX23" fmla="*/ 76408 w 462428"/>
                  <a:gd name="connsiteY23" fmla="*/ 294624 h 295919"/>
                  <a:gd name="connsiteX24" fmla="*/ -406 w 462428"/>
                  <a:gd name="connsiteY24" fmla="*/ 294624 h 295919"/>
                  <a:gd name="connsiteX25" fmla="*/ -406 w 462428"/>
                  <a:gd name="connsiteY25" fmla="*/ 6616 h 295919"/>
                  <a:gd name="connsiteX26" fmla="*/ 74419 w 462428"/>
                  <a:gd name="connsiteY26" fmla="*/ 6616 h 295919"/>
                  <a:gd name="connsiteX27" fmla="*/ 74419 w 462428"/>
                  <a:gd name="connsiteY27" fmla="*/ 40527 h 295919"/>
                  <a:gd name="connsiteX28" fmla="*/ 111840 w 462428"/>
                  <a:gd name="connsiteY28" fmla="*/ 8259 h 295919"/>
                  <a:gd name="connsiteX29" fmla="*/ 158374 w 462428"/>
                  <a:gd name="connsiteY29" fmla="*/ -1114 h 295919"/>
                  <a:gd name="connsiteX30" fmla="*/ 213918 w 462428"/>
                  <a:gd name="connsiteY30" fmla="*/ 11977 h 295919"/>
                  <a:gd name="connsiteX31" fmla="*/ 252653 w 462428"/>
                  <a:gd name="connsiteY31" fmla="*/ 48291 h 295919"/>
                  <a:gd name="connsiteX32" fmla="*/ 295297 w 462428"/>
                  <a:gd name="connsiteY32" fmla="*/ 9729 h 295919"/>
                  <a:gd name="connsiteX33" fmla="*/ 321668 w 462428"/>
                  <a:gd name="connsiteY33" fmla="*/ 1394 h 295919"/>
                  <a:gd name="connsiteX34" fmla="*/ 349492 w 462428"/>
                  <a:gd name="connsiteY34" fmla="*/ -1114 h 295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428" h="295919">
                    <a:moveTo>
                      <a:pt x="349492" y="-1114"/>
                    </a:moveTo>
                    <a:cubicBezTo>
                      <a:pt x="365140" y="-1304"/>
                      <a:pt x="380682" y="1480"/>
                      <a:pt x="395300" y="7066"/>
                    </a:cubicBezTo>
                    <a:cubicBezTo>
                      <a:pt x="408617" y="12184"/>
                      <a:pt x="420746" y="19983"/>
                      <a:pt x="430940" y="29961"/>
                    </a:cubicBezTo>
                    <a:cubicBezTo>
                      <a:pt x="441023" y="40060"/>
                      <a:pt x="448855" y="52165"/>
                      <a:pt x="453921" y="65497"/>
                    </a:cubicBezTo>
                    <a:cubicBezTo>
                      <a:pt x="459450" y="80127"/>
                      <a:pt x="462196" y="95673"/>
                      <a:pt x="462014" y="111305"/>
                    </a:cubicBezTo>
                    <a:lnTo>
                      <a:pt x="462014" y="294796"/>
                    </a:lnTo>
                    <a:lnTo>
                      <a:pt x="385426" y="294796"/>
                    </a:lnTo>
                    <a:lnTo>
                      <a:pt x="385426" y="136293"/>
                    </a:lnTo>
                    <a:cubicBezTo>
                      <a:pt x="385426" y="115265"/>
                      <a:pt x="380515" y="99252"/>
                      <a:pt x="370692" y="88254"/>
                    </a:cubicBezTo>
                    <a:cubicBezTo>
                      <a:pt x="360870" y="77256"/>
                      <a:pt x="347221" y="71757"/>
                      <a:pt x="329744" y="71757"/>
                    </a:cubicBezTo>
                    <a:cubicBezTo>
                      <a:pt x="321763" y="71705"/>
                      <a:pt x="313838" y="73071"/>
                      <a:pt x="306329" y="75769"/>
                    </a:cubicBezTo>
                    <a:cubicBezTo>
                      <a:pt x="299122" y="78328"/>
                      <a:pt x="292577" y="82461"/>
                      <a:pt x="287169" y="87874"/>
                    </a:cubicBezTo>
                    <a:cubicBezTo>
                      <a:pt x="281518" y="93719"/>
                      <a:pt x="277112" y="100653"/>
                      <a:pt x="274217" y="108244"/>
                    </a:cubicBezTo>
                    <a:cubicBezTo>
                      <a:pt x="270805" y="117375"/>
                      <a:pt x="269157" y="127059"/>
                      <a:pt x="269358" y="136794"/>
                    </a:cubicBezTo>
                    <a:lnTo>
                      <a:pt x="269358" y="294710"/>
                    </a:lnTo>
                    <a:lnTo>
                      <a:pt x="192475" y="294710"/>
                    </a:lnTo>
                    <a:lnTo>
                      <a:pt x="192475" y="136207"/>
                    </a:lnTo>
                    <a:cubicBezTo>
                      <a:pt x="192475" y="115179"/>
                      <a:pt x="187611" y="99166"/>
                      <a:pt x="177880" y="88168"/>
                    </a:cubicBezTo>
                    <a:cubicBezTo>
                      <a:pt x="168150" y="77170"/>
                      <a:pt x="154454" y="71671"/>
                      <a:pt x="136793" y="71671"/>
                    </a:cubicBezTo>
                    <a:cubicBezTo>
                      <a:pt x="128813" y="71619"/>
                      <a:pt x="120888" y="72985"/>
                      <a:pt x="113379" y="75683"/>
                    </a:cubicBezTo>
                    <a:cubicBezTo>
                      <a:pt x="106170" y="78242"/>
                      <a:pt x="99623" y="82375"/>
                      <a:pt x="94219" y="87787"/>
                    </a:cubicBezTo>
                    <a:cubicBezTo>
                      <a:pt x="88568" y="93632"/>
                      <a:pt x="84162" y="100567"/>
                      <a:pt x="81267" y="108158"/>
                    </a:cubicBezTo>
                    <a:cubicBezTo>
                      <a:pt x="77848" y="117271"/>
                      <a:pt x="76199" y="126972"/>
                      <a:pt x="76408" y="136708"/>
                    </a:cubicBezTo>
                    <a:lnTo>
                      <a:pt x="76408" y="294624"/>
                    </a:lnTo>
                    <a:lnTo>
                      <a:pt x="-406" y="294624"/>
                    </a:lnTo>
                    <a:lnTo>
                      <a:pt x="-406" y="6616"/>
                    </a:lnTo>
                    <a:lnTo>
                      <a:pt x="74419" y="6616"/>
                    </a:lnTo>
                    <a:lnTo>
                      <a:pt x="74419" y="40527"/>
                    </a:lnTo>
                    <a:cubicBezTo>
                      <a:pt x="84634" y="25257"/>
                      <a:pt x="97107" y="14502"/>
                      <a:pt x="111840" y="8259"/>
                    </a:cubicBezTo>
                    <a:cubicBezTo>
                      <a:pt x="126558" y="2016"/>
                      <a:pt x="142389" y="-1166"/>
                      <a:pt x="158374" y="-1114"/>
                    </a:cubicBezTo>
                    <a:cubicBezTo>
                      <a:pt x="179195" y="-1114"/>
                      <a:pt x="197710" y="3244"/>
                      <a:pt x="213918" y="11977"/>
                    </a:cubicBezTo>
                    <a:cubicBezTo>
                      <a:pt x="229824" y="20433"/>
                      <a:pt x="243193" y="32970"/>
                      <a:pt x="252653" y="48291"/>
                    </a:cubicBezTo>
                    <a:cubicBezTo>
                      <a:pt x="262579" y="31362"/>
                      <a:pt x="277467" y="17908"/>
                      <a:pt x="295297" y="9729"/>
                    </a:cubicBezTo>
                    <a:cubicBezTo>
                      <a:pt x="303710" y="5873"/>
                      <a:pt x="312567" y="3071"/>
                      <a:pt x="321668" y="1394"/>
                    </a:cubicBezTo>
                    <a:cubicBezTo>
                      <a:pt x="330847" y="-284"/>
                      <a:pt x="340161" y="-1131"/>
                      <a:pt x="349492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62">
                <a:extLst>
                  <a:ext uri="{FF2B5EF4-FFF2-40B4-BE49-F238E27FC236}">
                    <a16:creationId xmlns:a16="http://schemas.microsoft.com/office/drawing/2014/main" id="{221567D4-CD33-45FF-98D5-FF7AD4FB306C}"/>
                  </a:ext>
                </a:extLst>
              </p:cNvPr>
              <p:cNvSpPr/>
              <p:nvPr/>
            </p:nvSpPr>
            <p:spPr>
              <a:xfrm>
                <a:off x="6117053" y="4041034"/>
                <a:ext cx="298712" cy="303424"/>
              </a:xfrm>
              <a:custGeom>
                <a:avLst/>
                <a:gdLst>
                  <a:gd name="connsiteX0" fmla="*/ 298307 w 298712"/>
                  <a:gd name="connsiteY0" fmla="*/ 294861 h 303424"/>
                  <a:gd name="connsiteX1" fmla="*/ 223188 w 298712"/>
                  <a:gd name="connsiteY1" fmla="*/ 294861 h 303424"/>
                  <a:gd name="connsiteX2" fmla="*/ 223188 w 298712"/>
                  <a:gd name="connsiteY2" fmla="*/ 263043 h 303424"/>
                  <a:gd name="connsiteX3" fmla="*/ 188118 w 298712"/>
                  <a:gd name="connsiteY3" fmla="*/ 291454 h 303424"/>
                  <a:gd name="connsiteX4" fmla="*/ 137745 w 298712"/>
                  <a:gd name="connsiteY4" fmla="*/ 302297 h 303424"/>
                  <a:gd name="connsiteX5" fmla="*/ 82963 w 298712"/>
                  <a:gd name="connsiteY5" fmla="*/ 290711 h 303424"/>
                  <a:gd name="connsiteX6" fmla="*/ 39057 w 298712"/>
                  <a:gd name="connsiteY6" fmla="*/ 258806 h 303424"/>
                  <a:gd name="connsiteX7" fmla="*/ 10040 w 298712"/>
                  <a:gd name="connsiteY7" fmla="*/ 210785 h 303424"/>
                  <a:gd name="connsiteX8" fmla="*/ 10040 w 298712"/>
                  <a:gd name="connsiteY8" fmla="*/ 90325 h 303424"/>
                  <a:gd name="connsiteX9" fmla="*/ 39057 w 298712"/>
                  <a:gd name="connsiteY9" fmla="*/ 42303 h 303424"/>
                  <a:gd name="connsiteX10" fmla="*/ 82963 w 298712"/>
                  <a:gd name="connsiteY10" fmla="*/ 10485 h 303424"/>
                  <a:gd name="connsiteX11" fmla="*/ 137745 w 298712"/>
                  <a:gd name="connsiteY11" fmla="*/ -1118 h 303424"/>
                  <a:gd name="connsiteX12" fmla="*/ 188118 w 298712"/>
                  <a:gd name="connsiteY12" fmla="*/ 9741 h 303424"/>
                  <a:gd name="connsiteX13" fmla="*/ 223188 w 298712"/>
                  <a:gd name="connsiteY13" fmla="*/ 38430 h 303424"/>
                  <a:gd name="connsiteX14" fmla="*/ 223188 w 298712"/>
                  <a:gd name="connsiteY14" fmla="*/ 6612 h 303424"/>
                  <a:gd name="connsiteX15" fmla="*/ 298307 w 298712"/>
                  <a:gd name="connsiteY15" fmla="*/ 6612 h 303424"/>
                  <a:gd name="connsiteX16" fmla="*/ 151977 w 298712"/>
                  <a:gd name="connsiteY16" fmla="*/ 71216 h 303424"/>
                  <a:gd name="connsiteX17" fmla="*/ 121490 w 298712"/>
                  <a:gd name="connsiteY17" fmla="*/ 77459 h 303424"/>
                  <a:gd name="connsiteX18" fmla="*/ 98214 w 298712"/>
                  <a:gd name="connsiteY18" fmla="*/ 94423 h 303424"/>
                  <a:gd name="connsiteX19" fmla="*/ 83481 w 298712"/>
                  <a:gd name="connsiteY19" fmla="*/ 119705 h 303424"/>
                  <a:gd name="connsiteX20" fmla="*/ 83481 w 298712"/>
                  <a:gd name="connsiteY20" fmla="*/ 181699 h 303424"/>
                  <a:gd name="connsiteX21" fmla="*/ 98214 w 298712"/>
                  <a:gd name="connsiteY21" fmla="*/ 206842 h 303424"/>
                  <a:gd name="connsiteX22" fmla="*/ 121490 w 298712"/>
                  <a:gd name="connsiteY22" fmla="*/ 223789 h 303424"/>
                  <a:gd name="connsiteX23" fmla="*/ 151977 w 298712"/>
                  <a:gd name="connsiteY23" fmla="*/ 230031 h 303424"/>
                  <a:gd name="connsiteX24" fmla="*/ 182031 w 298712"/>
                  <a:gd name="connsiteY24" fmla="*/ 224083 h 303424"/>
                  <a:gd name="connsiteX25" fmla="*/ 205290 w 298712"/>
                  <a:gd name="connsiteY25" fmla="*/ 207430 h 303424"/>
                  <a:gd name="connsiteX26" fmla="*/ 220317 w 298712"/>
                  <a:gd name="connsiteY26" fmla="*/ 182148 h 303424"/>
                  <a:gd name="connsiteX27" fmla="*/ 220317 w 298712"/>
                  <a:gd name="connsiteY27" fmla="*/ 119099 h 303424"/>
                  <a:gd name="connsiteX28" fmla="*/ 205290 w 298712"/>
                  <a:gd name="connsiteY28" fmla="*/ 93818 h 303424"/>
                  <a:gd name="connsiteX29" fmla="*/ 182031 w 298712"/>
                  <a:gd name="connsiteY29" fmla="*/ 77165 h 303424"/>
                  <a:gd name="connsiteX30" fmla="*/ 151977 w 298712"/>
                  <a:gd name="connsiteY30" fmla="*/ 71216 h 303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2" h="303424">
                    <a:moveTo>
                      <a:pt x="298307" y="294861"/>
                    </a:moveTo>
                    <a:lnTo>
                      <a:pt x="223188" y="294861"/>
                    </a:lnTo>
                    <a:lnTo>
                      <a:pt x="223188" y="263043"/>
                    </a:lnTo>
                    <a:cubicBezTo>
                      <a:pt x="213611" y="274854"/>
                      <a:pt x="201665" y="284537"/>
                      <a:pt x="188118" y="291454"/>
                    </a:cubicBezTo>
                    <a:cubicBezTo>
                      <a:pt x="174181" y="298683"/>
                      <a:pt x="157390" y="302297"/>
                      <a:pt x="137745" y="302297"/>
                    </a:cubicBezTo>
                    <a:cubicBezTo>
                      <a:pt x="118860" y="302452"/>
                      <a:pt x="100165" y="298510"/>
                      <a:pt x="82963" y="290711"/>
                    </a:cubicBezTo>
                    <a:cubicBezTo>
                      <a:pt x="66329" y="283137"/>
                      <a:pt x="51395" y="272294"/>
                      <a:pt x="39057" y="258806"/>
                    </a:cubicBezTo>
                    <a:cubicBezTo>
                      <a:pt x="26376" y="244816"/>
                      <a:pt x="16523" y="228509"/>
                      <a:pt x="10040" y="210785"/>
                    </a:cubicBezTo>
                    <a:cubicBezTo>
                      <a:pt x="-3888" y="171842"/>
                      <a:pt x="-3888" y="129267"/>
                      <a:pt x="10040" y="90325"/>
                    </a:cubicBezTo>
                    <a:cubicBezTo>
                      <a:pt x="16531" y="72600"/>
                      <a:pt x="26383" y="56293"/>
                      <a:pt x="39057" y="42303"/>
                    </a:cubicBezTo>
                    <a:cubicBezTo>
                      <a:pt x="51397" y="28850"/>
                      <a:pt x="66332" y="18025"/>
                      <a:pt x="82963" y="10485"/>
                    </a:cubicBezTo>
                    <a:cubicBezTo>
                      <a:pt x="100163" y="2686"/>
                      <a:pt x="118858" y="-1274"/>
                      <a:pt x="137745" y="-1118"/>
                    </a:cubicBezTo>
                    <a:cubicBezTo>
                      <a:pt x="157343" y="-1118"/>
                      <a:pt x="174134" y="2496"/>
                      <a:pt x="188118" y="9741"/>
                    </a:cubicBezTo>
                    <a:cubicBezTo>
                      <a:pt x="201723" y="16693"/>
                      <a:pt x="213682" y="26463"/>
                      <a:pt x="223188" y="38430"/>
                    </a:cubicBezTo>
                    <a:lnTo>
                      <a:pt x="223188" y="6612"/>
                    </a:lnTo>
                    <a:lnTo>
                      <a:pt x="298307" y="6612"/>
                    </a:lnTo>
                    <a:close/>
                    <a:moveTo>
                      <a:pt x="151977" y="71216"/>
                    </a:moveTo>
                    <a:cubicBezTo>
                      <a:pt x="141484" y="71078"/>
                      <a:pt x="131084" y="73205"/>
                      <a:pt x="121490" y="77459"/>
                    </a:cubicBezTo>
                    <a:cubicBezTo>
                      <a:pt x="112631" y="81419"/>
                      <a:pt x="104703" y="87212"/>
                      <a:pt x="98214" y="94423"/>
                    </a:cubicBezTo>
                    <a:cubicBezTo>
                      <a:pt x="91690" y="101807"/>
                      <a:pt x="86682" y="110384"/>
                      <a:pt x="83481" y="119705"/>
                    </a:cubicBezTo>
                    <a:cubicBezTo>
                      <a:pt x="76611" y="139799"/>
                      <a:pt x="76611" y="161605"/>
                      <a:pt x="83481" y="181699"/>
                    </a:cubicBezTo>
                    <a:cubicBezTo>
                      <a:pt x="86708" y="190967"/>
                      <a:pt x="91713" y="199493"/>
                      <a:pt x="98214" y="206842"/>
                    </a:cubicBezTo>
                    <a:cubicBezTo>
                      <a:pt x="104708" y="214053"/>
                      <a:pt x="112636" y="219829"/>
                      <a:pt x="121490" y="223789"/>
                    </a:cubicBezTo>
                    <a:cubicBezTo>
                      <a:pt x="131082" y="228043"/>
                      <a:pt x="141484" y="230169"/>
                      <a:pt x="151977" y="230031"/>
                    </a:cubicBezTo>
                    <a:cubicBezTo>
                      <a:pt x="162301" y="230169"/>
                      <a:pt x="172540" y="228146"/>
                      <a:pt x="182031" y="224083"/>
                    </a:cubicBezTo>
                    <a:cubicBezTo>
                      <a:pt x="190882" y="220261"/>
                      <a:pt x="198812" y="214572"/>
                      <a:pt x="205290" y="207430"/>
                    </a:cubicBezTo>
                    <a:cubicBezTo>
                      <a:pt x="211910" y="200063"/>
                      <a:pt x="217016" y="191486"/>
                      <a:pt x="220317" y="182148"/>
                    </a:cubicBezTo>
                    <a:cubicBezTo>
                      <a:pt x="227395" y="161726"/>
                      <a:pt x="227395" y="139522"/>
                      <a:pt x="220317" y="119099"/>
                    </a:cubicBezTo>
                    <a:cubicBezTo>
                      <a:pt x="217016" y="109762"/>
                      <a:pt x="211910" y="101184"/>
                      <a:pt x="205290" y="93818"/>
                    </a:cubicBezTo>
                    <a:cubicBezTo>
                      <a:pt x="198807" y="86676"/>
                      <a:pt x="190878" y="81004"/>
                      <a:pt x="182031" y="77165"/>
                    </a:cubicBezTo>
                    <a:cubicBezTo>
                      <a:pt x="172536" y="73119"/>
                      <a:pt x="162301" y="71078"/>
                      <a:pt x="151977" y="71216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63">
                <a:extLst>
                  <a:ext uri="{FF2B5EF4-FFF2-40B4-BE49-F238E27FC236}">
                    <a16:creationId xmlns:a16="http://schemas.microsoft.com/office/drawing/2014/main" id="{01F07F24-438D-4738-A425-B9681004782A}"/>
                  </a:ext>
                </a:extLst>
              </p:cNvPr>
              <p:cNvSpPr/>
              <p:nvPr/>
            </p:nvSpPr>
            <p:spPr>
              <a:xfrm>
                <a:off x="6472900" y="3908768"/>
                <a:ext cx="279568" cy="428250"/>
              </a:xfrm>
              <a:custGeom>
                <a:avLst/>
                <a:gdLst>
                  <a:gd name="connsiteX0" fmla="*/ 76494 w 279568"/>
                  <a:gd name="connsiteY0" fmla="*/ 241561 h 428250"/>
                  <a:gd name="connsiteX1" fmla="*/ 103592 w 279568"/>
                  <a:gd name="connsiteY1" fmla="*/ 241561 h 428250"/>
                  <a:gd name="connsiteX2" fmla="*/ 184019 w 279568"/>
                  <a:gd name="connsiteY2" fmla="*/ 138947 h 428250"/>
                  <a:gd name="connsiteX3" fmla="*/ 278281 w 279568"/>
                  <a:gd name="connsiteY3" fmla="*/ 138947 h 428250"/>
                  <a:gd name="connsiteX4" fmla="*/ 165741 w 279568"/>
                  <a:gd name="connsiteY4" fmla="*/ 274572 h 428250"/>
                  <a:gd name="connsiteX5" fmla="*/ 279163 w 279568"/>
                  <a:gd name="connsiteY5" fmla="*/ 427127 h 428250"/>
                  <a:gd name="connsiteX6" fmla="*/ 184607 w 279568"/>
                  <a:gd name="connsiteY6" fmla="*/ 427127 h 428250"/>
                  <a:gd name="connsiteX7" fmla="*/ 102416 w 279568"/>
                  <a:gd name="connsiteY7" fmla="*/ 310558 h 428250"/>
                  <a:gd name="connsiteX8" fmla="*/ 76477 w 279568"/>
                  <a:gd name="connsiteY8" fmla="*/ 310558 h 428250"/>
                  <a:gd name="connsiteX9" fmla="*/ 76477 w 279568"/>
                  <a:gd name="connsiteY9" fmla="*/ 427127 h 428250"/>
                  <a:gd name="connsiteX10" fmla="*/ -406 w 279568"/>
                  <a:gd name="connsiteY10" fmla="*/ 427127 h 428250"/>
                  <a:gd name="connsiteX11" fmla="*/ -406 w 279568"/>
                  <a:gd name="connsiteY11" fmla="*/ -1123 h 428250"/>
                  <a:gd name="connsiteX12" fmla="*/ 76494 w 279568"/>
                  <a:gd name="connsiteY12" fmla="*/ -1123 h 42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568" h="428250">
                    <a:moveTo>
                      <a:pt x="76494" y="241561"/>
                    </a:moveTo>
                    <a:lnTo>
                      <a:pt x="103592" y="241561"/>
                    </a:lnTo>
                    <a:lnTo>
                      <a:pt x="184019" y="138947"/>
                    </a:lnTo>
                    <a:lnTo>
                      <a:pt x="278281" y="138947"/>
                    </a:lnTo>
                    <a:lnTo>
                      <a:pt x="165741" y="274572"/>
                    </a:lnTo>
                    <a:lnTo>
                      <a:pt x="279163" y="427127"/>
                    </a:lnTo>
                    <a:lnTo>
                      <a:pt x="184607" y="427127"/>
                    </a:lnTo>
                    <a:lnTo>
                      <a:pt x="102416" y="310558"/>
                    </a:lnTo>
                    <a:lnTo>
                      <a:pt x="76477" y="310558"/>
                    </a:lnTo>
                    <a:lnTo>
                      <a:pt x="76477" y="427127"/>
                    </a:lnTo>
                    <a:lnTo>
                      <a:pt x="-406" y="427127"/>
                    </a:lnTo>
                    <a:lnTo>
                      <a:pt x="-406" y="-1123"/>
                    </a:lnTo>
                    <a:lnTo>
                      <a:pt x="76494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64">
                <a:extLst>
                  <a:ext uri="{FF2B5EF4-FFF2-40B4-BE49-F238E27FC236}">
                    <a16:creationId xmlns:a16="http://schemas.microsoft.com/office/drawing/2014/main" id="{48AF8230-87A3-4C67-8CC8-16FFF314542A}"/>
                  </a:ext>
                </a:extLst>
              </p:cNvPr>
              <p:cNvSpPr/>
              <p:nvPr/>
            </p:nvSpPr>
            <p:spPr>
              <a:xfrm>
                <a:off x="6740055" y="4041097"/>
                <a:ext cx="283157" cy="303403"/>
              </a:xfrm>
              <a:custGeom>
                <a:avLst/>
                <a:gdLst>
                  <a:gd name="connsiteX0" fmla="*/ 143984 w 283157"/>
                  <a:gd name="connsiteY0" fmla="*/ -1112 h 303403"/>
                  <a:gd name="connsiteX1" fmla="*/ 200392 w 283157"/>
                  <a:gd name="connsiteY1" fmla="*/ 9886 h 303403"/>
                  <a:gd name="connsiteX2" fmla="*/ 244142 w 283157"/>
                  <a:gd name="connsiteY2" fmla="*/ 40823 h 303403"/>
                  <a:gd name="connsiteX3" fmla="*/ 272572 w 283157"/>
                  <a:gd name="connsiteY3" fmla="*/ 88706 h 303403"/>
                  <a:gd name="connsiteX4" fmla="*/ 282740 w 283157"/>
                  <a:gd name="connsiteY4" fmla="*/ 150267 h 303403"/>
                  <a:gd name="connsiteX5" fmla="*/ 282290 w 283157"/>
                  <a:gd name="connsiteY5" fmla="*/ 164240 h 303403"/>
                  <a:gd name="connsiteX6" fmla="*/ 281270 w 283157"/>
                  <a:gd name="connsiteY6" fmla="*/ 176431 h 303403"/>
                  <a:gd name="connsiteX7" fmla="*/ 78878 w 283157"/>
                  <a:gd name="connsiteY7" fmla="*/ 176431 h 303403"/>
                  <a:gd name="connsiteX8" fmla="*/ 88596 w 283157"/>
                  <a:gd name="connsiteY8" fmla="*/ 203355 h 303403"/>
                  <a:gd name="connsiteX9" fmla="*/ 104955 w 283157"/>
                  <a:gd name="connsiteY9" fmla="*/ 221945 h 303403"/>
                  <a:gd name="connsiteX10" fmla="*/ 126605 w 283157"/>
                  <a:gd name="connsiteY10" fmla="*/ 232787 h 303403"/>
                  <a:gd name="connsiteX11" fmla="*/ 152233 w 283157"/>
                  <a:gd name="connsiteY11" fmla="*/ 236246 h 303403"/>
                  <a:gd name="connsiteX12" fmla="*/ 189792 w 283157"/>
                  <a:gd name="connsiteY12" fmla="*/ 229121 h 303403"/>
                  <a:gd name="connsiteX13" fmla="*/ 224377 w 283157"/>
                  <a:gd name="connsiteY13" fmla="*/ 208595 h 303403"/>
                  <a:gd name="connsiteX14" fmla="*/ 269441 w 283157"/>
                  <a:gd name="connsiteY14" fmla="*/ 258553 h 303403"/>
                  <a:gd name="connsiteX15" fmla="*/ 214503 w 283157"/>
                  <a:gd name="connsiteY15" fmla="*/ 291720 h 303403"/>
                  <a:gd name="connsiteX16" fmla="*/ 147771 w 283157"/>
                  <a:gd name="connsiteY16" fmla="*/ 302269 h 303403"/>
                  <a:gd name="connsiteX17" fmla="*/ 87835 w 283157"/>
                  <a:gd name="connsiteY17" fmla="*/ 291426 h 303403"/>
                  <a:gd name="connsiteX18" fmla="*/ 40990 w 283157"/>
                  <a:gd name="connsiteY18" fmla="*/ 260784 h 303403"/>
                  <a:gd name="connsiteX19" fmla="*/ 10503 w 283157"/>
                  <a:gd name="connsiteY19" fmla="*/ 213195 h 303403"/>
                  <a:gd name="connsiteX20" fmla="*/ -391 w 283157"/>
                  <a:gd name="connsiteY20" fmla="*/ 151495 h 303403"/>
                  <a:gd name="connsiteX21" fmla="*/ 10209 w 283157"/>
                  <a:gd name="connsiteY21" fmla="*/ 89484 h 303403"/>
                  <a:gd name="connsiteX22" fmla="*/ 39814 w 283157"/>
                  <a:gd name="connsiteY22" fmla="*/ 41307 h 303403"/>
                  <a:gd name="connsiteX23" fmla="*/ 85328 w 283157"/>
                  <a:gd name="connsiteY23" fmla="*/ 10076 h 303403"/>
                  <a:gd name="connsiteX24" fmla="*/ 143984 w 283157"/>
                  <a:gd name="connsiteY24" fmla="*/ -1112 h 303403"/>
                  <a:gd name="connsiteX25" fmla="*/ 143396 w 283157"/>
                  <a:gd name="connsiteY25" fmla="*/ 65811 h 303403"/>
                  <a:gd name="connsiteX26" fmla="*/ 100165 w 283157"/>
                  <a:gd name="connsiteY26" fmla="*/ 81114 h 303403"/>
                  <a:gd name="connsiteX27" fmla="*/ 79241 w 283157"/>
                  <a:gd name="connsiteY27" fmla="*/ 123498 h 303403"/>
                  <a:gd name="connsiteX28" fmla="*/ 205615 w 283157"/>
                  <a:gd name="connsiteY28" fmla="*/ 123498 h 303403"/>
                  <a:gd name="connsiteX29" fmla="*/ 184414 w 283157"/>
                  <a:gd name="connsiteY29" fmla="*/ 80682 h 303403"/>
                  <a:gd name="connsiteX30" fmla="*/ 143396 w 283157"/>
                  <a:gd name="connsiteY30" fmla="*/ 65811 h 30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3157" h="303403">
                    <a:moveTo>
                      <a:pt x="143984" y="-1112"/>
                    </a:moveTo>
                    <a:cubicBezTo>
                      <a:pt x="163334" y="-1354"/>
                      <a:pt x="182546" y="2381"/>
                      <a:pt x="200392" y="9886"/>
                    </a:cubicBezTo>
                    <a:cubicBezTo>
                      <a:pt x="217011" y="16959"/>
                      <a:pt x="231934" y="27508"/>
                      <a:pt x="244142" y="40823"/>
                    </a:cubicBezTo>
                    <a:cubicBezTo>
                      <a:pt x="256697" y="54743"/>
                      <a:pt x="266364" y="71015"/>
                      <a:pt x="272572" y="88706"/>
                    </a:cubicBezTo>
                    <a:cubicBezTo>
                      <a:pt x="279540" y="108471"/>
                      <a:pt x="282982" y="129309"/>
                      <a:pt x="282740" y="150267"/>
                    </a:cubicBezTo>
                    <a:cubicBezTo>
                      <a:pt x="282740" y="154884"/>
                      <a:pt x="282584" y="159536"/>
                      <a:pt x="282290" y="164240"/>
                    </a:cubicBezTo>
                    <a:cubicBezTo>
                      <a:pt x="281996" y="168995"/>
                      <a:pt x="281650" y="173076"/>
                      <a:pt x="281270" y="176431"/>
                    </a:cubicBezTo>
                    <a:lnTo>
                      <a:pt x="78878" y="176431"/>
                    </a:lnTo>
                    <a:cubicBezTo>
                      <a:pt x="80469" y="185925"/>
                      <a:pt x="83754" y="195038"/>
                      <a:pt x="88596" y="203355"/>
                    </a:cubicBezTo>
                    <a:cubicBezTo>
                      <a:pt x="92867" y="210497"/>
                      <a:pt x="98401" y="216809"/>
                      <a:pt x="104955" y="221945"/>
                    </a:cubicBezTo>
                    <a:cubicBezTo>
                      <a:pt x="111405" y="226925"/>
                      <a:pt x="118754" y="230608"/>
                      <a:pt x="126605" y="232787"/>
                    </a:cubicBezTo>
                    <a:cubicBezTo>
                      <a:pt x="134940" y="235122"/>
                      <a:pt x="143569" y="236280"/>
                      <a:pt x="152233" y="236246"/>
                    </a:cubicBezTo>
                    <a:cubicBezTo>
                      <a:pt x="165081" y="236159"/>
                      <a:pt x="177808" y="233738"/>
                      <a:pt x="189792" y="229121"/>
                    </a:cubicBezTo>
                    <a:cubicBezTo>
                      <a:pt x="202433" y="224366"/>
                      <a:pt x="214140" y="217414"/>
                      <a:pt x="224377" y="208595"/>
                    </a:cubicBezTo>
                    <a:lnTo>
                      <a:pt x="269441" y="258553"/>
                    </a:lnTo>
                    <a:cubicBezTo>
                      <a:pt x="253636" y="273321"/>
                      <a:pt x="234926" y="284613"/>
                      <a:pt x="214503" y="291720"/>
                    </a:cubicBezTo>
                    <a:cubicBezTo>
                      <a:pt x="193008" y="298949"/>
                      <a:pt x="170442" y="302511"/>
                      <a:pt x="147771" y="302269"/>
                    </a:cubicBezTo>
                    <a:cubicBezTo>
                      <a:pt x="127280" y="302511"/>
                      <a:pt x="106943" y="298828"/>
                      <a:pt x="87835" y="291426"/>
                    </a:cubicBezTo>
                    <a:cubicBezTo>
                      <a:pt x="70266" y="284578"/>
                      <a:pt x="54305" y="274151"/>
                      <a:pt x="40990" y="260784"/>
                    </a:cubicBezTo>
                    <a:cubicBezTo>
                      <a:pt x="27657" y="247192"/>
                      <a:pt x="17282" y="230989"/>
                      <a:pt x="10503" y="213195"/>
                    </a:cubicBezTo>
                    <a:cubicBezTo>
                      <a:pt x="3033" y="193499"/>
                      <a:pt x="-668" y="172557"/>
                      <a:pt x="-391" y="151495"/>
                    </a:cubicBezTo>
                    <a:cubicBezTo>
                      <a:pt x="-651" y="130346"/>
                      <a:pt x="2946" y="109336"/>
                      <a:pt x="10209" y="89484"/>
                    </a:cubicBezTo>
                    <a:cubicBezTo>
                      <a:pt x="16745" y="71604"/>
                      <a:pt x="26810" y="55210"/>
                      <a:pt x="39814" y="41307"/>
                    </a:cubicBezTo>
                    <a:cubicBezTo>
                      <a:pt x="52628" y="27819"/>
                      <a:pt x="68139" y="17184"/>
                      <a:pt x="85328" y="10076"/>
                    </a:cubicBezTo>
                    <a:cubicBezTo>
                      <a:pt x="103935" y="2451"/>
                      <a:pt x="123873" y="-1354"/>
                      <a:pt x="143984" y="-1112"/>
                    </a:cubicBezTo>
                    <a:close/>
                    <a:moveTo>
                      <a:pt x="143396" y="65811"/>
                    </a:moveTo>
                    <a:cubicBezTo>
                      <a:pt x="125135" y="65811"/>
                      <a:pt x="110731" y="70912"/>
                      <a:pt x="100165" y="81114"/>
                    </a:cubicBezTo>
                    <a:cubicBezTo>
                      <a:pt x="89599" y="91317"/>
                      <a:pt x="82630" y="105445"/>
                      <a:pt x="79241" y="123498"/>
                    </a:cubicBezTo>
                    <a:lnTo>
                      <a:pt x="205615" y="123498"/>
                    </a:lnTo>
                    <a:cubicBezTo>
                      <a:pt x="202087" y="104874"/>
                      <a:pt x="195014" y="90608"/>
                      <a:pt x="184414" y="80682"/>
                    </a:cubicBezTo>
                    <a:cubicBezTo>
                      <a:pt x="173814" y="70756"/>
                      <a:pt x="160135" y="65793"/>
                      <a:pt x="143396" y="65811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65">
                <a:extLst>
                  <a:ext uri="{FF2B5EF4-FFF2-40B4-BE49-F238E27FC236}">
                    <a16:creationId xmlns:a16="http://schemas.microsoft.com/office/drawing/2014/main" id="{69A37F6B-9F3C-478C-9FAA-189CE300DC8A}"/>
                  </a:ext>
                </a:extLst>
              </p:cNvPr>
              <p:cNvSpPr/>
              <p:nvPr/>
            </p:nvSpPr>
            <p:spPr>
              <a:xfrm>
                <a:off x="7173696" y="3904599"/>
                <a:ext cx="98034" cy="432418"/>
              </a:xfrm>
              <a:custGeom>
                <a:avLst/>
                <a:gdLst>
                  <a:gd name="connsiteX0" fmla="*/ 48516 w 98034"/>
                  <a:gd name="connsiteY0" fmla="*/ -1121 h 432418"/>
                  <a:gd name="connsiteX1" fmla="*/ 83430 w 98034"/>
                  <a:gd name="connsiteY1" fmla="*/ 13301 h 432418"/>
                  <a:gd name="connsiteX2" fmla="*/ 93806 w 98034"/>
                  <a:gd name="connsiteY2" fmla="*/ 29210 h 432418"/>
                  <a:gd name="connsiteX3" fmla="*/ 97627 w 98034"/>
                  <a:gd name="connsiteY3" fmla="*/ 48837 h 432418"/>
                  <a:gd name="connsiteX4" fmla="*/ 83344 w 98034"/>
                  <a:gd name="connsiteY4" fmla="*/ 84079 h 432418"/>
                  <a:gd name="connsiteX5" fmla="*/ 67780 w 98034"/>
                  <a:gd name="connsiteY5" fmla="*/ 94455 h 432418"/>
                  <a:gd name="connsiteX6" fmla="*/ 29201 w 98034"/>
                  <a:gd name="connsiteY6" fmla="*/ 94455 h 432418"/>
                  <a:gd name="connsiteX7" fmla="*/ 13637 w 98034"/>
                  <a:gd name="connsiteY7" fmla="*/ 84079 h 432418"/>
                  <a:gd name="connsiteX8" fmla="*/ 3262 w 98034"/>
                  <a:gd name="connsiteY8" fmla="*/ 68325 h 432418"/>
                  <a:gd name="connsiteX9" fmla="*/ -404 w 98034"/>
                  <a:gd name="connsiteY9" fmla="*/ 48837 h 432418"/>
                  <a:gd name="connsiteX10" fmla="*/ 3262 w 98034"/>
                  <a:gd name="connsiteY10" fmla="*/ 29210 h 432418"/>
                  <a:gd name="connsiteX11" fmla="*/ 13637 w 98034"/>
                  <a:gd name="connsiteY11" fmla="*/ 13301 h 432418"/>
                  <a:gd name="connsiteX12" fmla="*/ 29201 w 98034"/>
                  <a:gd name="connsiteY12" fmla="*/ 2735 h 432418"/>
                  <a:gd name="connsiteX13" fmla="*/ 48516 w 98034"/>
                  <a:gd name="connsiteY13" fmla="*/ -1121 h 432418"/>
                  <a:gd name="connsiteX14" fmla="*/ 87407 w 98034"/>
                  <a:gd name="connsiteY14" fmla="*/ 431296 h 432418"/>
                  <a:gd name="connsiteX15" fmla="*/ 10525 w 98034"/>
                  <a:gd name="connsiteY15" fmla="*/ 431296 h 432418"/>
                  <a:gd name="connsiteX16" fmla="*/ 10525 w 98034"/>
                  <a:gd name="connsiteY16" fmla="*/ 143116 h 432418"/>
                  <a:gd name="connsiteX17" fmla="*/ 87407 w 98034"/>
                  <a:gd name="connsiteY17" fmla="*/ 143116 h 43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34" h="432418">
                    <a:moveTo>
                      <a:pt x="48516" y="-1121"/>
                    </a:moveTo>
                    <a:cubicBezTo>
                      <a:pt x="61624" y="-1208"/>
                      <a:pt x="74196" y="3997"/>
                      <a:pt x="83430" y="13301"/>
                    </a:cubicBezTo>
                    <a:cubicBezTo>
                      <a:pt x="87891" y="17883"/>
                      <a:pt x="91419" y="23278"/>
                      <a:pt x="93806" y="29210"/>
                    </a:cubicBezTo>
                    <a:cubicBezTo>
                      <a:pt x="96365" y="35435"/>
                      <a:pt x="97662" y="42110"/>
                      <a:pt x="97627" y="48837"/>
                    </a:cubicBezTo>
                    <a:cubicBezTo>
                      <a:pt x="97731" y="62014"/>
                      <a:pt x="92595" y="74689"/>
                      <a:pt x="83344" y="84079"/>
                    </a:cubicBezTo>
                    <a:cubicBezTo>
                      <a:pt x="78917" y="88558"/>
                      <a:pt x="73608" y="92085"/>
                      <a:pt x="67780" y="94455"/>
                    </a:cubicBezTo>
                    <a:cubicBezTo>
                      <a:pt x="55399" y="99418"/>
                      <a:pt x="41582" y="99418"/>
                      <a:pt x="29201" y="94455"/>
                    </a:cubicBezTo>
                    <a:cubicBezTo>
                      <a:pt x="23373" y="92085"/>
                      <a:pt x="18064" y="88558"/>
                      <a:pt x="13637" y="84079"/>
                    </a:cubicBezTo>
                    <a:cubicBezTo>
                      <a:pt x="9158" y="79583"/>
                      <a:pt x="5631" y="74222"/>
                      <a:pt x="3262" y="68325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56" y="42127"/>
                      <a:pt x="789" y="35452"/>
                      <a:pt x="3262" y="29210"/>
                    </a:cubicBezTo>
                    <a:cubicBezTo>
                      <a:pt x="5614" y="23261"/>
                      <a:pt x="9141" y="17849"/>
                      <a:pt x="13637" y="13301"/>
                    </a:cubicBezTo>
                    <a:cubicBezTo>
                      <a:pt x="18099" y="8805"/>
                      <a:pt x="23373" y="5225"/>
                      <a:pt x="29201" y="2735"/>
                    </a:cubicBezTo>
                    <a:cubicBezTo>
                      <a:pt x="35305" y="141"/>
                      <a:pt x="41876" y="-1173"/>
                      <a:pt x="48516" y="-1121"/>
                    </a:cubicBezTo>
                    <a:close/>
                    <a:moveTo>
                      <a:pt x="87407" y="431296"/>
                    </a:moveTo>
                    <a:lnTo>
                      <a:pt x="10525" y="431296"/>
                    </a:lnTo>
                    <a:lnTo>
                      <a:pt x="10525" y="143116"/>
                    </a:lnTo>
                    <a:lnTo>
                      <a:pt x="87407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66">
                <a:extLst>
                  <a:ext uri="{FF2B5EF4-FFF2-40B4-BE49-F238E27FC236}">
                    <a16:creationId xmlns:a16="http://schemas.microsoft.com/office/drawing/2014/main" id="{5D6CE884-C5DE-4755-92DE-608020608C0B}"/>
                  </a:ext>
                </a:extLst>
              </p:cNvPr>
              <p:cNvSpPr/>
              <p:nvPr/>
            </p:nvSpPr>
            <p:spPr>
              <a:xfrm>
                <a:off x="7290474" y="3963291"/>
                <a:ext cx="256552" cy="381231"/>
              </a:xfrm>
              <a:custGeom>
                <a:avLst/>
                <a:gdLst>
                  <a:gd name="connsiteX0" fmla="*/ 234877 w 256552"/>
                  <a:gd name="connsiteY0" fmla="*/ 153421 h 381231"/>
                  <a:gd name="connsiteX1" fmla="*/ 131467 w 256552"/>
                  <a:gd name="connsiteY1" fmla="*/ 153421 h 381231"/>
                  <a:gd name="connsiteX2" fmla="*/ 131467 w 256552"/>
                  <a:gd name="connsiteY2" fmla="*/ 258732 h 381231"/>
                  <a:gd name="connsiteX3" fmla="*/ 134926 w 256552"/>
                  <a:gd name="connsiteY3" fmla="*/ 281489 h 381231"/>
                  <a:gd name="connsiteX4" fmla="*/ 144056 w 256552"/>
                  <a:gd name="connsiteY4" fmla="*/ 296655 h 381231"/>
                  <a:gd name="connsiteX5" fmla="*/ 157614 w 256552"/>
                  <a:gd name="connsiteY5" fmla="*/ 305128 h 381231"/>
                  <a:gd name="connsiteX6" fmla="*/ 174249 w 256552"/>
                  <a:gd name="connsiteY6" fmla="*/ 307809 h 381231"/>
                  <a:gd name="connsiteX7" fmla="*/ 202090 w 256552"/>
                  <a:gd name="connsiteY7" fmla="*/ 302016 h 381231"/>
                  <a:gd name="connsiteX8" fmla="*/ 227873 w 256552"/>
                  <a:gd name="connsiteY8" fmla="*/ 289081 h 381231"/>
                  <a:gd name="connsiteX9" fmla="*/ 256147 w 256552"/>
                  <a:gd name="connsiteY9" fmla="*/ 349743 h 381231"/>
                  <a:gd name="connsiteX10" fmla="*/ 214645 w 256552"/>
                  <a:gd name="connsiteY10" fmla="*/ 371462 h 381231"/>
                  <a:gd name="connsiteX11" fmla="*/ 161626 w 256552"/>
                  <a:gd name="connsiteY11" fmla="*/ 380109 h 381231"/>
                  <a:gd name="connsiteX12" fmla="*/ 81492 w 256552"/>
                  <a:gd name="connsiteY12" fmla="*/ 350711 h 381231"/>
                  <a:gd name="connsiteX13" fmla="*/ 54689 w 256552"/>
                  <a:gd name="connsiteY13" fmla="*/ 265062 h 381231"/>
                  <a:gd name="connsiteX14" fmla="*/ 54689 w 256552"/>
                  <a:gd name="connsiteY14" fmla="*/ 153525 h 381231"/>
                  <a:gd name="connsiteX15" fmla="*/ -406 w 256552"/>
                  <a:gd name="connsiteY15" fmla="*/ 153525 h 381231"/>
                  <a:gd name="connsiteX16" fmla="*/ -406 w 256552"/>
                  <a:gd name="connsiteY16" fmla="*/ 84527 h 381231"/>
                  <a:gd name="connsiteX17" fmla="*/ 54689 w 256552"/>
                  <a:gd name="connsiteY17" fmla="*/ 84527 h 381231"/>
                  <a:gd name="connsiteX18" fmla="*/ 54689 w 256552"/>
                  <a:gd name="connsiteY18" fmla="*/ -1123 h 381231"/>
                  <a:gd name="connsiteX19" fmla="*/ 131571 w 256552"/>
                  <a:gd name="connsiteY19" fmla="*/ -1123 h 381231"/>
                  <a:gd name="connsiteX20" fmla="*/ 131571 w 256552"/>
                  <a:gd name="connsiteY20" fmla="*/ 84527 h 381231"/>
                  <a:gd name="connsiteX21" fmla="*/ 234980 w 256552"/>
                  <a:gd name="connsiteY21" fmla="*/ 84527 h 38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552" h="381231">
                    <a:moveTo>
                      <a:pt x="234877" y="153421"/>
                    </a:moveTo>
                    <a:lnTo>
                      <a:pt x="131467" y="153421"/>
                    </a:lnTo>
                    <a:lnTo>
                      <a:pt x="131467" y="258732"/>
                    </a:lnTo>
                    <a:cubicBezTo>
                      <a:pt x="131294" y="266462"/>
                      <a:pt x="132470" y="274157"/>
                      <a:pt x="134926" y="281489"/>
                    </a:cubicBezTo>
                    <a:cubicBezTo>
                      <a:pt x="136828" y="287144"/>
                      <a:pt x="139941" y="292332"/>
                      <a:pt x="144056" y="296655"/>
                    </a:cubicBezTo>
                    <a:cubicBezTo>
                      <a:pt x="147843" y="300494"/>
                      <a:pt x="152495" y="303399"/>
                      <a:pt x="157614" y="305128"/>
                    </a:cubicBezTo>
                    <a:cubicBezTo>
                      <a:pt x="162974" y="306944"/>
                      <a:pt x="168595" y="307843"/>
                      <a:pt x="174249" y="307809"/>
                    </a:cubicBezTo>
                    <a:cubicBezTo>
                      <a:pt x="183829" y="307739"/>
                      <a:pt x="193288" y="305768"/>
                      <a:pt x="202090" y="302016"/>
                    </a:cubicBezTo>
                    <a:cubicBezTo>
                      <a:pt x="210996" y="298350"/>
                      <a:pt x="219608" y="294027"/>
                      <a:pt x="227873" y="289081"/>
                    </a:cubicBezTo>
                    <a:lnTo>
                      <a:pt x="256147" y="349743"/>
                    </a:lnTo>
                    <a:cubicBezTo>
                      <a:pt x="243246" y="358649"/>
                      <a:pt x="229309" y="365946"/>
                      <a:pt x="214645" y="371462"/>
                    </a:cubicBezTo>
                    <a:cubicBezTo>
                      <a:pt x="199514" y="377221"/>
                      <a:pt x="181840" y="380109"/>
                      <a:pt x="161626" y="380109"/>
                    </a:cubicBezTo>
                    <a:cubicBezTo>
                      <a:pt x="126072" y="380109"/>
                      <a:pt x="99355" y="370304"/>
                      <a:pt x="81492" y="350711"/>
                    </a:cubicBezTo>
                    <a:cubicBezTo>
                      <a:pt x="63629" y="331119"/>
                      <a:pt x="54689" y="302569"/>
                      <a:pt x="54689" y="265062"/>
                    </a:cubicBezTo>
                    <a:lnTo>
                      <a:pt x="54689" y="153525"/>
                    </a:lnTo>
                    <a:lnTo>
                      <a:pt x="-406" y="153525"/>
                    </a:lnTo>
                    <a:lnTo>
                      <a:pt x="-406" y="84527"/>
                    </a:lnTo>
                    <a:lnTo>
                      <a:pt x="54689" y="84527"/>
                    </a:lnTo>
                    <a:lnTo>
                      <a:pt x="54689" y="-1123"/>
                    </a:lnTo>
                    <a:lnTo>
                      <a:pt x="131571" y="-1123"/>
                    </a:lnTo>
                    <a:lnTo>
                      <a:pt x="131571" y="84527"/>
                    </a:lnTo>
                    <a:lnTo>
                      <a:pt x="234980" y="84527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67">
                <a:extLst>
                  <a:ext uri="{FF2B5EF4-FFF2-40B4-BE49-F238E27FC236}">
                    <a16:creationId xmlns:a16="http://schemas.microsoft.com/office/drawing/2014/main" id="{34F63EE3-DAAF-452B-9A93-82E82210C393}"/>
                  </a:ext>
                </a:extLst>
              </p:cNvPr>
              <p:cNvSpPr/>
              <p:nvPr/>
            </p:nvSpPr>
            <p:spPr>
              <a:xfrm>
                <a:off x="5599695" y="4441062"/>
                <a:ext cx="298763" cy="303356"/>
              </a:xfrm>
              <a:custGeom>
                <a:avLst/>
                <a:gdLst>
                  <a:gd name="connsiteX0" fmla="*/ 298358 w 298763"/>
                  <a:gd name="connsiteY0" fmla="*/ 294793 h 303356"/>
                  <a:gd name="connsiteX1" fmla="*/ 223187 w 298763"/>
                  <a:gd name="connsiteY1" fmla="*/ 294793 h 303356"/>
                  <a:gd name="connsiteX2" fmla="*/ 223187 w 298763"/>
                  <a:gd name="connsiteY2" fmla="*/ 262974 h 303356"/>
                  <a:gd name="connsiteX3" fmla="*/ 188135 w 298763"/>
                  <a:gd name="connsiteY3" fmla="*/ 291369 h 303356"/>
                  <a:gd name="connsiteX4" fmla="*/ 137762 w 298763"/>
                  <a:gd name="connsiteY4" fmla="*/ 302228 h 303356"/>
                  <a:gd name="connsiteX5" fmla="*/ 82962 w 298763"/>
                  <a:gd name="connsiteY5" fmla="*/ 290625 h 303356"/>
                  <a:gd name="connsiteX6" fmla="*/ 39074 w 298763"/>
                  <a:gd name="connsiteY6" fmla="*/ 258807 h 303356"/>
                  <a:gd name="connsiteX7" fmla="*/ 10057 w 298763"/>
                  <a:gd name="connsiteY7" fmla="*/ 210786 h 303356"/>
                  <a:gd name="connsiteX8" fmla="*/ 10057 w 298763"/>
                  <a:gd name="connsiteY8" fmla="*/ 90326 h 303356"/>
                  <a:gd name="connsiteX9" fmla="*/ 39074 w 298763"/>
                  <a:gd name="connsiteY9" fmla="*/ 42304 h 303356"/>
                  <a:gd name="connsiteX10" fmla="*/ 82962 w 298763"/>
                  <a:gd name="connsiteY10" fmla="*/ 10486 h 303356"/>
                  <a:gd name="connsiteX11" fmla="*/ 137762 w 298763"/>
                  <a:gd name="connsiteY11" fmla="*/ -1117 h 303356"/>
                  <a:gd name="connsiteX12" fmla="*/ 188135 w 298763"/>
                  <a:gd name="connsiteY12" fmla="*/ 9742 h 303356"/>
                  <a:gd name="connsiteX13" fmla="*/ 223187 w 298763"/>
                  <a:gd name="connsiteY13" fmla="*/ 38431 h 303356"/>
                  <a:gd name="connsiteX14" fmla="*/ 223187 w 298763"/>
                  <a:gd name="connsiteY14" fmla="*/ 6612 h 303356"/>
                  <a:gd name="connsiteX15" fmla="*/ 298306 w 298763"/>
                  <a:gd name="connsiteY15" fmla="*/ 6612 h 303356"/>
                  <a:gd name="connsiteX16" fmla="*/ 151959 w 298763"/>
                  <a:gd name="connsiteY16" fmla="*/ 71148 h 303356"/>
                  <a:gd name="connsiteX17" fmla="*/ 121455 w 298763"/>
                  <a:gd name="connsiteY17" fmla="*/ 77391 h 303356"/>
                  <a:gd name="connsiteX18" fmla="*/ 98197 w 298763"/>
                  <a:gd name="connsiteY18" fmla="*/ 94355 h 303356"/>
                  <a:gd name="connsiteX19" fmla="*/ 83464 w 298763"/>
                  <a:gd name="connsiteY19" fmla="*/ 119619 h 303356"/>
                  <a:gd name="connsiteX20" fmla="*/ 83464 w 298763"/>
                  <a:gd name="connsiteY20" fmla="*/ 181630 h 303356"/>
                  <a:gd name="connsiteX21" fmla="*/ 98197 w 298763"/>
                  <a:gd name="connsiteY21" fmla="*/ 206774 h 303356"/>
                  <a:gd name="connsiteX22" fmla="*/ 121455 w 298763"/>
                  <a:gd name="connsiteY22" fmla="*/ 223720 h 303356"/>
                  <a:gd name="connsiteX23" fmla="*/ 151959 w 298763"/>
                  <a:gd name="connsiteY23" fmla="*/ 229963 h 303356"/>
                  <a:gd name="connsiteX24" fmla="*/ 181996 w 298763"/>
                  <a:gd name="connsiteY24" fmla="*/ 224014 h 303356"/>
                  <a:gd name="connsiteX25" fmla="*/ 205272 w 298763"/>
                  <a:gd name="connsiteY25" fmla="*/ 207362 h 303356"/>
                  <a:gd name="connsiteX26" fmla="*/ 220299 w 298763"/>
                  <a:gd name="connsiteY26" fmla="*/ 182080 h 303356"/>
                  <a:gd name="connsiteX27" fmla="*/ 220299 w 298763"/>
                  <a:gd name="connsiteY27" fmla="*/ 119031 h 303356"/>
                  <a:gd name="connsiteX28" fmla="*/ 205272 w 298763"/>
                  <a:gd name="connsiteY28" fmla="*/ 93750 h 303356"/>
                  <a:gd name="connsiteX29" fmla="*/ 181996 w 298763"/>
                  <a:gd name="connsiteY29" fmla="*/ 77097 h 303356"/>
                  <a:gd name="connsiteX30" fmla="*/ 151959 w 298763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63" h="303356">
                    <a:moveTo>
                      <a:pt x="298358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3" y="274785"/>
                      <a:pt x="201681" y="284469"/>
                      <a:pt x="188135" y="291369"/>
                    </a:cubicBezTo>
                    <a:cubicBezTo>
                      <a:pt x="174175" y="298614"/>
                      <a:pt x="15738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34" y="16694"/>
                      <a:pt x="213687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959" y="71148"/>
                    </a:moveTo>
                    <a:cubicBezTo>
                      <a:pt x="141459" y="70992"/>
                      <a:pt x="131053" y="73137"/>
                      <a:pt x="121455" y="77391"/>
                    </a:cubicBezTo>
                    <a:cubicBezTo>
                      <a:pt x="112598" y="81351"/>
                      <a:pt x="104675" y="87127"/>
                      <a:pt x="98197" y="94355"/>
                    </a:cubicBezTo>
                    <a:cubicBezTo>
                      <a:pt x="91662" y="101721"/>
                      <a:pt x="86654" y="110298"/>
                      <a:pt x="83464" y="119619"/>
                    </a:cubicBezTo>
                    <a:cubicBezTo>
                      <a:pt x="76593" y="139713"/>
                      <a:pt x="76593" y="161536"/>
                      <a:pt x="83464" y="181630"/>
                    </a:cubicBezTo>
                    <a:cubicBezTo>
                      <a:pt x="86677" y="190899"/>
                      <a:pt x="91683" y="199442"/>
                      <a:pt x="98197" y="206774"/>
                    </a:cubicBezTo>
                    <a:cubicBezTo>
                      <a:pt x="104681" y="213985"/>
                      <a:pt x="112603" y="219760"/>
                      <a:pt x="121455" y="223720"/>
                    </a:cubicBezTo>
                    <a:cubicBezTo>
                      <a:pt x="131053" y="227974"/>
                      <a:pt x="141459" y="230119"/>
                      <a:pt x="151959" y="229963"/>
                    </a:cubicBezTo>
                    <a:cubicBezTo>
                      <a:pt x="162278" y="230101"/>
                      <a:pt x="172510" y="228078"/>
                      <a:pt x="181996" y="224014"/>
                    </a:cubicBezTo>
                    <a:cubicBezTo>
                      <a:pt x="190850" y="220175"/>
                      <a:pt x="198786" y="214503"/>
                      <a:pt x="205272" y="207362"/>
                    </a:cubicBezTo>
                    <a:cubicBezTo>
                      <a:pt x="211887" y="199995"/>
                      <a:pt x="216991" y="191401"/>
                      <a:pt x="220299" y="182080"/>
                    </a:cubicBezTo>
                    <a:cubicBezTo>
                      <a:pt x="227355" y="161657"/>
                      <a:pt x="227355" y="139454"/>
                      <a:pt x="220299" y="119031"/>
                    </a:cubicBezTo>
                    <a:cubicBezTo>
                      <a:pt x="216991" y="109711"/>
                      <a:pt x="211887" y="101116"/>
                      <a:pt x="205272" y="93750"/>
                    </a:cubicBezTo>
                    <a:cubicBezTo>
                      <a:pt x="198781" y="86608"/>
                      <a:pt x="190847" y="80936"/>
                      <a:pt x="181996" y="77097"/>
                    </a:cubicBezTo>
                    <a:cubicBezTo>
                      <a:pt x="172508" y="73050"/>
                      <a:pt x="162276" y="71010"/>
                      <a:pt x="151959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68">
                <a:extLst>
                  <a:ext uri="{FF2B5EF4-FFF2-40B4-BE49-F238E27FC236}">
                    <a16:creationId xmlns:a16="http://schemas.microsoft.com/office/drawing/2014/main" id="{7703DFDE-9560-40AE-B3DE-0A65FEE0EDBA}"/>
                  </a:ext>
                </a:extLst>
              </p:cNvPr>
              <p:cNvSpPr/>
              <p:nvPr/>
            </p:nvSpPr>
            <p:spPr>
              <a:xfrm>
                <a:off x="5949714" y="4441024"/>
                <a:ext cx="462514" cy="295971"/>
              </a:xfrm>
              <a:custGeom>
                <a:avLst/>
                <a:gdLst>
                  <a:gd name="connsiteX0" fmla="*/ 349578 w 462514"/>
                  <a:gd name="connsiteY0" fmla="*/ -1114 h 295971"/>
                  <a:gd name="connsiteX1" fmla="*/ 395386 w 462514"/>
                  <a:gd name="connsiteY1" fmla="*/ 7066 h 295971"/>
                  <a:gd name="connsiteX2" fmla="*/ 431026 w 462514"/>
                  <a:gd name="connsiteY2" fmla="*/ 30013 h 295971"/>
                  <a:gd name="connsiteX3" fmla="*/ 454008 w 462514"/>
                  <a:gd name="connsiteY3" fmla="*/ 65549 h 295971"/>
                  <a:gd name="connsiteX4" fmla="*/ 462101 w 462514"/>
                  <a:gd name="connsiteY4" fmla="*/ 111357 h 295971"/>
                  <a:gd name="connsiteX5" fmla="*/ 462101 w 462514"/>
                  <a:gd name="connsiteY5" fmla="*/ 294848 h 295971"/>
                  <a:gd name="connsiteX6" fmla="*/ 385512 w 462514"/>
                  <a:gd name="connsiteY6" fmla="*/ 294848 h 295971"/>
                  <a:gd name="connsiteX7" fmla="*/ 385512 w 462514"/>
                  <a:gd name="connsiteY7" fmla="*/ 136327 h 295971"/>
                  <a:gd name="connsiteX8" fmla="*/ 370779 w 462514"/>
                  <a:gd name="connsiteY8" fmla="*/ 88306 h 295971"/>
                  <a:gd name="connsiteX9" fmla="*/ 329830 w 462514"/>
                  <a:gd name="connsiteY9" fmla="*/ 71792 h 295971"/>
                  <a:gd name="connsiteX10" fmla="*/ 306416 w 462514"/>
                  <a:gd name="connsiteY10" fmla="*/ 75821 h 295971"/>
                  <a:gd name="connsiteX11" fmla="*/ 287273 w 462514"/>
                  <a:gd name="connsiteY11" fmla="*/ 87926 h 295971"/>
                  <a:gd name="connsiteX12" fmla="*/ 274304 w 462514"/>
                  <a:gd name="connsiteY12" fmla="*/ 108296 h 295971"/>
                  <a:gd name="connsiteX13" fmla="*/ 269444 w 462514"/>
                  <a:gd name="connsiteY13" fmla="*/ 136846 h 295971"/>
                  <a:gd name="connsiteX14" fmla="*/ 269444 w 462514"/>
                  <a:gd name="connsiteY14" fmla="*/ 294762 h 295971"/>
                  <a:gd name="connsiteX15" fmla="*/ 192562 w 462514"/>
                  <a:gd name="connsiteY15" fmla="*/ 294762 h 295971"/>
                  <a:gd name="connsiteX16" fmla="*/ 192562 w 462514"/>
                  <a:gd name="connsiteY16" fmla="*/ 136241 h 295971"/>
                  <a:gd name="connsiteX17" fmla="*/ 177967 w 462514"/>
                  <a:gd name="connsiteY17" fmla="*/ 88220 h 295971"/>
                  <a:gd name="connsiteX18" fmla="*/ 136880 w 462514"/>
                  <a:gd name="connsiteY18" fmla="*/ 71705 h 295971"/>
                  <a:gd name="connsiteX19" fmla="*/ 113466 w 462514"/>
                  <a:gd name="connsiteY19" fmla="*/ 75734 h 295971"/>
                  <a:gd name="connsiteX20" fmla="*/ 94306 w 462514"/>
                  <a:gd name="connsiteY20" fmla="*/ 87839 h 295971"/>
                  <a:gd name="connsiteX21" fmla="*/ 81353 w 462514"/>
                  <a:gd name="connsiteY21" fmla="*/ 108210 h 295971"/>
                  <a:gd name="connsiteX22" fmla="*/ 76494 w 462514"/>
                  <a:gd name="connsiteY22" fmla="*/ 136760 h 295971"/>
                  <a:gd name="connsiteX23" fmla="*/ 76494 w 462514"/>
                  <a:gd name="connsiteY23" fmla="*/ 294676 h 295971"/>
                  <a:gd name="connsiteX24" fmla="*/ -406 w 462514"/>
                  <a:gd name="connsiteY24" fmla="*/ 294676 h 295971"/>
                  <a:gd name="connsiteX25" fmla="*/ -406 w 462514"/>
                  <a:gd name="connsiteY25" fmla="*/ 6651 h 295971"/>
                  <a:gd name="connsiteX26" fmla="*/ 74419 w 462514"/>
                  <a:gd name="connsiteY26" fmla="*/ 6651 h 295971"/>
                  <a:gd name="connsiteX27" fmla="*/ 74419 w 462514"/>
                  <a:gd name="connsiteY27" fmla="*/ 40561 h 295971"/>
                  <a:gd name="connsiteX28" fmla="*/ 111840 w 462514"/>
                  <a:gd name="connsiteY28" fmla="*/ 8293 h 295971"/>
                  <a:gd name="connsiteX29" fmla="*/ 158374 w 462514"/>
                  <a:gd name="connsiteY29" fmla="*/ -1079 h 295971"/>
                  <a:gd name="connsiteX30" fmla="*/ 213918 w 462514"/>
                  <a:gd name="connsiteY30" fmla="*/ 12011 h 295971"/>
                  <a:gd name="connsiteX31" fmla="*/ 252653 w 462514"/>
                  <a:gd name="connsiteY31" fmla="*/ 48326 h 295971"/>
                  <a:gd name="connsiteX32" fmla="*/ 295366 w 462514"/>
                  <a:gd name="connsiteY32" fmla="*/ 9815 h 295971"/>
                  <a:gd name="connsiteX33" fmla="*/ 321737 w 462514"/>
                  <a:gd name="connsiteY33" fmla="*/ 1480 h 295971"/>
                  <a:gd name="connsiteX34" fmla="*/ 349578 w 462514"/>
                  <a:gd name="connsiteY34" fmla="*/ -1114 h 29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514" h="295971">
                    <a:moveTo>
                      <a:pt x="349578" y="-1114"/>
                    </a:moveTo>
                    <a:cubicBezTo>
                      <a:pt x="365226" y="-1304"/>
                      <a:pt x="380769" y="1480"/>
                      <a:pt x="395386" y="7066"/>
                    </a:cubicBezTo>
                    <a:cubicBezTo>
                      <a:pt x="408712" y="12202"/>
                      <a:pt x="420842" y="20000"/>
                      <a:pt x="431026" y="30013"/>
                    </a:cubicBezTo>
                    <a:cubicBezTo>
                      <a:pt x="441109" y="40112"/>
                      <a:pt x="448941" y="52217"/>
                      <a:pt x="454008" y="65549"/>
                    </a:cubicBezTo>
                    <a:cubicBezTo>
                      <a:pt x="459536" y="80179"/>
                      <a:pt x="462282" y="95725"/>
                      <a:pt x="462101" y="111357"/>
                    </a:cubicBezTo>
                    <a:lnTo>
                      <a:pt x="462101" y="294848"/>
                    </a:lnTo>
                    <a:lnTo>
                      <a:pt x="385512" y="294848"/>
                    </a:lnTo>
                    <a:lnTo>
                      <a:pt x="385512" y="136327"/>
                    </a:lnTo>
                    <a:cubicBezTo>
                      <a:pt x="385512" y="115317"/>
                      <a:pt x="380601" y="99304"/>
                      <a:pt x="370779" y="88306"/>
                    </a:cubicBezTo>
                    <a:cubicBezTo>
                      <a:pt x="360957" y="77308"/>
                      <a:pt x="347308" y="71809"/>
                      <a:pt x="329830" y="71792"/>
                    </a:cubicBezTo>
                    <a:cubicBezTo>
                      <a:pt x="321850" y="71757"/>
                      <a:pt x="313923" y="73106"/>
                      <a:pt x="306416" y="75821"/>
                    </a:cubicBezTo>
                    <a:cubicBezTo>
                      <a:pt x="299208" y="78363"/>
                      <a:pt x="292667" y="82513"/>
                      <a:pt x="287273" y="87926"/>
                    </a:cubicBezTo>
                    <a:cubicBezTo>
                      <a:pt x="281611" y="93771"/>
                      <a:pt x="277198" y="100688"/>
                      <a:pt x="274304" y="108296"/>
                    </a:cubicBezTo>
                    <a:cubicBezTo>
                      <a:pt x="270892" y="117427"/>
                      <a:pt x="269242" y="127111"/>
                      <a:pt x="269444" y="136846"/>
                    </a:cubicBezTo>
                    <a:lnTo>
                      <a:pt x="269444" y="294762"/>
                    </a:lnTo>
                    <a:lnTo>
                      <a:pt x="192562" y="294762"/>
                    </a:lnTo>
                    <a:lnTo>
                      <a:pt x="192562" y="136241"/>
                    </a:lnTo>
                    <a:cubicBezTo>
                      <a:pt x="192562" y="115231"/>
                      <a:pt x="187697" y="99218"/>
                      <a:pt x="177967" y="88220"/>
                    </a:cubicBezTo>
                    <a:cubicBezTo>
                      <a:pt x="168236" y="77222"/>
                      <a:pt x="154541" y="71723"/>
                      <a:pt x="136880" y="71705"/>
                    </a:cubicBezTo>
                    <a:cubicBezTo>
                      <a:pt x="128899" y="71653"/>
                      <a:pt x="120972" y="73019"/>
                      <a:pt x="113466" y="75734"/>
                    </a:cubicBezTo>
                    <a:cubicBezTo>
                      <a:pt x="106253" y="78276"/>
                      <a:pt x="99706" y="82427"/>
                      <a:pt x="94306" y="87839"/>
                    </a:cubicBezTo>
                    <a:cubicBezTo>
                      <a:pt x="88654" y="93684"/>
                      <a:pt x="84248" y="100618"/>
                      <a:pt x="81353" y="108210"/>
                    </a:cubicBezTo>
                    <a:cubicBezTo>
                      <a:pt x="77933" y="117323"/>
                      <a:pt x="76283" y="127024"/>
                      <a:pt x="76494" y="136760"/>
                    </a:cubicBezTo>
                    <a:lnTo>
                      <a:pt x="76494" y="294676"/>
                    </a:lnTo>
                    <a:lnTo>
                      <a:pt x="-406" y="294676"/>
                    </a:lnTo>
                    <a:lnTo>
                      <a:pt x="-406" y="6651"/>
                    </a:lnTo>
                    <a:lnTo>
                      <a:pt x="74419" y="6651"/>
                    </a:lnTo>
                    <a:lnTo>
                      <a:pt x="74419" y="40561"/>
                    </a:lnTo>
                    <a:cubicBezTo>
                      <a:pt x="84634" y="25292"/>
                      <a:pt x="97107" y="14536"/>
                      <a:pt x="111840" y="8293"/>
                    </a:cubicBezTo>
                    <a:cubicBezTo>
                      <a:pt x="126554" y="2051"/>
                      <a:pt x="142387" y="-1148"/>
                      <a:pt x="158374" y="-1079"/>
                    </a:cubicBezTo>
                    <a:cubicBezTo>
                      <a:pt x="179195" y="-1079"/>
                      <a:pt x="197710" y="3279"/>
                      <a:pt x="213918" y="12011"/>
                    </a:cubicBezTo>
                    <a:cubicBezTo>
                      <a:pt x="229827" y="20467"/>
                      <a:pt x="243198" y="32987"/>
                      <a:pt x="252653" y="48326"/>
                    </a:cubicBezTo>
                    <a:cubicBezTo>
                      <a:pt x="262605" y="31414"/>
                      <a:pt x="277517" y="17977"/>
                      <a:pt x="295366" y="9815"/>
                    </a:cubicBezTo>
                    <a:cubicBezTo>
                      <a:pt x="303779" y="5959"/>
                      <a:pt x="312636" y="3158"/>
                      <a:pt x="321737" y="1480"/>
                    </a:cubicBezTo>
                    <a:cubicBezTo>
                      <a:pt x="330920" y="-232"/>
                      <a:pt x="340238" y="-1096"/>
                      <a:pt x="349578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69">
                <a:extLst>
                  <a:ext uri="{FF2B5EF4-FFF2-40B4-BE49-F238E27FC236}">
                    <a16:creationId xmlns:a16="http://schemas.microsoft.com/office/drawing/2014/main" id="{0008FA0E-68A1-49FA-8738-FD068D22B8BE}"/>
                  </a:ext>
                </a:extLst>
              </p:cNvPr>
              <p:cNvSpPr/>
              <p:nvPr/>
            </p:nvSpPr>
            <p:spPr>
              <a:xfrm>
                <a:off x="6443450" y="4441062"/>
                <a:ext cx="298711" cy="303356"/>
              </a:xfrm>
              <a:custGeom>
                <a:avLst/>
                <a:gdLst>
                  <a:gd name="connsiteX0" fmla="*/ 298306 w 298711"/>
                  <a:gd name="connsiteY0" fmla="*/ 294793 h 303356"/>
                  <a:gd name="connsiteX1" fmla="*/ 223187 w 298711"/>
                  <a:gd name="connsiteY1" fmla="*/ 294793 h 303356"/>
                  <a:gd name="connsiteX2" fmla="*/ 223187 w 298711"/>
                  <a:gd name="connsiteY2" fmla="*/ 262974 h 303356"/>
                  <a:gd name="connsiteX3" fmla="*/ 188135 w 298711"/>
                  <a:gd name="connsiteY3" fmla="*/ 291369 h 303356"/>
                  <a:gd name="connsiteX4" fmla="*/ 137762 w 298711"/>
                  <a:gd name="connsiteY4" fmla="*/ 302228 h 303356"/>
                  <a:gd name="connsiteX5" fmla="*/ 82962 w 298711"/>
                  <a:gd name="connsiteY5" fmla="*/ 290625 h 303356"/>
                  <a:gd name="connsiteX6" fmla="*/ 39074 w 298711"/>
                  <a:gd name="connsiteY6" fmla="*/ 258807 h 303356"/>
                  <a:gd name="connsiteX7" fmla="*/ 10057 w 298711"/>
                  <a:gd name="connsiteY7" fmla="*/ 210786 h 303356"/>
                  <a:gd name="connsiteX8" fmla="*/ 10057 w 298711"/>
                  <a:gd name="connsiteY8" fmla="*/ 90326 h 303356"/>
                  <a:gd name="connsiteX9" fmla="*/ 39074 w 298711"/>
                  <a:gd name="connsiteY9" fmla="*/ 42304 h 303356"/>
                  <a:gd name="connsiteX10" fmla="*/ 82962 w 298711"/>
                  <a:gd name="connsiteY10" fmla="*/ 10486 h 303356"/>
                  <a:gd name="connsiteX11" fmla="*/ 137762 w 298711"/>
                  <a:gd name="connsiteY11" fmla="*/ -1117 h 303356"/>
                  <a:gd name="connsiteX12" fmla="*/ 188135 w 298711"/>
                  <a:gd name="connsiteY12" fmla="*/ 9742 h 303356"/>
                  <a:gd name="connsiteX13" fmla="*/ 223187 w 298711"/>
                  <a:gd name="connsiteY13" fmla="*/ 38431 h 303356"/>
                  <a:gd name="connsiteX14" fmla="*/ 223187 w 298711"/>
                  <a:gd name="connsiteY14" fmla="*/ 6612 h 303356"/>
                  <a:gd name="connsiteX15" fmla="*/ 298306 w 298711"/>
                  <a:gd name="connsiteY15" fmla="*/ 6612 h 303356"/>
                  <a:gd name="connsiteX16" fmla="*/ 151890 w 298711"/>
                  <a:gd name="connsiteY16" fmla="*/ 71148 h 303356"/>
                  <a:gd name="connsiteX17" fmla="*/ 121403 w 298711"/>
                  <a:gd name="connsiteY17" fmla="*/ 77391 h 303356"/>
                  <a:gd name="connsiteX18" fmla="*/ 98128 w 298711"/>
                  <a:gd name="connsiteY18" fmla="*/ 94355 h 303356"/>
                  <a:gd name="connsiteX19" fmla="*/ 83394 w 298711"/>
                  <a:gd name="connsiteY19" fmla="*/ 119619 h 303356"/>
                  <a:gd name="connsiteX20" fmla="*/ 83394 w 298711"/>
                  <a:gd name="connsiteY20" fmla="*/ 181630 h 303356"/>
                  <a:gd name="connsiteX21" fmla="*/ 98128 w 298711"/>
                  <a:gd name="connsiteY21" fmla="*/ 206774 h 303356"/>
                  <a:gd name="connsiteX22" fmla="*/ 121403 w 298711"/>
                  <a:gd name="connsiteY22" fmla="*/ 223720 h 303356"/>
                  <a:gd name="connsiteX23" fmla="*/ 151890 w 298711"/>
                  <a:gd name="connsiteY23" fmla="*/ 229963 h 303356"/>
                  <a:gd name="connsiteX24" fmla="*/ 181945 w 298711"/>
                  <a:gd name="connsiteY24" fmla="*/ 224014 h 303356"/>
                  <a:gd name="connsiteX25" fmla="*/ 205220 w 298711"/>
                  <a:gd name="connsiteY25" fmla="*/ 207362 h 303356"/>
                  <a:gd name="connsiteX26" fmla="*/ 220230 w 298711"/>
                  <a:gd name="connsiteY26" fmla="*/ 182080 h 303356"/>
                  <a:gd name="connsiteX27" fmla="*/ 220230 w 298711"/>
                  <a:gd name="connsiteY27" fmla="*/ 119031 h 303356"/>
                  <a:gd name="connsiteX28" fmla="*/ 205220 w 298711"/>
                  <a:gd name="connsiteY28" fmla="*/ 93750 h 303356"/>
                  <a:gd name="connsiteX29" fmla="*/ 181945 w 298711"/>
                  <a:gd name="connsiteY29" fmla="*/ 77097 h 303356"/>
                  <a:gd name="connsiteX30" fmla="*/ 151890 w 298711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1" h="303356">
                    <a:moveTo>
                      <a:pt x="298306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5" y="274785"/>
                      <a:pt x="201675" y="284469"/>
                      <a:pt x="188135" y="291369"/>
                    </a:cubicBezTo>
                    <a:cubicBezTo>
                      <a:pt x="174185" y="298614"/>
                      <a:pt x="15739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27" y="16694"/>
                      <a:pt x="213694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890" y="71148"/>
                    </a:moveTo>
                    <a:cubicBezTo>
                      <a:pt x="141397" y="71010"/>
                      <a:pt x="130996" y="73137"/>
                      <a:pt x="121403" y="77391"/>
                    </a:cubicBezTo>
                    <a:cubicBezTo>
                      <a:pt x="112544" y="81351"/>
                      <a:pt x="104616" y="87144"/>
                      <a:pt x="98128" y="94355"/>
                    </a:cubicBezTo>
                    <a:cubicBezTo>
                      <a:pt x="91607" y="101721"/>
                      <a:pt x="86600" y="110316"/>
                      <a:pt x="83394" y="119619"/>
                    </a:cubicBezTo>
                    <a:cubicBezTo>
                      <a:pt x="76524" y="139713"/>
                      <a:pt x="76524" y="161536"/>
                      <a:pt x="83394" y="181630"/>
                    </a:cubicBezTo>
                    <a:cubicBezTo>
                      <a:pt x="86621" y="190899"/>
                      <a:pt x="91626" y="199424"/>
                      <a:pt x="98128" y="206774"/>
                    </a:cubicBezTo>
                    <a:cubicBezTo>
                      <a:pt x="104621" y="213985"/>
                      <a:pt x="112550" y="219760"/>
                      <a:pt x="121403" y="223720"/>
                    </a:cubicBezTo>
                    <a:cubicBezTo>
                      <a:pt x="130996" y="227974"/>
                      <a:pt x="141397" y="230101"/>
                      <a:pt x="151890" y="229963"/>
                    </a:cubicBezTo>
                    <a:cubicBezTo>
                      <a:pt x="162214" y="230101"/>
                      <a:pt x="172453" y="228078"/>
                      <a:pt x="181945" y="224014"/>
                    </a:cubicBezTo>
                    <a:cubicBezTo>
                      <a:pt x="190798" y="220175"/>
                      <a:pt x="198736" y="214503"/>
                      <a:pt x="205220" y="207362"/>
                    </a:cubicBezTo>
                    <a:cubicBezTo>
                      <a:pt x="211826" y="199995"/>
                      <a:pt x="216927" y="191401"/>
                      <a:pt x="220230" y="182080"/>
                    </a:cubicBezTo>
                    <a:cubicBezTo>
                      <a:pt x="227303" y="161657"/>
                      <a:pt x="227303" y="139454"/>
                      <a:pt x="220230" y="119031"/>
                    </a:cubicBezTo>
                    <a:cubicBezTo>
                      <a:pt x="216927" y="109711"/>
                      <a:pt x="211826" y="101116"/>
                      <a:pt x="205220" y="93750"/>
                    </a:cubicBezTo>
                    <a:cubicBezTo>
                      <a:pt x="198736" y="86608"/>
                      <a:pt x="190798" y="80936"/>
                      <a:pt x="181945" y="77097"/>
                    </a:cubicBezTo>
                    <a:cubicBezTo>
                      <a:pt x="172449" y="73050"/>
                      <a:pt x="162214" y="71010"/>
                      <a:pt x="151890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70">
                <a:extLst>
                  <a:ext uri="{FF2B5EF4-FFF2-40B4-BE49-F238E27FC236}">
                    <a16:creationId xmlns:a16="http://schemas.microsoft.com/office/drawing/2014/main" id="{82D25D47-9C44-48E0-BFB9-31D9DCD8FE26}"/>
                  </a:ext>
                </a:extLst>
              </p:cNvPr>
              <p:cNvSpPr/>
              <p:nvPr/>
            </p:nvSpPr>
            <p:spPr>
              <a:xfrm>
                <a:off x="6781295" y="4448797"/>
                <a:ext cx="249859" cy="288180"/>
              </a:xfrm>
              <a:custGeom>
                <a:avLst/>
                <a:gdLst>
                  <a:gd name="connsiteX0" fmla="*/ 246203 w 249859"/>
                  <a:gd name="connsiteY0" fmla="*/ 55683 h 288180"/>
                  <a:gd name="connsiteX1" fmla="*/ 105390 w 249859"/>
                  <a:gd name="connsiteY1" fmla="*/ 217766 h 288180"/>
                  <a:gd name="connsiteX2" fmla="*/ 249454 w 249859"/>
                  <a:gd name="connsiteY2" fmla="*/ 217766 h 288180"/>
                  <a:gd name="connsiteX3" fmla="*/ 249454 w 249859"/>
                  <a:gd name="connsiteY3" fmla="*/ 287058 h 288180"/>
                  <a:gd name="connsiteX4" fmla="*/ -406 w 249859"/>
                  <a:gd name="connsiteY4" fmla="*/ 287058 h 288180"/>
                  <a:gd name="connsiteX5" fmla="*/ -406 w 249859"/>
                  <a:gd name="connsiteY5" fmla="*/ 231151 h 288180"/>
                  <a:gd name="connsiteX6" fmla="*/ 143641 w 249859"/>
                  <a:gd name="connsiteY6" fmla="*/ 67875 h 288180"/>
                  <a:gd name="connsiteX7" fmla="*/ 4592 w 249859"/>
                  <a:gd name="connsiteY7" fmla="*/ 67875 h 288180"/>
                  <a:gd name="connsiteX8" fmla="*/ 4592 w 249859"/>
                  <a:gd name="connsiteY8" fmla="*/ -1123 h 288180"/>
                  <a:gd name="connsiteX9" fmla="*/ 246151 w 249859"/>
                  <a:gd name="connsiteY9" fmla="*/ -1123 h 28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9859" h="288180">
                    <a:moveTo>
                      <a:pt x="246203" y="55683"/>
                    </a:moveTo>
                    <a:lnTo>
                      <a:pt x="105390" y="217766"/>
                    </a:lnTo>
                    <a:lnTo>
                      <a:pt x="249454" y="217766"/>
                    </a:lnTo>
                    <a:lnTo>
                      <a:pt x="249454" y="287058"/>
                    </a:lnTo>
                    <a:lnTo>
                      <a:pt x="-406" y="287058"/>
                    </a:lnTo>
                    <a:lnTo>
                      <a:pt x="-406" y="231151"/>
                    </a:lnTo>
                    <a:lnTo>
                      <a:pt x="143641" y="67875"/>
                    </a:lnTo>
                    <a:lnTo>
                      <a:pt x="4592" y="67875"/>
                    </a:lnTo>
                    <a:lnTo>
                      <a:pt x="4592" y="-1123"/>
                    </a:lnTo>
                    <a:lnTo>
                      <a:pt x="246151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71">
                <a:extLst>
                  <a:ext uri="{FF2B5EF4-FFF2-40B4-BE49-F238E27FC236}">
                    <a16:creationId xmlns:a16="http://schemas.microsoft.com/office/drawing/2014/main" id="{1F72F3D1-A039-409B-8A69-2F27B1CAB9EE}"/>
                  </a:ext>
                </a:extLst>
              </p:cNvPr>
              <p:cNvSpPr/>
              <p:nvPr/>
            </p:nvSpPr>
            <p:spPr>
              <a:xfrm>
                <a:off x="7059462" y="4304558"/>
                <a:ext cx="98068" cy="432419"/>
              </a:xfrm>
              <a:custGeom>
                <a:avLst/>
                <a:gdLst>
                  <a:gd name="connsiteX0" fmla="*/ 48465 w 98068"/>
                  <a:gd name="connsiteY0" fmla="*/ -1121 h 432419"/>
                  <a:gd name="connsiteX1" fmla="*/ 67746 w 98068"/>
                  <a:gd name="connsiteY1" fmla="*/ 2735 h 432419"/>
                  <a:gd name="connsiteX2" fmla="*/ 93823 w 98068"/>
                  <a:gd name="connsiteY2" fmla="*/ 29210 h 432419"/>
                  <a:gd name="connsiteX3" fmla="*/ 97662 w 98068"/>
                  <a:gd name="connsiteY3" fmla="*/ 48837 h 432419"/>
                  <a:gd name="connsiteX4" fmla="*/ 83361 w 98068"/>
                  <a:gd name="connsiteY4" fmla="*/ 84079 h 432419"/>
                  <a:gd name="connsiteX5" fmla="*/ 67798 w 98068"/>
                  <a:gd name="connsiteY5" fmla="*/ 94455 h 432419"/>
                  <a:gd name="connsiteX6" fmla="*/ 29218 w 98068"/>
                  <a:gd name="connsiteY6" fmla="*/ 94455 h 432419"/>
                  <a:gd name="connsiteX7" fmla="*/ 13655 w 98068"/>
                  <a:gd name="connsiteY7" fmla="*/ 84079 h 432419"/>
                  <a:gd name="connsiteX8" fmla="*/ 3279 w 98068"/>
                  <a:gd name="connsiteY8" fmla="*/ 68326 h 432419"/>
                  <a:gd name="connsiteX9" fmla="*/ -404 w 98068"/>
                  <a:gd name="connsiteY9" fmla="*/ 48837 h 432419"/>
                  <a:gd name="connsiteX10" fmla="*/ 3279 w 98068"/>
                  <a:gd name="connsiteY10" fmla="*/ 29210 h 432419"/>
                  <a:gd name="connsiteX11" fmla="*/ 13655 w 98068"/>
                  <a:gd name="connsiteY11" fmla="*/ 13301 h 432419"/>
                  <a:gd name="connsiteX12" fmla="*/ 29218 w 98068"/>
                  <a:gd name="connsiteY12" fmla="*/ 2735 h 432419"/>
                  <a:gd name="connsiteX13" fmla="*/ 48465 w 98068"/>
                  <a:gd name="connsiteY13" fmla="*/ -1121 h 432419"/>
                  <a:gd name="connsiteX14" fmla="*/ 87338 w 98068"/>
                  <a:gd name="connsiteY14" fmla="*/ 431296 h 432419"/>
                  <a:gd name="connsiteX15" fmla="*/ 10456 w 98068"/>
                  <a:gd name="connsiteY15" fmla="*/ 431296 h 432419"/>
                  <a:gd name="connsiteX16" fmla="*/ 10456 w 98068"/>
                  <a:gd name="connsiteY16" fmla="*/ 143116 h 432419"/>
                  <a:gd name="connsiteX17" fmla="*/ 87338 w 98068"/>
                  <a:gd name="connsiteY17" fmla="*/ 143116 h 43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68" h="432419">
                    <a:moveTo>
                      <a:pt x="48465" y="-1121"/>
                    </a:moveTo>
                    <a:cubicBezTo>
                      <a:pt x="55088" y="-1173"/>
                      <a:pt x="61659" y="141"/>
                      <a:pt x="67746" y="2735"/>
                    </a:cubicBezTo>
                    <a:cubicBezTo>
                      <a:pt x="79608" y="7732"/>
                      <a:pt x="88998" y="17261"/>
                      <a:pt x="93823" y="29210"/>
                    </a:cubicBezTo>
                    <a:cubicBezTo>
                      <a:pt x="96399" y="35435"/>
                      <a:pt x="97696" y="42110"/>
                      <a:pt x="97662" y="48837"/>
                    </a:cubicBezTo>
                    <a:cubicBezTo>
                      <a:pt x="97748" y="62014"/>
                      <a:pt x="92595" y="74689"/>
                      <a:pt x="83361" y="84079"/>
                    </a:cubicBezTo>
                    <a:cubicBezTo>
                      <a:pt x="78934" y="88558"/>
                      <a:pt x="73625" y="92086"/>
                      <a:pt x="67798" y="94455"/>
                    </a:cubicBezTo>
                    <a:cubicBezTo>
                      <a:pt x="55416" y="99418"/>
                      <a:pt x="41599" y="99418"/>
                      <a:pt x="29218" y="94455"/>
                    </a:cubicBezTo>
                    <a:cubicBezTo>
                      <a:pt x="23390" y="92086"/>
                      <a:pt x="18082" y="88558"/>
                      <a:pt x="13655" y="84079"/>
                    </a:cubicBezTo>
                    <a:cubicBezTo>
                      <a:pt x="9176" y="79566"/>
                      <a:pt x="5648" y="74222"/>
                      <a:pt x="3279" y="68326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39" y="42127"/>
                      <a:pt x="806" y="35452"/>
                      <a:pt x="3279" y="29210"/>
                    </a:cubicBezTo>
                    <a:cubicBezTo>
                      <a:pt x="5614" y="23261"/>
                      <a:pt x="9159" y="17849"/>
                      <a:pt x="13655" y="13301"/>
                    </a:cubicBezTo>
                    <a:cubicBezTo>
                      <a:pt x="18099" y="8805"/>
                      <a:pt x="23390" y="5208"/>
                      <a:pt x="29218" y="2735"/>
                    </a:cubicBezTo>
                    <a:cubicBezTo>
                      <a:pt x="35305" y="141"/>
                      <a:pt x="41859" y="-1173"/>
                      <a:pt x="48465" y="-1121"/>
                    </a:cubicBezTo>
                    <a:close/>
                    <a:moveTo>
                      <a:pt x="87338" y="431296"/>
                    </a:moveTo>
                    <a:lnTo>
                      <a:pt x="10456" y="431296"/>
                    </a:lnTo>
                    <a:lnTo>
                      <a:pt x="10456" y="143116"/>
                    </a:lnTo>
                    <a:lnTo>
                      <a:pt x="87338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72">
                <a:extLst>
                  <a:ext uri="{FF2B5EF4-FFF2-40B4-BE49-F238E27FC236}">
                    <a16:creationId xmlns:a16="http://schemas.microsoft.com/office/drawing/2014/main" id="{5E6498F1-02DC-46C2-A0BA-4EB0BDFCB8F1}"/>
                  </a:ext>
                </a:extLst>
              </p:cNvPr>
              <p:cNvSpPr/>
              <p:nvPr/>
            </p:nvSpPr>
            <p:spPr>
              <a:xfrm>
                <a:off x="7198461" y="4441027"/>
                <a:ext cx="269857" cy="295916"/>
              </a:xfrm>
              <a:custGeom>
                <a:avLst/>
                <a:gdLst>
                  <a:gd name="connsiteX0" fmla="*/ 158375 w 269857"/>
                  <a:gd name="connsiteY0" fmla="*/ -1117 h 295916"/>
                  <a:gd name="connsiteX1" fmla="*/ 203006 w 269857"/>
                  <a:gd name="connsiteY1" fmla="*/ 7063 h 295916"/>
                  <a:gd name="connsiteX2" fmla="*/ 261196 w 269857"/>
                  <a:gd name="connsiteY2" fmla="*/ 65494 h 295916"/>
                  <a:gd name="connsiteX3" fmla="*/ 269445 w 269857"/>
                  <a:gd name="connsiteY3" fmla="*/ 111302 h 295916"/>
                  <a:gd name="connsiteX4" fmla="*/ 269445 w 269857"/>
                  <a:gd name="connsiteY4" fmla="*/ 294794 h 295916"/>
                  <a:gd name="connsiteX5" fmla="*/ 192544 w 269857"/>
                  <a:gd name="connsiteY5" fmla="*/ 294794 h 295916"/>
                  <a:gd name="connsiteX6" fmla="*/ 192544 w 269857"/>
                  <a:gd name="connsiteY6" fmla="*/ 136273 h 295916"/>
                  <a:gd name="connsiteX7" fmla="*/ 177967 w 269857"/>
                  <a:gd name="connsiteY7" fmla="*/ 88251 h 295916"/>
                  <a:gd name="connsiteX8" fmla="*/ 136880 w 269857"/>
                  <a:gd name="connsiteY8" fmla="*/ 71737 h 295916"/>
                  <a:gd name="connsiteX9" fmla="*/ 113448 w 269857"/>
                  <a:gd name="connsiteY9" fmla="*/ 75766 h 295916"/>
                  <a:gd name="connsiteX10" fmla="*/ 94306 w 269857"/>
                  <a:gd name="connsiteY10" fmla="*/ 87871 h 295916"/>
                  <a:gd name="connsiteX11" fmla="*/ 81336 w 269857"/>
                  <a:gd name="connsiteY11" fmla="*/ 108241 h 295916"/>
                  <a:gd name="connsiteX12" fmla="*/ 76477 w 269857"/>
                  <a:gd name="connsiteY12" fmla="*/ 136791 h 295916"/>
                  <a:gd name="connsiteX13" fmla="*/ 76477 w 269857"/>
                  <a:gd name="connsiteY13" fmla="*/ 294707 h 295916"/>
                  <a:gd name="connsiteX14" fmla="*/ -406 w 269857"/>
                  <a:gd name="connsiteY14" fmla="*/ 294707 h 295916"/>
                  <a:gd name="connsiteX15" fmla="*/ -406 w 269857"/>
                  <a:gd name="connsiteY15" fmla="*/ 6648 h 295916"/>
                  <a:gd name="connsiteX16" fmla="*/ 74419 w 269857"/>
                  <a:gd name="connsiteY16" fmla="*/ 6648 h 295916"/>
                  <a:gd name="connsiteX17" fmla="*/ 74419 w 269857"/>
                  <a:gd name="connsiteY17" fmla="*/ 40558 h 295916"/>
                  <a:gd name="connsiteX18" fmla="*/ 111840 w 269857"/>
                  <a:gd name="connsiteY18" fmla="*/ 8290 h 295916"/>
                  <a:gd name="connsiteX19" fmla="*/ 158375 w 269857"/>
                  <a:gd name="connsiteY19" fmla="*/ -1117 h 29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9857" h="295916">
                    <a:moveTo>
                      <a:pt x="158375" y="-1117"/>
                    </a:moveTo>
                    <a:cubicBezTo>
                      <a:pt x="173644" y="-1272"/>
                      <a:pt x="188792" y="1512"/>
                      <a:pt x="203006" y="7063"/>
                    </a:cubicBezTo>
                    <a:cubicBezTo>
                      <a:pt x="229827" y="17386"/>
                      <a:pt x="250993" y="38639"/>
                      <a:pt x="261196" y="65494"/>
                    </a:cubicBezTo>
                    <a:cubicBezTo>
                      <a:pt x="266816" y="80106"/>
                      <a:pt x="269617" y="95652"/>
                      <a:pt x="269445" y="111302"/>
                    </a:cubicBezTo>
                    <a:lnTo>
                      <a:pt x="269445" y="294794"/>
                    </a:lnTo>
                    <a:lnTo>
                      <a:pt x="192544" y="294794"/>
                    </a:lnTo>
                    <a:lnTo>
                      <a:pt x="192544" y="136273"/>
                    </a:lnTo>
                    <a:cubicBezTo>
                      <a:pt x="192544" y="115262"/>
                      <a:pt x="187685" y="99249"/>
                      <a:pt x="177967" y="88251"/>
                    </a:cubicBezTo>
                    <a:cubicBezTo>
                      <a:pt x="168249" y="77253"/>
                      <a:pt x="154553" y="71754"/>
                      <a:pt x="136880" y="71737"/>
                    </a:cubicBezTo>
                    <a:cubicBezTo>
                      <a:pt x="128891" y="71702"/>
                      <a:pt x="120953" y="73051"/>
                      <a:pt x="113448" y="75766"/>
                    </a:cubicBezTo>
                    <a:cubicBezTo>
                      <a:pt x="106237" y="78308"/>
                      <a:pt x="99701" y="82458"/>
                      <a:pt x="94306" y="87871"/>
                    </a:cubicBezTo>
                    <a:cubicBezTo>
                      <a:pt x="88651" y="93716"/>
                      <a:pt x="84241" y="100650"/>
                      <a:pt x="81336" y="108241"/>
                    </a:cubicBezTo>
                    <a:cubicBezTo>
                      <a:pt x="77930" y="117372"/>
                      <a:pt x="76269" y="127056"/>
                      <a:pt x="76477" y="136791"/>
                    </a:cubicBezTo>
                    <a:lnTo>
                      <a:pt x="76477" y="294707"/>
                    </a:lnTo>
                    <a:lnTo>
                      <a:pt x="-406" y="294707"/>
                    </a:lnTo>
                    <a:lnTo>
                      <a:pt x="-406" y="6648"/>
                    </a:lnTo>
                    <a:lnTo>
                      <a:pt x="74419" y="6648"/>
                    </a:lnTo>
                    <a:lnTo>
                      <a:pt x="74419" y="40558"/>
                    </a:lnTo>
                    <a:cubicBezTo>
                      <a:pt x="84622" y="25289"/>
                      <a:pt x="97090" y="14533"/>
                      <a:pt x="111840" y="8290"/>
                    </a:cubicBezTo>
                    <a:cubicBezTo>
                      <a:pt x="126556" y="2031"/>
                      <a:pt x="142379" y="-1186"/>
                      <a:pt x="158375" y="-1117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73">
                <a:extLst>
                  <a:ext uri="{FF2B5EF4-FFF2-40B4-BE49-F238E27FC236}">
                    <a16:creationId xmlns:a16="http://schemas.microsoft.com/office/drawing/2014/main" id="{5CE4D696-82F1-4592-B1F1-6A30C3BC8F46}"/>
                  </a:ext>
                </a:extLst>
              </p:cNvPr>
              <p:cNvSpPr/>
              <p:nvPr/>
            </p:nvSpPr>
            <p:spPr>
              <a:xfrm>
                <a:off x="7499563" y="4441031"/>
                <a:ext cx="295075" cy="420452"/>
              </a:xfrm>
              <a:custGeom>
                <a:avLst/>
                <a:gdLst>
                  <a:gd name="connsiteX0" fmla="*/ 130944 w 295075"/>
                  <a:gd name="connsiteY0" fmla="*/ -1121 h 420452"/>
                  <a:gd name="connsiteX1" fmla="*/ 182822 w 295075"/>
                  <a:gd name="connsiteY1" fmla="*/ 9583 h 420452"/>
                  <a:gd name="connsiteX2" fmla="*/ 219343 w 295075"/>
                  <a:gd name="connsiteY2" fmla="*/ 38721 h 420452"/>
                  <a:gd name="connsiteX3" fmla="*/ 219343 w 295075"/>
                  <a:gd name="connsiteY3" fmla="*/ 6608 h 420452"/>
                  <a:gd name="connsiteX4" fmla="*/ 294670 w 295075"/>
                  <a:gd name="connsiteY4" fmla="*/ 6608 h 420452"/>
                  <a:gd name="connsiteX5" fmla="*/ 294670 w 295075"/>
                  <a:gd name="connsiteY5" fmla="*/ 270994 h 420452"/>
                  <a:gd name="connsiteX6" fmla="*/ 283914 w 295075"/>
                  <a:gd name="connsiteY6" fmla="*/ 333247 h 420452"/>
                  <a:gd name="connsiteX7" fmla="*/ 252978 w 295075"/>
                  <a:gd name="connsiteY7" fmla="*/ 379937 h 420452"/>
                  <a:gd name="connsiteX8" fmla="*/ 204368 w 295075"/>
                  <a:gd name="connsiteY8" fmla="*/ 409231 h 420452"/>
                  <a:gd name="connsiteX9" fmla="*/ 140593 w 295075"/>
                  <a:gd name="connsiteY9" fmla="*/ 419330 h 420452"/>
                  <a:gd name="connsiteX10" fmla="*/ 106562 w 295075"/>
                  <a:gd name="connsiteY10" fmla="*/ 417099 h 420452"/>
                  <a:gd name="connsiteX11" fmla="*/ 73273 w 295075"/>
                  <a:gd name="connsiteY11" fmla="*/ 410562 h 420452"/>
                  <a:gd name="connsiteX12" fmla="*/ 42493 w 295075"/>
                  <a:gd name="connsiteY12" fmla="*/ 399703 h 420452"/>
                  <a:gd name="connsiteX13" fmla="*/ 15689 w 295075"/>
                  <a:gd name="connsiteY13" fmla="*/ 384537 h 420452"/>
                  <a:gd name="connsiteX14" fmla="*/ 43081 w 295075"/>
                  <a:gd name="connsiteY14" fmla="*/ 321195 h 420452"/>
                  <a:gd name="connsiteX15" fmla="*/ 88041 w 295075"/>
                  <a:gd name="connsiteY15" fmla="*/ 343052 h 420452"/>
                  <a:gd name="connsiteX16" fmla="*/ 137394 w 295075"/>
                  <a:gd name="connsiteY16" fmla="*/ 350644 h 420452"/>
                  <a:gd name="connsiteX17" fmla="*/ 170250 w 295075"/>
                  <a:gd name="connsiteY17" fmla="*/ 345733 h 420452"/>
                  <a:gd name="connsiteX18" fmla="*/ 195878 w 295075"/>
                  <a:gd name="connsiteY18" fmla="*/ 331155 h 420452"/>
                  <a:gd name="connsiteX19" fmla="*/ 212669 w 295075"/>
                  <a:gd name="connsiteY19" fmla="*/ 307222 h 420452"/>
                  <a:gd name="connsiteX20" fmla="*/ 218704 w 295075"/>
                  <a:gd name="connsiteY20" fmla="*/ 274211 h 420452"/>
                  <a:gd name="connsiteX21" fmla="*/ 218704 w 295075"/>
                  <a:gd name="connsiteY21" fmla="*/ 253978 h 420452"/>
                  <a:gd name="connsiteX22" fmla="*/ 182389 w 295075"/>
                  <a:gd name="connsiteY22" fmla="*/ 282529 h 420452"/>
                  <a:gd name="connsiteX23" fmla="*/ 130979 w 295075"/>
                  <a:gd name="connsiteY23" fmla="*/ 292904 h 420452"/>
                  <a:gd name="connsiteX24" fmla="*/ 81038 w 295075"/>
                  <a:gd name="connsiteY24" fmla="*/ 282356 h 420452"/>
                  <a:gd name="connsiteX25" fmla="*/ 39207 w 295075"/>
                  <a:gd name="connsiteY25" fmla="*/ 252612 h 420452"/>
                  <a:gd name="connsiteX26" fmla="*/ 10346 w 295075"/>
                  <a:gd name="connsiteY26" fmla="*/ 206216 h 420452"/>
                  <a:gd name="connsiteX27" fmla="*/ 10346 w 295075"/>
                  <a:gd name="connsiteY27" fmla="*/ 85618 h 420452"/>
                  <a:gd name="connsiteX28" fmla="*/ 39207 w 295075"/>
                  <a:gd name="connsiteY28" fmla="*/ 39222 h 420452"/>
                  <a:gd name="connsiteX29" fmla="*/ 81038 w 295075"/>
                  <a:gd name="connsiteY29" fmla="*/ 9324 h 420452"/>
                  <a:gd name="connsiteX30" fmla="*/ 130944 w 295075"/>
                  <a:gd name="connsiteY30" fmla="*/ -1121 h 420452"/>
                  <a:gd name="connsiteX31" fmla="*/ 150381 w 295075"/>
                  <a:gd name="connsiteY31" fmla="*/ 70245 h 420452"/>
                  <a:gd name="connsiteX32" fmla="*/ 120638 w 295075"/>
                  <a:gd name="connsiteY32" fmla="*/ 76194 h 420452"/>
                  <a:gd name="connsiteX33" fmla="*/ 97950 w 295075"/>
                  <a:gd name="connsiteY33" fmla="*/ 92414 h 420452"/>
                  <a:gd name="connsiteX34" fmla="*/ 83511 w 295075"/>
                  <a:gd name="connsiteY34" fmla="*/ 116503 h 420452"/>
                  <a:gd name="connsiteX35" fmla="*/ 78496 w 295075"/>
                  <a:gd name="connsiteY35" fmla="*/ 146090 h 420452"/>
                  <a:gd name="connsiteX36" fmla="*/ 83511 w 295075"/>
                  <a:gd name="connsiteY36" fmla="*/ 175488 h 420452"/>
                  <a:gd name="connsiteX37" fmla="*/ 97950 w 295075"/>
                  <a:gd name="connsiteY37" fmla="*/ 199420 h 420452"/>
                  <a:gd name="connsiteX38" fmla="*/ 120638 w 295075"/>
                  <a:gd name="connsiteY38" fmla="*/ 215624 h 420452"/>
                  <a:gd name="connsiteX39" fmla="*/ 179554 w 295075"/>
                  <a:gd name="connsiteY39" fmla="*/ 215779 h 420452"/>
                  <a:gd name="connsiteX40" fmla="*/ 202224 w 295075"/>
                  <a:gd name="connsiteY40" fmla="*/ 199870 h 420452"/>
                  <a:gd name="connsiteX41" fmla="*/ 216819 w 295075"/>
                  <a:gd name="connsiteY41" fmla="*/ 175920 h 420452"/>
                  <a:gd name="connsiteX42" fmla="*/ 222007 w 295075"/>
                  <a:gd name="connsiteY42" fmla="*/ 146038 h 420452"/>
                  <a:gd name="connsiteX43" fmla="*/ 216819 w 295075"/>
                  <a:gd name="connsiteY43" fmla="*/ 116001 h 420452"/>
                  <a:gd name="connsiteX44" fmla="*/ 202224 w 295075"/>
                  <a:gd name="connsiteY44" fmla="*/ 91913 h 420452"/>
                  <a:gd name="connsiteX45" fmla="*/ 179554 w 295075"/>
                  <a:gd name="connsiteY45" fmla="*/ 76003 h 420452"/>
                  <a:gd name="connsiteX46" fmla="*/ 150381 w 295075"/>
                  <a:gd name="connsiteY46" fmla="*/ 70280 h 42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95075" h="420452">
                    <a:moveTo>
                      <a:pt x="130944" y="-1121"/>
                    </a:moveTo>
                    <a:cubicBezTo>
                      <a:pt x="150969" y="-1121"/>
                      <a:pt x="168261" y="2441"/>
                      <a:pt x="182822" y="9583"/>
                    </a:cubicBezTo>
                    <a:cubicBezTo>
                      <a:pt x="197019" y="16465"/>
                      <a:pt x="209487" y="26409"/>
                      <a:pt x="219343" y="38721"/>
                    </a:cubicBezTo>
                    <a:lnTo>
                      <a:pt x="219343" y="6608"/>
                    </a:lnTo>
                    <a:lnTo>
                      <a:pt x="294670" y="6608"/>
                    </a:lnTo>
                    <a:lnTo>
                      <a:pt x="294670" y="270994"/>
                    </a:lnTo>
                    <a:cubicBezTo>
                      <a:pt x="294670" y="294201"/>
                      <a:pt x="291090" y="314952"/>
                      <a:pt x="283914" y="333247"/>
                    </a:cubicBezTo>
                    <a:cubicBezTo>
                      <a:pt x="277187" y="350903"/>
                      <a:pt x="266621" y="366864"/>
                      <a:pt x="252978" y="379937"/>
                    </a:cubicBezTo>
                    <a:cubicBezTo>
                      <a:pt x="239022" y="393028"/>
                      <a:pt x="222456" y="403006"/>
                      <a:pt x="204368" y="409231"/>
                    </a:cubicBezTo>
                    <a:cubicBezTo>
                      <a:pt x="185416" y="415958"/>
                      <a:pt x="164163" y="419330"/>
                      <a:pt x="140593" y="419330"/>
                    </a:cubicBezTo>
                    <a:cubicBezTo>
                      <a:pt x="129215" y="419313"/>
                      <a:pt x="117854" y="418569"/>
                      <a:pt x="106562" y="417099"/>
                    </a:cubicBezTo>
                    <a:cubicBezTo>
                      <a:pt x="95339" y="415664"/>
                      <a:pt x="84220" y="413485"/>
                      <a:pt x="73273" y="410562"/>
                    </a:cubicBezTo>
                    <a:cubicBezTo>
                      <a:pt x="62742" y="407744"/>
                      <a:pt x="52453" y="404112"/>
                      <a:pt x="42493" y="399703"/>
                    </a:cubicBezTo>
                    <a:cubicBezTo>
                      <a:pt x="33068" y="395570"/>
                      <a:pt x="24094" y="390486"/>
                      <a:pt x="15689" y="384537"/>
                    </a:cubicBezTo>
                    <a:lnTo>
                      <a:pt x="43081" y="321195"/>
                    </a:lnTo>
                    <a:cubicBezTo>
                      <a:pt x="57001" y="330498"/>
                      <a:pt x="72132" y="337865"/>
                      <a:pt x="88041" y="343052"/>
                    </a:cubicBezTo>
                    <a:cubicBezTo>
                      <a:pt x="103985" y="348154"/>
                      <a:pt x="120655" y="350730"/>
                      <a:pt x="137394" y="350644"/>
                    </a:cubicBezTo>
                    <a:cubicBezTo>
                      <a:pt x="148531" y="350765"/>
                      <a:pt x="159632" y="349105"/>
                      <a:pt x="170250" y="345733"/>
                    </a:cubicBezTo>
                    <a:cubicBezTo>
                      <a:pt x="179709" y="342724"/>
                      <a:pt x="188442" y="337744"/>
                      <a:pt x="195878" y="331155"/>
                    </a:cubicBezTo>
                    <a:cubicBezTo>
                      <a:pt x="203175" y="324515"/>
                      <a:pt x="208916" y="316353"/>
                      <a:pt x="212669" y="307222"/>
                    </a:cubicBezTo>
                    <a:cubicBezTo>
                      <a:pt x="216871" y="296743"/>
                      <a:pt x="218928" y="285503"/>
                      <a:pt x="218704" y="274211"/>
                    </a:cubicBezTo>
                    <a:lnTo>
                      <a:pt x="218704" y="253978"/>
                    </a:lnTo>
                    <a:cubicBezTo>
                      <a:pt x="208882" y="266083"/>
                      <a:pt x="196465" y="275836"/>
                      <a:pt x="182389" y="282529"/>
                    </a:cubicBezTo>
                    <a:cubicBezTo>
                      <a:pt x="167950" y="289446"/>
                      <a:pt x="150813" y="292904"/>
                      <a:pt x="130979" y="292904"/>
                    </a:cubicBezTo>
                    <a:cubicBezTo>
                      <a:pt x="113773" y="292973"/>
                      <a:pt x="96757" y="289376"/>
                      <a:pt x="81038" y="282356"/>
                    </a:cubicBezTo>
                    <a:cubicBezTo>
                      <a:pt x="65250" y="275317"/>
                      <a:pt x="51035" y="265219"/>
                      <a:pt x="39207" y="252612"/>
                    </a:cubicBezTo>
                    <a:cubicBezTo>
                      <a:pt x="26705" y="239141"/>
                      <a:pt x="16900" y="223388"/>
                      <a:pt x="10346" y="206216"/>
                    </a:cubicBezTo>
                    <a:cubicBezTo>
                      <a:pt x="-3990" y="167291"/>
                      <a:pt x="-3990" y="124544"/>
                      <a:pt x="10346" y="85618"/>
                    </a:cubicBezTo>
                    <a:cubicBezTo>
                      <a:pt x="16952" y="68464"/>
                      <a:pt x="26739" y="52728"/>
                      <a:pt x="39207" y="39222"/>
                    </a:cubicBezTo>
                    <a:cubicBezTo>
                      <a:pt x="51001" y="26547"/>
                      <a:pt x="65232" y="16379"/>
                      <a:pt x="81038" y="9324"/>
                    </a:cubicBezTo>
                    <a:cubicBezTo>
                      <a:pt x="96757" y="2355"/>
                      <a:pt x="113755" y="-1208"/>
                      <a:pt x="130944" y="-1121"/>
                    </a:cubicBezTo>
                    <a:close/>
                    <a:moveTo>
                      <a:pt x="150381" y="70245"/>
                    </a:moveTo>
                    <a:cubicBezTo>
                      <a:pt x="140161" y="70090"/>
                      <a:pt x="130010" y="72113"/>
                      <a:pt x="120638" y="76194"/>
                    </a:cubicBezTo>
                    <a:cubicBezTo>
                      <a:pt x="112043" y="79981"/>
                      <a:pt x="104314" y="85514"/>
                      <a:pt x="97950" y="92414"/>
                    </a:cubicBezTo>
                    <a:cubicBezTo>
                      <a:pt x="91569" y="99400"/>
                      <a:pt x="86658" y="107580"/>
                      <a:pt x="83511" y="116503"/>
                    </a:cubicBezTo>
                    <a:cubicBezTo>
                      <a:pt x="80121" y="125996"/>
                      <a:pt x="78427" y="136009"/>
                      <a:pt x="78496" y="146090"/>
                    </a:cubicBezTo>
                    <a:cubicBezTo>
                      <a:pt x="78427" y="156103"/>
                      <a:pt x="80121" y="166063"/>
                      <a:pt x="83511" y="175488"/>
                    </a:cubicBezTo>
                    <a:cubicBezTo>
                      <a:pt x="86692" y="184341"/>
                      <a:pt x="91603" y="192486"/>
                      <a:pt x="97950" y="199420"/>
                    </a:cubicBezTo>
                    <a:cubicBezTo>
                      <a:pt x="104314" y="206320"/>
                      <a:pt x="112043" y="211837"/>
                      <a:pt x="120638" y="215624"/>
                    </a:cubicBezTo>
                    <a:cubicBezTo>
                      <a:pt x="139469" y="223509"/>
                      <a:pt x="160670" y="223561"/>
                      <a:pt x="179554" y="215779"/>
                    </a:cubicBezTo>
                    <a:cubicBezTo>
                      <a:pt x="188131" y="212096"/>
                      <a:pt x="195843" y="206683"/>
                      <a:pt x="202224" y="199870"/>
                    </a:cubicBezTo>
                    <a:cubicBezTo>
                      <a:pt x="208640" y="192936"/>
                      <a:pt x="213602" y="184791"/>
                      <a:pt x="216819" y="175920"/>
                    </a:cubicBezTo>
                    <a:cubicBezTo>
                      <a:pt x="220329" y="166357"/>
                      <a:pt x="222076" y="156224"/>
                      <a:pt x="222007" y="146038"/>
                    </a:cubicBezTo>
                    <a:cubicBezTo>
                      <a:pt x="222076" y="135801"/>
                      <a:pt x="220312" y="125633"/>
                      <a:pt x="216819" y="116001"/>
                    </a:cubicBezTo>
                    <a:cubicBezTo>
                      <a:pt x="213620" y="107078"/>
                      <a:pt x="208657" y="98881"/>
                      <a:pt x="202224" y="91913"/>
                    </a:cubicBezTo>
                    <a:cubicBezTo>
                      <a:pt x="195843" y="85099"/>
                      <a:pt x="188131" y="79687"/>
                      <a:pt x="179554" y="76003"/>
                    </a:cubicBezTo>
                    <a:cubicBezTo>
                      <a:pt x="170336" y="72078"/>
                      <a:pt x="160393" y="70141"/>
                      <a:pt x="150381" y="70280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BEE5C8A-178E-499B-BCBA-81FB17AB24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020866" y="6400010"/>
              <a:ext cx="0" cy="28602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567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7688" y="1524000"/>
            <a:ext cx="5273992" cy="1518364"/>
          </a:xfrm>
        </p:spPr>
        <p:txBody>
          <a:bodyPr>
            <a:spAutoFit/>
          </a:bodyPr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1"/>
                </a:solidFill>
              </a:defRPr>
            </a:lvl1pPr>
            <a:lvl2pPr marL="0" indent="0">
              <a:buFont typeface="Wingdings" panose="05000000000000000000" pitchFamily="2" charset="2"/>
              <a:buNone/>
              <a:defRPr>
                <a:solidFill>
                  <a:schemeClr val="tx1"/>
                </a:solidFill>
              </a:defRPr>
            </a:lvl2pPr>
            <a:lvl3pPr marL="0" indent="0">
              <a:buFont typeface="Wingdings" panose="05000000000000000000" pitchFamily="2" charset="2"/>
              <a:buNone/>
              <a:defRPr>
                <a:solidFill>
                  <a:schemeClr val="tx1"/>
                </a:solidFill>
              </a:defRPr>
            </a:lvl3pPr>
            <a:lvl4pPr marL="0" indent="0">
              <a:buFont typeface="Wingdings" panose="05000000000000000000" pitchFamily="2" charset="2"/>
              <a:buNone/>
              <a:defRPr>
                <a:solidFill>
                  <a:schemeClr val="tx1"/>
                </a:solidFill>
              </a:defRPr>
            </a:lvl4pPr>
            <a:lvl5pPr marL="0" indent="0">
              <a:buFont typeface="Wingdings" panose="05000000000000000000" pitchFamily="2" charset="2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1524000"/>
            <a:ext cx="5267873" cy="1518364"/>
          </a:xfrm>
        </p:spPr>
        <p:txBody>
          <a:bodyPr>
            <a:spAutoFit/>
          </a:bodyPr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1"/>
                </a:solidFill>
              </a:defRPr>
            </a:lvl1pPr>
            <a:lvl2pPr marL="0" indent="0">
              <a:buFont typeface="Wingdings" panose="05000000000000000000" pitchFamily="2" charset="2"/>
              <a:buNone/>
              <a:defRPr>
                <a:solidFill>
                  <a:schemeClr val="tx1"/>
                </a:solidFill>
              </a:defRPr>
            </a:lvl2pPr>
            <a:lvl3pPr marL="0" indent="0">
              <a:buFont typeface="Wingdings" panose="05000000000000000000" pitchFamily="2" charset="2"/>
              <a:buNone/>
              <a:defRPr>
                <a:solidFill>
                  <a:schemeClr val="tx1"/>
                </a:solidFill>
              </a:defRPr>
            </a:lvl3pPr>
            <a:lvl4pPr marL="0" indent="0">
              <a:buFont typeface="Wingdings" panose="05000000000000000000" pitchFamily="2" charset="2"/>
              <a:buNone/>
              <a:defRPr>
                <a:solidFill>
                  <a:schemeClr val="tx1"/>
                </a:solidFill>
              </a:defRPr>
            </a:lvl4pPr>
            <a:lvl5pPr marL="0" indent="0">
              <a:buFont typeface="Wingdings" panose="05000000000000000000" pitchFamily="2" charset="2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 hidden="1"/>
          <p:cNvSpPr/>
          <p:nvPr userDrawn="1"/>
        </p:nvSpPr>
        <p:spPr>
          <a:xfrm rot="5400000">
            <a:off x="-3392424" y="3392424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err="1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E8DA11-6A9F-4884-BED4-140D29C2AA69}"/>
              </a:ext>
            </a:extLst>
          </p:cNvPr>
          <p:cNvGrpSpPr/>
          <p:nvPr userDrawn="1"/>
        </p:nvGrpSpPr>
        <p:grpSpPr>
          <a:xfrm>
            <a:off x="10554061" y="6345623"/>
            <a:ext cx="1465983" cy="391342"/>
            <a:chOff x="10554061" y="6345623"/>
            <a:chExt cx="1465983" cy="391342"/>
          </a:xfrm>
        </p:grpSpPr>
        <p:grpSp>
          <p:nvGrpSpPr>
            <p:cNvPr id="26" name="Amdocs_Logomark">
              <a:extLst>
                <a:ext uri="{FF2B5EF4-FFF2-40B4-BE49-F238E27FC236}">
                  <a16:creationId xmlns:a16="http://schemas.microsoft.com/office/drawing/2014/main" id="{31CD17A4-F01F-417E-BF4A-0986AFED1959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554061" y="6400942"/>
              <a:ext cx="384048" cy="285861"/>
              <a:chOff x="4624387" y="2333625"/>
              <a:chExt cx="2943225" cy="2190750"/>
            </a:xfrm>
            <a:solidFill>
              <a:schemeClr val="bg1"/>
            </a:solidFill>
          </p:grpSpPr>
          <p:sp>
            <p:nvSpPr>
              <p:cNvPr id="61" name="Freeform: Shape 6">
                <a:extLst>
                  <a:ext uri="{FF2B5EF4-FFF2-40B4-BE49-F238E27FC236}">
                    <a16:creationId xmlns:a16="http://schemas.microsoft.com/office/drawing/2014/main" id="{CB98C55C-FAED-4D7A-B969-D99A7337E980}"/>
                  </a:ext>
                </a:extLst>
              </p:cNvPr>
              <p:cNvSpPr/>
              <p:nvPr/>
            </p:nvSpPr>
            <p:spPr>
              <a:xfrm>
                <a:off x="4617243" y="2326481"/>
                <a:ext cx="2200275" cy="2200275"/>
              </a:xfrm>
              <a:custGeom>
                <a:avLst/>
                <a:gdLst>
                  <a:gd name="connsiteX0" fmla="*/ 1541621 w 2200275"/>
                  <a:gd name="connsiteY0" fmla="*/ 7144 h 2200275"/>
                  <a:gd name="connsiteX1" fmla="*/ 254794 w 2200275"/>
                  <a:gd name="connsiteY1" fmla="*/ 7144 h 2200275"/>
                  <a:gd name="connsiteX2" fmla="*/ 381476 w 2200275"/>
                  <a:gd name="connsiteY2" fmla="*/ 445294 h 2200275"/>
                  <a:gd name="connsiteX3" fmla="*/ 1541621 w 2200275"/>
                  <a:gd name="connsiteY3" fmla="*/ 445294 h 2200275"/>
                  <a:gd name="connsiteX4" fmla="*/ 1760696 w 2200275"/>
                  <a:gd name="connsiteY4" fmla="*/ 664369 h 2200275"/>
                  <a:gd name="connsiteX5" fmla="*/ 1760696 w 2200275"/>
                  <a:gd name="connsiteY5" fmla="*/ 883444 h 2200275"/>
                  <a:gd name="connsiteX6" fmla="*/ 664369 w 2200275"/>
                  <a:gd name="connsiteY6" fmla="*/ 883444 h 2200275"/>
                  <a:gd name="connsiteX7" fmla="*/ 7144 w 2200275"/>
                  <a:gd name="connsiteY7" fmla="*/ 1540669 h 2200275"/>
                  <a:gd name="connsiteX8" fmla="*/ 664369 w 2200275"/>
                  <a:gd name="connsiteY8" fmla="*/ 2197894 h 2200275"/>
                  <a:gd name="connsiteX9" fmla="*/ 1540669 w 2200275"/>
                  <a:gd name="connsiteY9" fmla="*/ 2197894 h 2200275"/>
                  <a:gd name="connsiteX10" fmla="*/ 2197894 w 2200275"/>
                  <a:gd name="connsiteY10" fmla="*/ 1540669 h 2200275"/>
                  <a:gd name="connsiteX11" fmla="*/ 2197894 w 2200275"/>
                  <a:gd name="connsiteY11" fmla="*/ 1102519 h 2200275"/>
                  <a:gd name="connsiteX12" fmla="*/ 2197894 w 2200275"/>
                  <a:gd name="connsiteY12" fmla="*/ 883444 h 2200275"/>
                  <a:gd name="connsiteX13" fmla="*/ 2197894 w 2200275"/>
                  <a:gd name="connsiteY13" fmla="*/ 664369 h 2200275"/>
                  <a:gd name="connsiteX14" fmla="*/ 1541621 w 2200275"/>
                  <a:gd name="connsiteY14" fmla="*/ 7144 h 2200275"/>
                  <a:gd name="connsiteX15" fmla="*/ 1760696 w 2200275"/>
                  <a:gd name="connsiteY15" fmla="*/ 1541621 h 2200275"/>
                  <a:gd name="connsiteX16" fmla="*/ 1541621 w 2200275"/>
                  <a:gd name="connsiteY16" fmla="*/ 1760696 h 2200275"/>
                  <a:gd name="connsiteX17" fmla="*/ 664369 w 2200275"/>
                  <a:gd name="connsiteY17" fmla="*/ 1760696 h 2200275"/>
                  <a:gd name="connsiteX18" fmla="*/ 445294 w 2200275"/>
                  <a:gd name="connsiteY18" fmla="*/ 1541621 h 2200275"/>
                  <a:gd name="connsiteX19" fmla="*/ 664369 w 2200275"/>
                  <a:gd name="connsiteY19" fmla="*/ 1322546 h 2200275"/>
                  <a:gd name="connsiteX20" fmla="*/ 1759744 w 2200275"/>
                  <a:gd name="connsiteY20" fmla="*/ 1322546 h 2200275"/>
                  <a:gd name="connsiteX21" fmla="*/ 1759744 w 2200275"/>
                  <a:gd name="connsiteY21" fmla="*/ 1541621 h 2200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00275" h="2200275">
                    <a:moveTo>
                      <a:pt x="1541621" y="7144"/>
                    </a:moveTo>
                    <a:lnTo>
                      <a:pt x="254794" y="7144"/>
                    </a:lnTo>
                    <a:lnTo>
                      <a:pt x="381476" y="445294"/>
                    </a:lnTo>
                    <a:lnTo>
                      <a:pt x="1541621" y="445294"/>
                    </a:lnTo>
                    <a:cubicBezTo>
                      <a:pt x="1662589" y="445294"/>
                      <a:pt x="1760696" y="543401"/>
                      <a:pt x="1760696" y="664369"/>
                    </a:cubicBezTo>
                    <a:lnTo>
                      <a:pt x="1760696" y="883444"/>
                    </a:lnTo>
                    <a:lnTo>
                      <a:pt x="664369" y="883444"/>
                    </a:lnTo>
                    <a:cubicBezTo>
                      <a:pt x="301466" y="883444"/>
                      <a:pt x="7144" y="1178719"/>
                      <a:pt x="7144" y="1540669"/>
                    </a:cubicBezTo>
                    <a:cubicBezTo>
                      <a:pt x="7144" y="1903571"/>
                      <a:pt x="302419" y="2197894"/>
                      <a:pt x="664369" y="2197894"/>
                    </a:cubicBezTo>
                    <a:lnTo>
                      <a:pt x="1540669" y="2197894"/>
                    </a:lnTo>
                    <a:cubicBezTo>
                      <a:pt x="1903571" y="2197894"/>
                      <a:pt x="2197894" y="1902619"/>
                      <a:pt x="2197894" y="1540669"/>
                    </a:cubicBezTo>
                    <a:lnTo>
                      <a:pt x="2197894" y="1102519"/>
                    </a:lnTo>
                    <a:lnTo>
                      <a:pt x="2197894" y="883444"/>
                    </a:lnTo>
                    <a:lnTo>
                      <a:pt x="2197894" y="664369"/>
                    </a:lnTo>
                    <a:cubicBezTo>
                      <a:pt x="2198846" y="302419"/>
                      <a:pt x="1903571" y="7144"/>
                      <a:pt x="1541621" y="7144"/>
                    </a:cubicBezTo>
                    <a:close/>
                    <a:moveTo>
                      <a:pt x="1760696" y="1541621"/>
                    </a:moveTo>
                    <a:cubicBezTo>
                      <a:pt x="1760696" y="1662589"/>
                      <a:pt x="1662589" y="1760696"/>
                      <a:pt x="1541621" y="1760696"/>
                    </a:cubicBezTo>
                    <a:lnTo>
                      <a:pt x="664369" y="1760696"/>
                    </a:lnTo>
                    <a:cubicBezTo>
                      <a:pt x="543401" y="1760696"/>
                      <a:pt x="445294" y="1662589"/>
                      <a:pt x="445294" y="1541621"/>
                    </a:cubicBezTo>
                    <a:cubicBezTo>
                      <a:pt x="445294" y="1420654"/>
                      <a:pt x="543401" y="1322546"/>
                      <a:pt x="664369" y="1322546"/>
                    </a:cubicBezTo>
                    <a:lnTo>
                      <a:pt x="1759744" y="1322546"/>
                    </a:lnTo>
                    <a:lnTo>
                      <a:pt x="1759744" y="154162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7">
                <a:extLst>
                  <a:ext uri="{FF2B5EF4-FFF2-40B4-BE49-F238E27FC236}">
                    <a16:creationId xmlns:a16="http://schemas.microsoft.com/office/drawing/2014/main" id="{5B763A05-D803-4346-8CA7-2776624EBC94}"/>
                  </a:ext>
                </a:extLst>
              </p:cNvPr>
              <p:cNvSpPr/>
              <p:nvPr/>
            </p:nvSpPr>
            <p:spPr>
              <a:xfrm>
                <a:off x="7036593" y="3202781"/>
                <a:ext cx="533400" cy="447675"/>
              </a:xfrm>
              <a:custGeom>
                <a:avLst/>
                <a:gdLst>
                  <a:gd name="connsiteX0" fmla="*/ 407194 w 533400"/>
                  <a:gd name="connsiteY0" fmla="*/ 7144 h 447675"/>
                  <a:gd name="connsiteX1" fmla="*/ 7144 w 533400"/>
                  <a:gd name="connsiteY1" fmla="*/ 7144 h 447675"/>
                  <a:gd name="connsiteX2" fmla="*/ 7144 w 533400"/>
                  <a:gd name="connsiteY2" fmla="*/ 446246 h 447675"/>
                  <a:gd name="connsiteX3" fmla="*/ 533876 w 533400"/>
                  <a:gd name="connsiteY3" fmla="*/ 446246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447675">
                    <a:moveTo>
                      <a:pt x="407194" y="7144"/>
                    </a:moveTo>
                    <a:lnTo>
                      <a:pt x="7144" y="7144"/>
                    </a:lnTo>
                    <a:lnTo>
                      <a:pt x="7144" y="446246"/>
                    </a:lnTo>
                    <a:lnTo>
                      <a:pt x="533876" y="44624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D1CFD95-6AC1-4422-AC1D-AD71E38D17E8}"/>
                </a:ext>
              </a:extLst>
            </p:cNvPr>
            <p:cNvGrpSpPr/>
            <p:nvPr userDrawn="1"/>
          </p:nvGrpSpPr>
          <p:grpSpPr>
            <a:xfrm>
              <a:off x="11122366" y="6345623"/>
              <a:ext cx="897678" cy="391342"/>
              <a:chOff x="5599695" y="3904599"/>
              <a:chExt cx="2194943" cy="956884"/>
            </a:xfr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p:grpSpPr>
          <p:sp>
            <p:nvSpPr>
              <p:cNvPr id="29" name="Freeform: Shape 61">
                <a:extLst>
                  <a:ext uri="{FF2B5EF4-FFF2-40B4-BE49-F238E27FC236}">
                    <a16:creationId xmlns:a16="http://schemas.microsoft.com/office/drawing/2014/main" id="{770E2372-BDAC-497B-B41E-33938359ADBA}"/>
                  </a:ext>
                </a:extLst>
              </p:cNvPr>
              <p:cNvSpPr/>
              <p:nvPr/>
            </p:nvSpPr>
            <p:spPr>
              <a:xfrm>
                <a:off x="5617507" y="4041099"/>
                <a:ext cx="462428" cy="295919"/>
              </a:xfrm>
              <a:custGeom>
                <a:avLst/>
                <a:gdLst>
                  <a:gd name="connsiteX0" fmla="*/ 349492 w 462428"/>
                  <a:gd name="connsiteY0" fmla="*/ -1114 h 295919"/>
                  <a:gd name="connsiteX1" fmla="*/ 395300 w 462428"/>
                  <a:gd name="connsiteY1" fmla="*/ 7066 h 295919"/>
                  <a:gd name="connsiteX2" fmla="*/ 430940 w 462428"/>
                  <a:gd name="connsiteY2" fmla="*/ 29961 h 295919"/>
                  <a:gd name="connsiteX3" fmla="*/ 453921 w 462428"/>
                  <a:gd name="connsiteY3" fmla="*/ 65497 h 295919"/>
                  <a:gd name="connsiteX4" fmla="*/ 462014 w 462428"/>
                  <a:gd name="connsiteY4" fmla="*/ 111305 h 295919"/>
                  <a:gd name="connsiteX5" fmla="*/ 462014 w 462428"/>
                  <a:gd name="connsiteY5" fmla="*/ 294796 h 295919"/>
                  <a:gd name="connsiteX6" fmla="*/ 385426 w 462428"/>
                  <a:gd name="connsiteY6" fmla="*/ 294796 h 295919"/>
                  <a:gd name="connsiteX7" fmla="*/ 385426 w 462428"/>
                  <a:gd name="connsiteY7" fmla="*/ 136293 h 295919"/>
                  <a:gd name="connsiteX8" fmla="*/ 370692 w 462428"/>
                  <a:gd name="connsiteY8" fmla="*/ 88254 h 295919"/>
                  <a:gd name="connsiteX9" fmla="*/ 329744 w 462428"/>
                  <a:gd name="connsiteY9" fmla="*/ 71757 h 295919"/>
                  <a:gd name="connsiteX10" fmla="*/ 306329 w 462428"/>
                  <a:gd name="connsiteY10" fmla="*/ 75769 h 295919"/>
                  <a:gd name="connsiteX11" fmla="*/ 287169 w 462428"/>
                  <a:gd name="connsiteY11" fmla="*/ 87874 h 295919"/>
                  <a:gd name="connsiteX12" fmla="*/ 274217 w 462428"/>
                  <a:gd name="connsiteY12" fmla="*/ 108244 h 295919"/>
                  <a:gd name="connsiteX13" fmla="*/ 269358 w 462428"/>
                  <a:gd name="connsiteY13" fmla="*/ 136794 h 295919"/>
                  <a:gd name="connsiteX14" fmla="*/ 269358 w 462428"/>
                  <a:gd name="connsiteY14" fmla="*/ 294710 h 295919"/>
                  <a:gd name="connsiteX15" fmla="*/ 192475 w 462428"/>
                  <a:gd name="connsiteY15" fmla="*/ 294710 h 295919"/>
                  <a:gd name="connsiteX16" fmla="*/ 192475 w 462428"/>
                  <a:gd name="connsiteY16" fmla="*/ 136207 h 295919"/>
                  <a:gd name="connsiteX17" fmla="*/ 177880 w 462428"/>
                  <a:gd name="connsiteY17" fmla="*/ 88168 h 295919"/>
                  <a:gd name="connsiteX18" fmla="*/ 136793 w 462428"/>
                  <a:gd name="connsiteY18" fmla="*/ 71671 h 295919"/>
                  <a:gd name="connsiteX19" fmla="*/ 113379 w 462428"/>
                  <a:gd name="connsiteY19" fmla="*/ 75683 h 295919"/>
                  <a:gd name="connsiteX20" fmla="*/ 94219 w 462428"/>
                  <a:gd name="connsiteY20" fmla="*/ 87787 h 295919"/>
                  <a:gd name="connsiteX21" fmla="*/ 81267 w 462428"/>
                  <a:gd name="connsiteY21" fmla="*/ 108158 h 295919"/>
                  <a:gd name="connsiteX22" fmla="*/ 76408 w 462428"/>
                  <a:gd name="connsiteY22" fmla="*/ 136708 h 295919"/>
                  <a:gd name="connsiteX23" fmla="*/ 76408 w 462428"/>
                  <a:gd name="connsiteY23" fmla="*/ 294624 h 295919"/>
                  <a:gd name="connsiteX24" fmla="*/ -406 w 462428"/>
                  <a:gd name="connsiteY24" fmla="*/ 294624 h 295919"/>
                  <a:gd name="connsiteX25" fmla="*/ -406 w 462428"/>
                  <a:gd name="connsiteY25" fmla="*/ 6616 h 295919"/>
                  <a:gd name="connsiteX26" fmla="*/ 74419 w 462428"/>
                  <a:gd name="connsiteY26" fmla="*/ 6616 h 295919"/>
                  <a:gd name="connsiteX27" fmla="*/ 74419 w 462428"/>
                  <a:gd name="connsiteY27" fmla="*/ 40527 h 295919"/>
                  <a:gd name="connsiteX28" fmla="*/ 111840 w 462428"/>
                  <a:gd name="connsiteY28" fmla="*/ 8259 h 295919"/>
                  <a:gd name="connsiteX29" fmla="*/ 158374 w 462428"/>
                  <a:gd name="connsiteY29" fmla="*/ -1114 h 295919"/>
                  <a:gd name="connsiteX30" fmla="*/ 213918 w 462428"/>
                  <a:gd name="connsiteY30" fmla="*/ 11977 h 295919"/>
                  <a:gd name="connsiteX31" fmla="*/ 252653 w 462428"/>
                  <a:gd name="connsiteY31" fmla="*/ 48291 h 295919"/>
                  <a:gd name="connsiteX32" fmla="*/ 295297 w 462428"/>
                  <a:gd name="connsiteY32" fmla="*/ 9729 h 295919"/>
                  <a:gd name="connsiteX33" fmla="*/ 321668 w 462428"/>
                  <a:gd name="connsiteY33" fmla="*/ 1394 h 295919"/>
                  <a:gd name="connsiteX34" fmla="*/ 349492 w 462428"/>
                  <a:gd name="connsiteY34" fmla="*/ -1114 h 295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428" h="295919">
                    <a:moveTo>
                      <a:pt x="349492" y="-1114"/>
                    </a:moveTo>
                    <a:cubicBezTo>
                      <a:pt x="365140" y="-1304"/>
                      <a:pt x="380682" y="1480"/>
                      <a:pt x="395300" y="7066"/>
                    </a:cubicBezTo>
                    <a:cubicBezTo>
                      <a:pt x="408617" y="12184"/>
                      <a:pt x="420746" y="19983"/>
                      <a:pt x="430940" y="29961"/>
                    </a:cubicBezTo>
                    <a:cubicBezTo>
                      <a:pt x="441023" y="40060"/>
                      <a:pt x="448855" y="52165"/>
                      <a:pt x="453921" y="65497"/>
                    </a:cubicBezTo>
                    <a:cubicBezTo>
                      <a:pt x="459450" y="80127"/>
                      <a:pt x="462196" y="95673"/>
                      <a:pt x="462014" y="111305"/>
                    </a:cubicBezTo>
                    <a:lnTo>
                      <a:pt x="462014" y="294796"/>
                    </a:lnTo>
                    <a:lnTo>
                      <a:pt x="385426" y="294796"/>
                    </a:lnTo>
                    <a:lnTo>
                      <a:pt x="385426" y="136293"/>
                    </a:lnTo>
                    <a:cubicBezTo>
                      <a:pt x="385426" y="115265"/>
                      <a:pt x="380515" y="99252"/>
                      <a:pt x="370692" y="88254"/>
                    </a:cubicBezTo>
                    <a:cubicBezTo>
                      <a:pt x="360870" y="77256"/>
                      <a:pt x="347221" y="71757"/>
                      <a:pt x="329744" y="71757"/>
                    </a:cubicBezTo>
                    <a:cubicBezTo>
                      <a:pt x="321763" y="71705"/>
                      <a:pt x="313838" y="73071"/>
                      <a:pt x="306329" y="75769"/>
                    </a:cubicBezTo>
                    <a:cubicBezTo>
                      <a:pt x="299122" y="78328"/>
                      <a:pt x="292577" y="82461"/>
                      <a:pt x="287169" y="87874"/>
                    </a:cubicBezTo>
                    <a:cubicBezTo>
                      <a:pt x="281518" y="93719"/>
                      <a:pt x="277112" y="100653"/>
                      <a:pt x="274217" y="108244"/>
                    </a:cubicBezTo>
                    <a:cubicBezTo>
                      <a:pt x="270805" y="117375"/>
                      <a:pt x="269157" y="127059"/>
                      <a:pt x="269358" y="136794"/>
                    </a:cubicBezTo>
                    <a:lnTo>
                      <a:pt x="269358" y="294710"/>
                    </a:lnTo>
                    <a:lnTo>
                      <a:pt x="192475" y="294710"/>
                    </a:lnTo>
                    <a:lnTo>
                      <a:pt x="192475" y="136207"/>
                    </a:lnTo>
                    <a:cubicBezTo>
                      <a:pt x="192475" y="115179"/>
                      <a:pt x="187611" y="99166"/>
                      <a:pt x="177880" y="88168"/>
                    </a:cubicBezTo>
                    <a:cubicBezTo>
                      <a:pt x="168150" y="77170"/>
                      <a:pt x="154454" y="71671"/>
                      <a:pt x="136793" y="71671"/>
                    </a:cubicBezTo>
                    <a:cubicBezTo>
                      <a:pt x="128813" y="71619"/>
                      <a:pt x="120888" y="72985"/>
                      <a:pt x="113379" y="75683"/>
                    </a:cubicBezTo>
                    <a:cubicBezTo>
                      <a:pt x="106170" y="78242"/>
                      <a:pt x="99623" y="82375"/>
                      <a:pt x="94219" y="87787"/>
                    </a:cubicBezTo>
                    <a:cubicBezTo>
                      <a:pt x="88568" y="93632"/>
                      <a:pt x="84162" y="100567"/>
                      <a:pt x="81267" y="108158"/>
                    </a:cubicBezTo>
                    <a:cubicBezTo>
                      <a:pt x="77848" y="117271"/>
                      <a:pt x="76199" y="126972"/>
                      <a:pt x="76408" y="136708"/>
                    </a:cubicBezTo>
                    <a:lnTo>
                      <a:pt x="76408" y="294624"/>
                    </a:lnTo>
                    <a:lnTo>
                      <a:pt x="-406" y="294624"/>
                    </a:lnTo>
                    <a:lnTo>
                      <a:pt x="-406" y="6616"/>
                    </a:lnTo>
                    <a:lnTo>
                      <a:pt x="74419" y="6616"/>
                    </a:lnTo>
                    <a:lnTo>
                      <a:pt x="74419" y="40527"/>
                    </a:lnTo>
                    <a:cubicBezTo>
                      <a:pt x="84634" y="25257"/>
                      <a:pt x="97107" y="14502"/>
                      <a:pt x="111840" y="8259"/>
                    </a:cubicBezTo>
                    <a:cubicBezTo>
                      <a:pt x="126558" y="2016"/>
                      <a:pt x="142389" y="-1166"/>
                      <a:pt x="158374" y="-1114"/>
                    </a:cubicBezTo>
                    <a:cubicBezTo>
                      <a:pt x="179195" y="-1114"/>
                      <a:pt x="197710" y="3244"/>
                      <a:pt x="213918" y="11977"/>
                    </a:cubicBezTo>
                    <a:cubicBezTo>
                      <a:pt x="229824" y="20433"/>
                      <a:pt x="243193" y="32970"/>
                      <a:pt x="252653" y="48291"/>
                    </a:cubicBezTo>
                    <a:cubicBezTo>
                      <a:pt x="262579" y="31362"/>
                      <a:pt x="277467" y="17908"/>
                      <a:pt x="295297" y="9729"/>
                    </a:cubicBezTo>
                    <a:cubicBezTo>
                      <a:pt x="303710" y="5873"/>
                      <a:pt x="312567" y="3071"/>
                      <a:pt x="321668" y="1394"/>
                    </a:cubicBezTo>
                    <a:cubicBezTo>
                      <a:pt x="330847" y="-284"/>
                      <a:pt x="340161" y="-1131"/>
                      <a:pt x="349492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62">
                <a:extLst>
                  <a:ext uri="{FF2B5EF4-FFF2-40B4-BE49-F238E27FC236}">
                    <a16:creationId xmlns:a16="http://schemas.microsoft.com/office/drawing/2014/main" id="{D2108996-853B-4609-8CAB-6205033EEECA}"/>
                  </a:ext>
                </a:extLst>
              </p:cNvPr>
              <p:cNvSpPr/>
              <p:nvPr/>
            </p:nvSpPr>
            <p:spPr>
              <a:xfrm>
                <a:off x="6117053" y="4041034"/>
                <a:ext cx="298712" cy="303424"/>
              </a:xfrm>
              <a:custGeom>
                <a:avLst/>
                <a:gdLst>
                  <a:gd name="connsiteX0" fmla="*/ 298307 w 298712"/>
                  <a:gd name="connsiteY0" fmla="*/ 294861 h 303424"/>
                  <a:gd name="connsiteX1" fmla="*/ 223188 w 298712"/>
                  <a:gd name="connsiteY1" fmla="*/ 294861 h 303424"/>
                  <a:gd name="connsiteX2" fmla="*/ 223188 w 298712"/>
                  <a:gd name="connsiteY2" fmla="*/ 263043 h 303424"/>
                  <a:gd name="connsiteX3" fmla="*/ 188118 w 298712"/>
                  <a:gd name="connsiteY3" fmla="*/ 291454 h 303424"/>
                  <a:gd name="connsiteX4" fmla="*/ 137745 w 298712"/>
                  <a:gd name="connsiteY4" fmla="*/ 302297 h 303424"/>
                  <a:gd name="connsiteX5" fmla="*/ 82963 w 298712"/>
                  <a:gd name="connsiteY5" fmla="*/ 290711 h 303424"/>
                  <a:gd name="connsiteX6" fmla="*/ 39057 w 298712"/>
                  <a:gd name="connsiteY6" fmla="*/ 258806 h 303424"/>
                  <a:gd name="connsiteX7" fmla="*/ 10040 w 298712"/>
                  <a:gd name="connsiteY7" fmla="*/ 210785 h 303424"/>
                  <a:gd name="connsiteX8" fmla="*/ 10040 w 298712"/>
                  <a:gd name="connsiteY8" fmla="*/ 90325 h 303424"/>
                  <a:gd name="connsiteX9" fmla="*/ 39057 w 298712"/>
                  <a:gd name="connsiteY9" fmla="*/ 42303 h 303424"/>
                  <a:gd name="connsiteX10" fmla="*/ 82963 w 298712"/>
                  <a:gd name="connsiteY10" fmla="*/ 10485 h 303424"/>
                  <a:gd name="connsiteX11" fmla="*/ 137745 w 298712"/>
                  <a:gd name="connsiteY11" fmla="*/ -1118 h 303424"/>
                  <a:gd name="connsiteX12" fmla="*/ 188118 w 298712"/>
                  <a:gd name="connsiteY12" fmla="*/ 9741 h 303424"/>
                  <a:gd name="connsiteX13" fmla="*/ 223188 w 298712"/>
                  <a:gd name="connsiteY13" fmla="*/ 38430 h 303424"/>
                  <a:gd name="connsiteX14" fmla="*/ 223188 w 298712"/>
                  <a:gd name="connsiteY14" fmla="*/ 6612 h 303424"/>
                  <a:gd name="connsiteX15" fmla="*/ 298307 w 298712"/>
                  <a:gd name="connsiteY15" fmla="*/ 6612 h 303424"/>
                  <a:gd name="connsiteX16" fmla="*/ 151977 w 298712"/>
                  <a:gd name="connsiteY16" fmla="*/ 71216 h 303424"/>
                  <a:gd name="connsiteX17" fmla="*/ 121490 w 298712"/>
                  <a:gd name="connsiteY17" fmla="*/ 77459 h 303424"/>
                  <a:gd name="connsiteX18" fmla="*/ 98214 w 298712"/>
                  <a:gd name="connsiteY18" fmla="*/ 94423 h 303424"/>
                  <a:gd name="connsiteX19" fmla="*/ 83481 w 298712"/>
                  <a:gd name="connsiteY19" fmla="*/ 119705 h 303424"/>
                  <a:gd name="connsiteX20" fmla="*/ 83481 w 298712"/>
                  <a:gd name="connsiteY20" fmla="*/ 181699 h 303424"/>
                  <a:gd name="connsiteX21" fmla="*/ 98214 w 298712"/>
                  <a:gd name="connsiteY21" fmla="*/ 206842 h 303424"/>
                  <a:gd name="connsiteX22" fmla="*/ 121490 w 298712"/>
                  <a:gd name="connsiteY22" fmla="*/ 223789 h 303424"/>
                  <a:gd name="connsiteX23" fmla="*/ 151977 w 298712"/>
                  <a:gd name="connsiteY23" fmla="*/ 230031 h 303424"/>
                  <a:gd name="connsiteX24" fmla="*/ 182031 w 298712"/>
                  <a:gd name="connsiteY24" fmla="*/ 224083 h 303424"/>
                  <a:gd name="connsiteX25" fmla="*/ 205290 w 298712"/>
                  <a:gd name="connsiteY25" fmla="*/ 207430 h 303424"/>
                  <a:gd name="connsiteX26" fmla="*/ 220317 w 298712"/>
                  <a:gd name="connsiteY26" fmla="*/ 182148 h 303424"/>
                  <a:gd name="connsiteX27" fmla="*/ 220317 w 298712"/>
                  <a:gd name="connsiteY27" fmla="*/ 119099 h 303424"/>
                  <a:gd name="connsiteX28" fmla="*/ 205290 w 298712"/>
                  <a:gd name="connsiteY28" fmla="*/ 93818 h 303424"/>
                  <a:gd name="connsiteX29" fmla="*/ 182031 w 298712"/>
                  <a:gd name="connsiteY29" fmla="*/ 77165 h 303424"/>
                  <a:gd name="connsiteX30" fmla="*/ 151977 w 298712"/>
                  <a:gd name="connsiteY30" fmla="*/ 71216 h 303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2" h="303424">
                    <a:moveTo>
                      <a:pt x="298307" y="294861"/>
                    </a:moveTo>
                    <a:lnTo>
                      <a:pt x="223188" y="294861"/>
                    </a:lnTo>
                    <a:lnTo>
                      <a:pt x="223188" y="263043"/>
                    </a:lnTo>
                    <a:cubicBezTo>
                      <a:pt x="213611" y="274854"/>
                      <a:pt x="201665" y="284537"/>
                      <a:pt x="188118" y="291454"/>
                    </a:cubicBezTo>
                    <a:cubicBezTo>
                      <a:pt x="174181" y="298683"/>
                      <a:pt x="157390" y="302297"/>
                      <a:pt x="137745" y="302297"/>
                    </a:cubicBezTo>
                    <a:cubicBezTo>
                      <a:pt x="118860" y="302452"/>
                      <a:pt x="100165" y="298510"/>
                      <a:pt x="82963" y="290711"/>
                    </a:cubicBezTo>
                    <a:cubicBezTo>
                      <a:pt x="66329" y="283137"/>
                      <a:pt x="51395" y="272294"/>
                      <a:pt x="39057" y="258806"/>
                    </a:cubicBezTo>
                    <a:cubicBezTo>
                      <a:pt x="26376" y="244816"/>
                      <a:pt x="16523" y="228509"/>
                      <a:pt x="10040" y="210785"/>
                    </a:cubicBezTo>
                    <a:cubicBezTo>
                      <a:pt x="-3888" y="171842"/>
                      <a:pt x="-3888" y="129267"/>
                      <a:pt x="10040" y="90325"/>
                    </a:cubicBezTo>
                    <a:cubicBezTo>
                      <a:pt x="16531" y="72600"/>
                      <a:pt x="26383" y="56293"/>
                      <a:pt x="39057" y="42303"/>
                    </a:cubicBezTo>
                    <a:cubicBezTo>
                      <a:pt x="51397" y="28850"/>
                      <a:pt x="66332" y="18025"/>
                      <a:pt x="82963" y="10485"/>
                    </a:cubicBezTo>
                    <a:cubicBezTo>
                      <a:pt x="100163" y="2686"/>
                      <a:pt x="118858" y="-1274"/>
                      <a:pt x="137745" y="-1118"/>
                    </a:cubicBezTo>
                    <a:cubicBezTo>
                      <a:pt x="157343" y="-1118"/>
                      <a:pt x="174134" y="2496"/>
                      <a:pt x="188118" y="9741"/>
                    </a:cubicBezTo>
                    <a:cubicBezTo>
                      <a:pt x="201723" y="16693"/>
                      <a:pt x="213682" y="26463"/>
                      <a:pt x="223188" y="38430"/>
                    </a:cubicBezTo>
                    <a:lnTo>
                      <a:pt x="223188" y="6612"/>
                    </a:lnTo>
                    <a:lnTo>
                      <a:pt x="298307" y="6612"/>
                    </a:lnTo>
                    <a:close/>
                    <a:moveTo>
                      <a:pt x="151977" y="71216"/>
                    </a:moveTo>
                    <a:cubicBezTo>
                      <a:pt x="141484" y="71078"/>
                      <a:pt x="131084" y="73205"/>
                      <a:pt x="121490" y="77459"/>
                    </a:cubicBezTo>
                    <a:cubicBezTo>
                      <a:pt x="112631" y="81419"/>
                      <a:pt x="104703" y="87212"/>
                      <a:pt x="98214" y="94423"/>
                    </a:cubicBezTo>
                    <a:cubicBezTo>
                      <a:pt x="91690" y="101807"/>
                      <a:pt x="86682" y="110384"/>
                      <a:pt x="83481" y="119705"/>
                    </a:cubicBezTo>
                    <a:cubicBezTo>
                      <a:pt x="76611" y="139799"/>
                      <a:pt x="76611" y="161605"/>
                      <a:pt x="83481" y="181699"/>
                    </a:cubicBezTo>
                    <a:cubicBezTo>
                      <a:pt x="86708" y="190967"/>
                      <a:pt x="91713" y="199493"/>
                      <a:pt x="98214" y="206842"/>
                    </a:cubicBezTo>
                    <a:cubicBezTo>
                      <a:pt x="104708" y="214053"/>
                      <a:pt x="112636" y="219829"/>
                      <a:pt x="121490" y="223789"/>
                    </a:cubicBezTo>
                    <a:cubicBezTo>
                      <a:pt x="131082" y="228043"/>
                      <a:pt x="141484" y="230169"/>
                      <a:pt x="151977" y="230031"/>
                    </a:cubicBezTo>
                    <a:cubicBezTo>
                      <a:pt x="162301" y="230169"/>
                      <a:pt x="172540" y="228146"/>
                      <a:pt x="182031" y="224083"/>
                    </a:cubicBezTo>
                    <a:cubicBezTo>
                      <a:pt x="190882" y="220261"/>
                      <a:pt x="198812" y="214572"/>
                      <a:pt x="205290" y="207430"/>
                    </a:cubicBezTo>
                    <a:cubicBezTo>
                      <a:pt x="211910" y="200063"/>
                      <a:pt x="217016" y="191486"/>
                      <a:pt x="220317" y="182148"/>
                    </a:cubicBezTo>
                    <a:cubicBezTo>
                      <a:pt x="227395" y="161726"/>
                      <a:pt x="227395" y="139522"/>
                      <a:pt x="220317" y="119099"/>
                    </a:cubicBezTo>
                    <a:cubicBezTo>
                      <a:pt x="217016" y="109762"/>
                      <a:pt x="211910" y="101184"/>
                      <a:pt x="205290" y="93818"/>
                    </a:cubicBezTo>
                    <a:cubicBezTo>
                      <a:pt x="198807" y="86676"/>
                      <a:pt x="190878" y="81004"/>
                      <a:pt x="182031" y="77165"/>
                    </a:cubicBezTo>
                    <a:cubicBezTo>
                      <a:pt x="172536" y="73119"/>
                      <a:pt x="162301" y="71078"/>
                      <a:pt x="151977" y="71216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63">
                <a:extLst>
                  <a:ext uri="{FF2B5EF4-FFF2-40B4-BE49-F238E27FC236}">
                    <a16:creationId xmlns:a16="http://schemas.microsoft.com/office/drawing/2014/main" id="{61A37948-B90F-4E5E-A40C-5F174A0C46F7}"/>
                  </a:ext>
                </a:extLst>
              </p:cNvPr>
              <p:cNvSpPr/>
              <p:nvPr/>
            </p:nvSpPr>
            <p:spPr>
              <a:xfrm>
                <a:off x="6472900" y="3908768"/>
                <a:ext cx="279568" cy="428250"/>
              </a:xfrm>
              <a:custGeom>
                <a:avLst/>
                <a:gdLst>
                  <a:gd name="connsiteX0" fmla="*/ 76494 w 279568"/>
                  <a:gd name="connsiteY0" fmla="*/ 241561 h 428250"/>
                  <a:gd name="connsiteX1" fmla="*/ 103592 w 279568"/>
                  <a:gd name="connsiteY1" fmla="*/ 241561 h 428250"/>
                  <a:gd name="connsiteX2" fmla="*/ 184019 w 279568"/>
                  <a:gd name="connsiteY2" fmla="*/ 138947 h 428250"/>
                  <a:gd name="connsiteX3" fmla="*/ 278281 w 279568"/>
                  <a:gd name="connsiteY3" fmla="*/ 138947 h 428250"/>
                  <a:gd name="connsiteX4" fmla="*/ 165741 w 279568"/>
                  <a:gd name="connsiteY4" fmla="*/ 274572 h 428250"/>
                  <a:gd name="connsiteX5" fmla="*/ 279163 w 279568"/>
                  <a:gd name="connsiteY5" fmla="*/ 427127 h 428250"/>
                  <a:gd name="connsiteX6" fmla="*/ 184607 w 279568"/>
                  <a:gd name="connsiteY6" fmla="*/ 427127 h 428250"/>
                  <a:gd name="connsiteX7" fmla="*/ 102416 w 279568"/>
                  <a:gd name="connsiteY7" fmla="*/ 310558 h 428250"/>
                  <a:gd name="connsiteX8" fmla="*/ 76477 w 279568"/>
                  <a:gd name="connsiteY8" fmla="*/ 310558 h 428250"/>
                  <a:gd name="connsiteX9" fmla="*/ 76477 w 279568"/>
                  <a:gd name="connsiteY9" fmla="*/ 427127 h 428250"/>
                  <a:gd name="connsiteX10" fmla="*/ -406 w 279568"/>
                  <a:gd name="connsiteY10" fmla="*/ 427127 h 428250"/>
                  <a:gd name="connsiteX11" fmla="*/ -406 w 279568"/>
                  <a:gd name="connsiteY11" fmla="*/ -1123 h 428250"/>
                  <a:gd name="connsiteX12" fmla="*/ 76494 w 279568"/>
                  <a:gd name="connsiteY12" fmla="*/ -1123 h 42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568" h="428250">
                    <a:moveTo>
                      <a:pt x="76494" y="241561"/>
                    </a:moveTo>
                    <a:lnTo>
                      <a:pt x="103592" y="241561"/>
                    </a:lnTo>
                    <a:lnTo>
                      <a:pt x="184019" y="138947"/>
                    </a:lnTo>
                    <a:lnTo>
                      <a:pt x="278281" y="138947"/>
                    </a:lnTo>
                    <a:lnTo>
                      <a:pt x="165741" y="274572"/>
                    </a:lnTo>
                    <a:lnTo>
                      <a:pt x="279163" y="427127"/>
                    </a:lnTo>
                    <a:lnTo>
                      <a:pt x="184607" y="427127"/>
                    </a:lnTo>
                    <a:lnTo>
                      <a:pt x="102416" y="310558"/>
                    </a:lnTo>
                    <a:lnTo>
                      <a:pt x="76477" y="310558"/>
                    </a:lnTo>
                    <a:lnTo>
                      <a:pt x="76477" y="427127"/>
                    </a:lnTo>
                    <a:lnTo>
                      <a:pt x="-406" y="427127"/>
                    </a:lnTo>
                    <a:lnTo>
                      <a:pt x="-406" y="-1123"/>
                    </a:lnTo>
                    <a:lnTo>
                      <a:pt x="76494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64">
                <a:extLst>
                  <a:ext uri="{FF2B5EF4-FFF2-40B4-BE49-F238E27FC236}">
                    <a16:creationId xmlns:a16="http://schemas.microsoft.com/office/drawing/2014/main" id="{4947354F-F404-48AC-83B4-67254AD0CF7D}"/>
                  </a:ext>
                </a:extLst>
              </p:cNvPr>
              <p:cNvSpPr/>
              <p:nvPr/>
            </p:nvSpPr>
            <p:spPr>
              <a:xfrm>
                <a:off x="6740055" y="4041097"/>
                <a:ext cx="283157" cy="303403"/>
              </a:xfrm>
              <a:custGeom>
                <a:avLst/>
                <a:gdLst>
                  <a:gd name="connsiteX0" fmla="*/ 143984 w 283157"/>
                  <a:gd name="connsiteY0" fmla="*/ -1112 h 303403"/>
                  <a:gd name="connsiteX1" fmla="*/ 200392 w 283157"/>
                  <a:gd name="connsiteY1" fmla="*/ 9886 h 303403"/>
                  <a:gd name="connsiteX2" fmla="*/ 244142 w 283157"/>
                  <a:gd name="connsiteY2" fmla="*/ 40823 h 303403"/>
                  <a:gd name="connsiteX3" fmla="*/ 272572 w 283157"/>
                  <a:gd name="connsiteY3" fmla="*/ 88706 h 303403"/>
                  <a:gd name="connsiteX4" fmla="*/ 282740 w 283157"/>
                  <a:gd name="connsiteY4" fmla="*/ 150267 h 303403"/>
                  <a:gd name="connsiteX5" fmla="*/ 282290 w 283157"/>
                  <a:gd name="connsiteY5" fmla="*/ 164240 h 303403"/>
                  <a:gd name="connsiteX6" fmla="*/ 281270 w 283157"/>
                  <a:gd name="connsiteY6" fmla="*/ 176431 h 303403"/>
                  <a:gd name="connsiteX7" fmla="*/ 78878 w 283157"/>
                  <a:gd name="connsiteY7" fmla="*/ 176431 h 303403"/>
                  <a:gd name="connsiteX8" fmla="*/ 88596 w 283157"/>
                  <a:gd name="connsiteY8" fmla="*/ 203355 h 303403"/>
                  <a:gd name="connsiteX9" fmla="*/ 104955 w 283157"/>
                  <a:gd name="connsiteY9" fmla="*/ 221945 h 303403"/>
                  <a:gd name="connsiteX10" fmla="*/ 126605 w 283157"/>
                  <a:gd name="connsiteY10" fmla="*/ 232787 h 303403"/>
                  <a:gd name="connsiteX11" fmla="*/ 152233 w 283157"/>
                  <a:gd name="connsiteY11" fmla="*/ 236246 h 303403"/>
                  <a:gd name="connsiteX12" fmla="*/ 189792 w 283157"/>
                  <a:gd name="connsiteY12" fmla="*/ 229121 h 303403"/>
                  <a:gd name="connsiteX13" fmla="*/ 224377 w 283157"/>
                  <a:gd name="connsiteY13" fmla="*/ 208595 h 303403"/>
                  <a:gd name="connsiteX14" fmla="*/ 269441 w 283157"/>
                  <a:gd name="connsiteY14" fmla="*/ 258553 h 303403"/>
                  <a:gd name="connsiteX15" fmla="*/ 214503 w 283157"/>
                  <a:gd name="connsiteY15" fmla="*/ 291720 h 303403"/>
                  <a:gd name="connsiteX16" fmla="*/ 147771 w 283157"/>
                  <a:gd name="connsiteY16" fmla="*/ 302269 h 303403"/>
                  <a:gd name="connsiteX17" fmla="*/ 87835 w 283157"/>
                  <a:gd name="connsiteY17" fmla="*/ 291426 h 303403"/>
                  <a:gd name="connsiteX18" fmla="*/ 40990 w 283157"/>
                  <a:gd name="connsiteY18" fmla="*/ 260784 h 303403"/>
                  <a:gd name="connsiteX19" fmla="*/ 10503 w 283157"/>
                  <a:gd name="connsiteY19" fmla="*/ 213195 h 303403"/>
                  <a:gd name="connsiteX20" fmla="*/ -391 w 283157"/>
                  <a:gd name="connsiteY20" fmla="*/ 151495 h 303403"/>
                  <a:gd name="connsiteX21" fmla="*/ 10209 w 283157"/>
                  <a:gd name="connsiteY21" fmla="*/ 89484 h 303403"/>
                  <a:gd name="connsiteX22" fmla="*/ 39814 w 283157"/>
                  <a:gd name="connsiteY22" fmla="*/ 41307 h 303403"/>
                  <a:gd name="connsiteX23" fmla="*/ 85328 w 283157"/>
                  <a:gd name="connsiteY23" fmla="*/ 10076 h 303403"/>
                  <a:gd name="connsiteX24" fmla="*/ 143984 w 283157"/>
                  <a:gd name="connsiteY24" fmla="*/ -1112 h 303403"/>
                  <a:gd name="connsiteX25" fmla="*/ 143396 w 283157"/>
                  <a:gd name="connsiteY25" fmla="*/ 65811 h 303403"/>
                  <a:gd name="connsiteX26" fmla="*/ 100165 w 283157"/>
                  <a:gd name="connsiteY26" fmla="*/ 81114 h 303403"/>
                  <a:gd name="connsiteX27" fmla="*/ 79241 w 283157"/>
                  <a:gd name="connsiteY27" fmla="*/ 123498 h 303403"/>
                  <a:gd name="connsiteX28" fmla="*/ 205615 w 283157"/>
                  <a:gd name="connsiteY28" fmla="*/ 123498 h 303403"/>
                  <a:gd name="connsiteX29" fmla="*/ 184414 w 283157"/>
                  <a:gd name="connsiteY29" fmla="*/ 80682 h 303403"/>
                  <a:gd name="connsiteX30" fmla="*/ 143396 w 283157"/>
                  <a:gd name="connsiteY30" fmla="*/ 65811 h 30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3157" h="303403">
                    <a:moveTo>
                      <a:pt x="143984" y="-1112"/>
                    </a:moveTo>
                    <a:cubicBezTo>
                      <a:pt x="163334" y="-1354"/>
                      <a:pt x="182546" y="2381"/>
                      <a:pt x="200392" y="9886"/>
                    </a:cubicBezTo>
                    <a:cubicBezTo>
                      <a:pt x="217011" y="16959"/>
                      <a:pt x="231934" y="27508"/>
                      <a:pt x="244142" y="40823"/>
                    </a:cubicBezTo>
                    <a:cubicBezTo>
                      <a:pt x="256697" y="54743"/>
                      <a:pt x="266364" y="71015"/>
                      <a:pt x="272572" y="88706"/>
                    </a:cubicBezTo>
                    <a:cubicBezTo>
                      <a:pt x="279540" y="108471"/>
                      <a:pt x="282982" y="129309"/>
                      <a:pt x="282740" y="150267"/>
                    </a:cubicBezTo>
                    <a:cubicBezTo>
                      <a:pt x="282740" y="154884"/>
                      <a:pt x="282584" y="159536"/>
                      <a:pt x="282290" y="164240"/>
                    </a:cubicBezTo>
                    <a:cubicBezTo>
                      <a:pt x="281996" y="168995"/>
                      <a:pt x="281650" y="173076"/>
                      <a:pt x="281270" y="176431"/>
                    </a:cubicBezTo>
                    <a:lnTo>
                      <a:pt x="78878" y="176431"/>
                    </a:lnTo>
                    <a:cubicBezTo>
                      <a:pt x="80469" y="185925"/>
                      <a:pt x="83754" y="195038"/>
                      <a:pt x="88596" y="203355"/>
                    </a:cubicBezTo>
                    <a:cubicBezTo>
                      <a:pt x="92867" y="210497"/>
                      <a:pt x="98401" y="216809"/>
                      <a:pt x="104955" y="221945"/>
                    </a:cubicBezTo>
                    <a:cubicBezTo>
                      <a:pt x="111405" y="226925"/>
                      <a:pt x="118754" y="230608"/>
                      <a:pt x="126605" y="232787"/>
                    </a:cubicBezTo>
                    <a:cubicBezTo>
                      <a:pt x="134940" y="235122"/>
                      <a:pt x="143569" y="236280"/>
                      <a:pt x="152233" y="236246"/>
                    </a:cubicBezTo>
                    <a:cubicBezTo>
                      <a:pt x="165081" y="236159"/>
                      <a:pt x="177808" y="233738"/>
                      <a:pt x="189792" y="229121"/>
                    </a:cubicBezTo>
                    <a:cubicBezTo>
                      <a:pt x="202433" y="224366"/>
                      <a:pt x="214140" y="217414"/>
                      <a:pt x="224377" y="208595"/>
                    </a:cubicBezTo>
                    <a:lnTo>
                      <a:pt x="269441" y="258553"/>
                    </a:lnTo>
                    <a:cubicBezTo>
                      <a:pt x="253636" y="273321"/>
                      <a:pt x="234926" y="284613"/>
                      <a:pt x="214503" y="291720"/>
                    </a:cubicBezTo>
                    <a:cubicBezTo>
                      <a:pt x="193008" y="298949"/>
                      <a:pt x="170442" y="302511"/>
                      <a:pt x="147771" y="302269"/>
                    </a:cubicBezTo>
                    <a:cubicBezTo>
                      <a:pt x="127280" y="302511"/>
                      <a:pt x="106943" y="298828"/>
                      <a:pt x="87835" y="291426"/>
                    </a:cubicBezTo>
                    <a:cubicBezTo>
                      <a:pt x="70266" y="284578"/>
                      <a:pt x="54305" y="274151"/>
                      <a:pt x="40990" y="260784"/>
                    </a:cubicBezTo>
                    <a:cubicBezTo>
                      <a:pt x="27657" y="247192"/>
                      <a:pt x="17282" y="230989"/>
                      <a:pt x="10503" y="213195"/>
                    </a:cubicBezTo>
                    <a:cubicBezTo>
                      <a:pt x="3033" y="193499"/>
                      <a:pt x="-668" y="172557"/>
                      <a:pt x="-391" y="151495"/>
                    </a:cubicBezTo>
                    <a:cubicBezTo>
                      <a:pt x="-651" y="130346"/>
                      <a:pt x="2946" y="109336"/>
                      <a:pt x="10209" y="89484"/>
                    </a:cubicBezTo>
                    <a:cubicBezTo>
                      <a:pt x="16745" y="71604"/>
                      <a:pt x="26810" y="55210"/>
                      <a:pt x="39814" y="41307"/>
                    </a:cubicBezTo>
                    <a:cubicBezTo>
                      <a:pt x="52628" y="27819"/>
                      <a:pt x="68139" y="17184"/>
                      <a:pt x="85328" y="10076"/>
                    </a:cubicBezTo>
                    <a:cubicBezTo>
                      <a:pt x="103935" y="2451"/>
                      <a:pt x="123873" y="-1354"/>
                      <a:pt x="143984" y="-1112"/>
                    </a:cubicBezTo>
                    <a:close/>
                    <a:moveTo>
                      <a:pt x="143396" y="65811"/>
                    </a:moveTo>
                    <a:cubicBezTo>
                      <a:pt x="125135" y="65811"/>
                      <a:pt x="110731" y="70912"/>
                      <a:pt x="100165" y="81114"/>
                    </a:cubicBezTo>
                    <a:cubicBezTo>
                      <a:pt x="89599" y="91317"/>
                      <a:pt x="82630" y="105445"/>
                      <a:pt x="79241" y="123498"/>
                    </a:cubicBezTo>
                    <a:lnTo>
                      <a:pt x="205615" y="123498"/>
                    </a:lnTo>
                    <a:cubicBezTo>
                      <a:pt x="202087" y="104874"/>
                      <a:pt x="195014" y="90608"/>
                      <a:pt x="184414" y="80682"/>
                    </a:cubicBezTo>
                    <a:cubicBezTo>
                      <a:pt x="173814" y="70756"/>
                      <a:pt x="160135" y="65793"/>
                      <a:pt x="143396" y="65811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65">
                <a:extLst>
                  <a:ext uri="{FF2B5EF4-FFF2-40B4-BE49-F238E27FC236}">
                    <a16:creationId xmlns:a16="http://schemas.microsoft.com/office/drawing/2014/main" id="{B3CB7C91-5D8C-48AD-9025-CCD900956B14}"/>
                  </a:ext>
                </a:extLst>
              </p:cNvPr>
              <p:cNvSpPr/>
              <p:nvPr/>
            </p:nvSpPr>
            <p:spPr>
              <a:xfrm>
                <a:off x="7173696" y="3904599"/>
                <a:ext cx="98034" cy="432418"/>
              </a:xfrm>
              <a:custGeom>
                <a:avLst/>
                <a:gdLst>
                  <a:gd name="connsiteX0" fmla="*/ 48516 w 98034"/>
                  <a:gd name="connsiteY0" fmla="*/ -1121 h 432418"/>
                  <a:gd name="connsiteX1" fmla="*/ 83430 w 98034"/>
                  <a:gd name="connsiteY1" fmla="*/ 13301 h 432418"/>
                  <a:gd name="connsiteX2" fmla="*/ 93806 w 98034"/>
                  <a:gd name="connsiteY2" fmla="*/ 29210 h 432418"/>
                  <a:gd name="connsiteX3" fmla="*/ 97627 w 98034"/>
                  <a:gd name="connsiteY3" fmla="*/ 48837 h 432418"/>
                  <a:gd name="connsiteX4" fmla="*/ 83344 w 98034"/>
                  <a:gd name="connsiteY4" fmla="*/ 84079 h 432418"/>
                  <a:gd name="connsiteX5" fmla="*/ 67780 w 98034"/>
                  <a:gd name="connsiteY5" fmla="*/ 94455 h 432418"/>
                  <a:gd name="connsiteX6" fmla="*/ 29201 w 98034"/>
                  <a:gd name="connsiteY6" fmla="*/ 94455 h 432418"/>
                  <a:gd name="connsiteX7" fmla="*/ 13637 w 98034"/>
                  <a:gd name="connsiteY7" fmla="*/ 84079 h 432418"/>
                  <a:gd name="connsiteX8" fmla="*/ 3262 w 98034"/>
                  <a:gd name="connsiteY8" fmla="*/ 68325 h 432418"/>
                  <a:gd name="connsiteX9" fmla="*/ -404 w 98034"/>
                  <a:gd name="connsiteY9" fmla="*/ 48837 h 432418"/>
                  <a:gd name="connsiteX10" fmla="*/ 3262 w 98034"/>
                  <a:gd name="connsiteY10" fmla="*/ 29210 h 432418"/>
                  <a:gd name="connsiteX11" fmla="*/ 13637 w 98034"/>
                  <a:gd name="connsiteY11" fmla="*/ 13301 h 432418"/>
                  <a:gd name="connsiteX12" fmla="*/ 29201 w 98034"/>
                  <a:gd name="connsiteY12" fmla="*/ 2735 h 432418"/>
                  <a:gd name="connsiteX13" fmla="*/ 48516 w 98034"/>
                  <a:gd name="connsiteY13" fmla="*/ -1121 h 432418"/>
                  <a:gd name="connsiteX14" fmla="*/ 87407 w 98034"/>
                  <a:gd name="connsiteY14" fmla="*/ 431296 h 432418"/>
                  <a:gd name="connsiteX15" fmla="*/ 10525 w 98034"/>
                  <a:gd name="connsiteY15" fmla="*/ 431296 h 432418"/>
                  <a:gd name="connsiteX16" fmla="*/ 10525 w 98034"/>
                  <a:gd name="connsiteY16" fmla="*/ 143116 h 432418"/>
                  <a:gd name="connsiteX17" fmla="*/ 87407 w 98034"/>
                  <a:gd name="connsiteY17" fmla="*/ 143116 h 43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34" h="432418">
                    <a:moveTo>
                      <a:pt x="48516" y="-1121"/>
                    </a:moveTo>
                    <a:cubicBezTo>
                      <a:pt x="61624" y="-1208"/>
                      <a:pt x="74196" y="3997"/>
                      <a:pt x="83430" y="13301"/>
                    </a:cubicBezTo>
                    <a:cubicBezTo>
                      <a:pt x="87891" y="17883"/>
                      <a:pt x="91419" y="23278"/>
                      <a:pt x="93806" y="29210"/>
                    </a:cubicBezTo>
                    <a:cubicBezTo>
                      <a:pt x="96365" y="35435"/>
                      <a:pt x="97662" y="42110"/>
                      <a:pt x="97627" y="48837"/>
                    </a:cubicBezTo>
                    <a:cubicBezTo>
                      <a:pt x="97731" y="62014"/>
                      <a:pt x="92595" y="74689"/>
                      <a:pt x="83344" y="84079"/>
                    </a:cubicBezTo>
                    <a:cubicBezTo>
                      <a:pt x="78917" y="88558"/>
                      <a:pt x="73608" y="92085"/>
                      <a:pt x="67780" y="94455"/>
                    </a:cubicBezTo>
                    <a:cubicBezTo>
                      <a:pt x="55399" y="99418"/>
                      <a:pt x="41582" y="99418"/>
                      <a:pt x="29201" y="94455"/>
                    </a:cubicBezTo>
                    <a:cubicBezTo>
                      <a:pt x="23373" y="92085"/>
                      <a:pt x="18064" y="88558"/>
                      <a:pt x="13637" y="84079"/>
                    </a:cubicBezTo>
                    <a:cubicBezTo>
                      <a:pt x="9158" y="79583"/>
                      <a:pt x="5631" y="74222"/>
                      <a:pt x="3262" y="68325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56" y="42127"/>
                      <a:pt x="789" y="35452"/>
                      <a:pt x="3262" y="29210"/>
                    </a:cubicBezTo>
                    <a:cubicBezTo>
                      <a:pt x="5614" y="23261"/>
                      <a:pt x="9141" y="17849"/>
                      <a:pt x="13637" y="13301"/>
                    </a:cubicBezTo>
                    <a:cubicBezTo>
                      <a:pt x="18099" y="8805"/>
                      <a:pt x="23373" y="5225"/>
                      <a:pt x="29201" y="2735"/>
                    </a:cubicBezTo>
                    <a:cubicBezTo>
                      <a:pt x="35305" y="141"/>
                      <a:pt x="41876" y="-1173"/>
                      <a:pt x="48516" y="-1121"/>
                    </a:cubicBezTo>
                    <a:close/>
                    <a:moveTo>
                      <a:pt x="87407" y="431296"/>
                    </a:moveTo>
                    <a:lnTo>
                      <a:pt x="10525" y="431296"/>
                    </a:lnTo>
                    <a:lnTo>
                      <a:pt x="10525" y="143116"/>
                    </a:lnTo>
                    <a:lnTo>
                      <a:pt x="87407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66">
                <a:extLst>
                  <a:ext uri="{FF2B5EF4-FFF2-40B4-BE49-F238E27FC236}">
                    <a16:creationId xmlns:a16="http://schemas.microsoft.com/office/drawing/2014/main" id="{4053DC9D-B706-4B0D-9220-81051B422DCB}"/>
                  </a:ext>
                </a:extLst>
              </p:cNvPr>
              <p:cNvSpPr/>
              <p:nvPr/>
            </p:nvSpPr>
            <p:spPr>
              <a:xfrm>
                <a:off x="7290474" y="3963291"/>
                <a:ext cx="256552" cy="381231"/>
              </a:xfrm>
              <a:custGeom>
                <a:avLst/>
                <a:gdLst>
                  <a:gd name="connsiteX0" fmla="*/ 234877 w 256552"/>
                  <a:gd name="connsiteY0" fmla="*/ 153421 h 381231"/>
                  <a:gd name="connsiteX1" fmla="*/ 131467 w 256552"/>
                  <a:gd name="connsiteY1" fmla="*/ 153421 h 381231"/>
                  <a:gd name="connsiteX2" fmla="*/ 131467 w 256552"/>
                  <a:gd name="connsiteY2" fmla="*/ 258732 h 381231"/>
                  <a:gd name="connsiteX3" fmla="*/ 134926 w 256552"/>
                  <a:gd name="connsiteY3" fmla="*/ 281489 h 381231"/>
                  <a:gd name="connsiteX4" fmla="*/ 144056 w 256552"/>
                  <a:gd name="connsiteY4" fmla="*/ 296655 h 381231"/>
                  <a:gd name="connsiteX5" fmla="*/ 157614 w 256552"/>
                  <a:gd name="connsiteY5" fmla="*/ 305128 h 381231"/>
                  <a:gd name="connsiteX6" fmla="*/ 174249 w 256552"/>
                  <a:gd name="connsiteY6" fmla="*/ 307809 h 381231"/>
                  <a:gd name="connsiteX7" fmla="*/ 202090 w 256552"/>
                  <a:gd name="connsiteY7" fmla="*/ 302016 h 381231"/>
                  <a:gd name="connsiteX8" fmla="*/ 227873 w 256552"/>
                  <a:gd name="connsiteY8" fmla="*/ 289081 h 381231"/>
                  <a:gd name="connsiteX9" fmla="*/ 256147 w 256552"/>
                  <a:gd name="connsiteY9" fmla="*/ 349743 h 381231"/>
                  <a:gd name="connsiteX10" fmla="*/ 214645 w 256552"/>
                  <a:gd name="connsiteY10" fmla="*/ 371462 h 381231"/>
                  <a:gd name="connsiteX11" fmla="*/ 161626 w 256552"/>
                  <a:gd name="connsiteY11" fmla="*/ 380109 h 381231"/>
                  <a:gd name="connsiteX12" fmla="*/ 81492 w 256552"/>
                  <a:gd name="connsiteY12" fmla="*/ 350711 h 381231"/>
                  <a:gd name="connsiteX13" fmla="*/ 54689 w 256552"/>
                  <a:gd name="connsiteY13" fmla="*/ 265062 h 381231"/>
                  <a:gd name="connsiteX14" fmla="*/ 54689 w 256552"/>
                  <a:gd name="connsiteY14" fmla="*/ 153525 h 381231"/>
                  <a:gd name="connsiteX15" fmla="*/ -406 w 256552"/>
                  <a:gd name="connsiteY15" fmla="*/ 153525 h 381231"/>
                  <a:gd name="connsiteX16" fmla="*/ -406 w 256552"/>
                  <a:gd name="connsiteY16" fmla="*/ 84527 h 381231"/>
                  <a:gd name="connsiteX17" fmla="*/ 54689 w 256552"/>
                  <a:gd name="connsiteY17" fmla="*/ 84527 h 381231"/>
                  <a:gd name="connsiteX18" fmla="*/ 54689 w 256552"/>
                  <a:gd name="connsiteY18" fmla="*/ -1123 h 381231"/>
                  <a:gd name="connsiteX19" fmla="*/ 131571 w 256552"/>
                  <a:gd name="connsiteY19" fmla="*/ -1123 h 381231"/>
                  <a:gd name="connsiteX20" fmla="*/ 131571 w 256552"/>
                  <a:gd name="connsiteY20" fmla="*/ 84527 h 381231"/>
                  <a:gd name="connsiteX21" fmla="*/ 234980 w 256552"/>
                  <a:gd name="connsiteY21" fmla="*/ 84527 h 38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552" h="381231">
                    <a:moveTo>
                      <a:pt x="234877" y="153421"/>
                    </a:moveTo>
                    <a:lnTo>
                      <a:pt x="131467" y="153421"/>
                    </a:lnTo>
                    <a:lnTo>
                      <a:pt x="131467" y="258732"/>
                    </a:lnTo>
                    <a:cubicBezTo>
                      <a:pt x="131294" y="266462"/>
                      <a:pt x="132470" y="274157"/>
                      <a:pt x="134926" y="281489"/>
                    </a:cubicBezTo>
                    <a:cubicBezTo>
                      <a:pt x="136828" y="287144"/>
                      <a:pt x="139941" y="292332"/>
                      <a:pt x="144056" y="296655"/>
                    </a:cubicBezTo>
                    <a:cubicBezTo>
                      <a:pt x="147843" y="300494"/>
                      <a:pt x="152495" y="303399"/>
                      <a:pt x="157614" y="305128"/>
                    </a:cubicBezTo>
                    <a:cubicBezTo>
                      <a:pt x="162974" y="306944"/>
                      <a:pt x="168595" y="307843"/>
                      <a:pt x="174249" y="307809"/>
                    </a:cubicBezTo>
                    <a:cubicBezTo>
                      <a:pt x="183829" y="307739"/>
                      <a:pt x="193288" y="305768"/>
                      <a:pt x="202090" y="302016"/>
                    </a:cubicBezTo>
                    <a:cubicBezTo>
                      <a:pt x="210996" y="298350"/>
                      <a:pt x="219608" y="294027"/>
                      <a:pt x="227873" y="289081"/>
                    </a:cubicBezTo>
                    <a:lnTo>
                      <a:pt x="256147" y="349743"/>
                    </a:lnTo>
                    <a:cubicBezTo>
                      <a:pt x="243246" y="358649"/>
                      <a:pt x="229309" y="365946"/>
                      <a:pt x="214645" y="371462"/>
                    </a:cubicBezTo>
                    <a:cubicBezTo>
                      <a:pt x="199514" y="377221"/>
                      <a:pt x="181840" y="380109"/>
                      <a:pt x="161626" y="380109"/>
                    </a:cubicBezTo>
                    <a:cubicBezTo>
                      <a:pt x="126072" y="380109"/>
                      <a:pt x="99355" y="370304"/>
                      <a:pt x="81492" y="350711"/>
                    </a:cubicBezTo>
                    <a:cubicBezTo>
                      <a:pt x="63629" y="331119"/>
                      <a:pt x="54689" y="302569"/>
                      <a:pt x="54689" y="265062"/>
                    </a:cubicBezTo>
                    <a:lnTo>
                      <a:pt x="54689" y="153525"/>
                    </a:lnTo>
                    <a:lnTo>
                      <a:pt x="-406" y="153525"/>
                    </a:lnTo>
                    <a:lnTo>
                      <a:pt x="-406" y="84527"/>
                    </a:lnTo>
                    <a:lnTo>
                      <a:pt x="54689" y="84527"/>
                    </a:lnTo>
                    <a:lnTo>
                      <a:pt x="54689" y="-1123"/>
                    </a:lnTo>
                    <a:lnTo>
                      <a:pt x="131571" y="-1123"/>
                    </a:lnTo>
                    <a:lnTo>
                      <a:pt x="131571" y="84527"/>
                    </a:lnTo>
                    <a:lnTo>
                      <a:pt x="234980" y="84527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67">
                <a:extLst>
                  <a:ext uri="{FF2B5EF4-FFF2-40B4-BE49-F238E27FC236}">
                    <a16:creationId xmlns:a16="http://schemas.microsoft.com/office/drawing/2014/main" id="{6DDCEC3C-4066-4094-BFC8-5894E8420EF3}"/>
                  </a:ext>
                </a:extLst>
              </p:cNvPr>
              <p:cNvSpPr/>
              <p:nvPr/>
            </p:nvSpPr>
            <p:spPr>
              <a:xfrm>
                <a:off x="5599695" y="4441062"/>
                <a:ext cx="298763" cy="303356"/>
              </a:xfrm>
              <a:custGeom>
                <a:avLst/>
                <a:gdLst>
                  <a:gd name="connsiteX0" fmla="*/ 298358 w 298763"/>
                  <a:gd name="connsiteY0" fmla="*/ 294793 h 303356"/>
                  <a:gd name="connsiteX1" fmla="*/ 223187 w 298763"/>
                  <a:gd name="connsiteY1" fmla="*/ 294793 h 303356"/>
                  <a:gd name="connsiteX2" fmla="*/ 223187 w 298763"/>
                  <a:gd name="connsiteY2" fmla="*/ 262974 h 303356"/>
                  <a:gd name="connsiteX3" fmla="*/ 188135 w 298763"/>
                  <a:gd name="connsiteY3" fmla="*/ 291369 h 303356"/>
                  <a:gd name="connsiteX4" fmla="*/ 137762 w 298763"/>
                  <a:gd name="connsiteY4" fmla="*/ 302228 h 303356"/>
                  <a:gd name="connsiteX5" fmla="*/ 82962 w 298763"/>
                  <a:gd name="connsiteY5" fmla="*/ 290625 h 303356"/>
                  <a:gd name="connsiteX6" fmla="*/ 39074 w 298763"/>
                  <a:gd name="connsiteY6" fmla="*/ 258807 h 303356"/>
                  <a:gd name="connsiteX7" fmla="*/ 10057 w 298763"/>
                  <a:gd name="connsiteY7" fmla="*/ 210786 h 303356"/>
                  <a:gd name="connsiteX8" fmla="*/ 10057 w 298763"/>
                  <a:gd name="connsiteY8" fmla="*/ 90326 h 303356"/>
                  <a:gd name="connsiteX9" fmla="*/ 39074 w 298763"/>
                  <a:gd name="connsiteY9" fmla="*/ 42304 h 303356"/>
                  <a:gd name="connsiteX10" fmla="*/ 82962 w 298763"/>
                  <a:gd name="connsiteY10" fmla="*/ 10486 h 303356"/>
                  <a:gd name="connsiteX11" fmla="*/ 137762 w 298763"/>
                  <a:gd name="connsiteY11" fmla="*/ -1117 h 303356"/>
                  <a:gd name="connsiteX12" fmla="*/ 188135 w 298763"/>
                  <a:gd name="connsiteY12" fmla="*/ 9742 h 303356"/>
                  <a:gd name="connsiteX13" fmla="*/ 223187 w 298763"/>
                  <a:gd name="connsiteY13" fmla="*/ 38431 h 303356"/>
                  <a:gd name="connsiteX14" fmla="*/ 223187 w 298763"/>
                  <a:gd name="connsiteY14" fmla="*/ 6612 h 303356"/>
                  <a:gd name="connsiteX15" fmla="*/ 298306 w 298763"/>
                  <a:gd name="connsiteY15" fmla="*/ 6612 h 303356"/>
                  <a:gd name="connsiteX16" fmla="*/ 151959 w 298763"/>
                  <a:gd name="connsiteY16" fmla="*/ 71148 h 303356"/>
                  <a:gd name="connsiteX17" fmla="*/ 121455 w 298763"/>
                  <a:gd name="connsiteY17" fmla="*/ 77391 h 303356"/>
                  <a:gd name="connsiteX18" fmla="*/ 98197 w 298763"/>
                  <a:gd name="connsiteY18" fmla="*/ 94355 h 303356"/>
                  <a:gd name="connsiteX19" fmla="*/ 83464 w 298763"/>
                  <a:gd name="connsiteY19" fmla="*/ 119619 h 303356"/>
                  <a:gd name="connsiteX20" fmla="*/ 83464 w 298763"/>
                  <a:gd name="connsiteY20" fmla="*/ 181630 h 303356"/>
                  <a:gd name="connsiteX21" fmla="*/ 98197 w 298763"/>
                  <a:gd name="connsiteY21" fmla="*/ 206774 h 303356"/>
                  <a:gd name="connsiteX22" fmla="*/ 121455 w 298763"/>
                  <a:gd name="connsiteY22" fmla="*/ 223720 h 303356"/>
                  <a:gd name="connsiteX23" fmla="*/ 151959 w 298763"/>
                  <a:gd name="connsiteY23" fmla="*/ 229963 h 303356"/>
                  <a:gd name="connsiteX24" fmla="*/ 181996 w 298763"/>
                  <a:gd name="connsiteY24" fmla="*/ 224014 h 303356"/>
                  <a:gd name="connsiteX25" fmla="*/ 205272 w 298763"/>
                  <a:gd name="connsiteY25" fmla="*/ 207362 h 303356"/>
                  <a:gd name="connsiteX26" fmla="*/ 220299 w 298763"/>
                  <a:gd name="connsiteY26" fmla="*/ 182080 h 303356"/>
                  <a:gd name="connsiteX27" fmla="*/ 220299 w 298763"/>
                  <a:gd name="connsiteY27" fmla="*/ 119031 h 303356"/>
                  <a:gd name="connsiteX28" fmla="*/ 205272 w 298763"/>
                  <a:gd name="connsiteY28" fmla="*/ 93750 h 303356"/>
                  <a:gd name="connsiteX29" fmla="*/ 181996 w 298763"/>
                  <a:gd name="connsiteY29" fmla="*/ 77097 h 303356"/>
                  <a:gd name="connsiteX30" fmla="*/ 151959 w 298763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63" h="303356">
                    <a:moveTo>
                      <a:pt x="298358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3" y="274785"/>
                      <a:pt x="201681" y="284469"/>
                      <a:pt x="188135" y="291369"/>
                    </a:cubicBezTo>
                    <a:cubicBezTo>
                      <a:pt x="174175" y="298614"/>
                      <a:pt x="15738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34" y="16694"/>
                      <a:pt x="213687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959" y="71148"/>
                    </a:moveTo>
                    <a:cubicBezTo>
                      <a:pt x="141459" y="70992"/>
                      <a:pt x="131053" y="73137"/>
                      <a:pt x="121455" y="77391"/>
                    </a:cubicBezTo>
                    <a:cubicBezTo>
                      <a:pt x="112598" y="81351"/>
                      <a:pt x="104675" y="87127"/>
                      <a:pt x="98197" y="94355"/>
                    </a:cubicBezTo>
                    <a:cubicBezTo>
                      <a:pt x="91662" y="101721"/>
                      <a:pt x="86654" y="110298"/>
                      <a:pt x="83464" y="119619"/>
                    </a:cubicBezTo>
                    <a:cubicBezTo>
                      <a:pt x="76593" y="139713"/>
                      <a:pt x="76593" y="161536"/>
                      <a:pt x="83464" y="181630"/>
                    </a:cubicBezTo>
                    <a:cubicBezTo>
                      <a:pt x="86677" y="190899"/>
                      <a:pt x="91683" y="199442"/>
                      <a:pt x="98197" y="206774"/>
                    </a:cubicBezTo>
                    <a:cubicBezTo>
                      <a:pt x="104681" y="213985"/>
                      <a:pt x="112603" y="219760"/>
                      <a:pt x="121455" y="223720"/>
                    </a:cubicBezTo>
                    <a:cubicBezTo>
                      <a:pt x="131053" y="227974"/>
                      <a:pt x="141459" y="230119"/>
                      <a:pt x="151959" y="229963"/>
                    </a:cubicBezTo>
                    <a:cubicBezTo>
                      <a:pt x="162278" y="230101"/>
                      <a:pt x="172510" y="228078"/>
                      <a:pt x="181996" y="224014"/>
                    </a:cubicBezTo>
                    <a:cubicBezTo>
                      <a:pt x="190850" y="220175"/>
                      <a:pt x="198786" y="214503"/>
                      <a:pt x="205272" y="207362"/>
                    </a:cubicBezTo>
                    <a:cubicBezTo>
                      <a:pt x="211887" y="199995"/>
                      <a:pt x="216991" y="191401"/>
                      <a:pt x="220299" y="182080"/>
                    </a:cubicBezTo>
                    <a:cubicBezTo>
                      <a:pt x="227355" y="161657"/>
                      <a:pt x="227355" y="139454"/>
                      <a:pt x="220299" y="119031"/>
                    </a:cubicBezTo>
                    <a:cubicBezTo>
                      <a:pt x="216991" y="109711"/>
                      <a:pt x="211887" y="101116"/>
                      <a:pt x="205272" y="93750"/>
                    </a:cubicBezTo>
                    <a:cubicBezTo>
                      <a:pt x="198781" y="86608"/>
                      <a:pt x="190847" y="80936"/>
                      <a:pt x="181996" y="77097"/>
                    </a:cubicBezTo>
                    <a:cubicBezTo>
                      <a:pt x="172508" y="73050"/>
                      <a:pt x="162276" y="71010"/>
                      <a:pt x="151959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68">
                <a:extLst>
                  <a:ext uri="{FF2B5EF4-FFF2-40B4-BE49-F238E27FC236}">
                    <a16:creationId xmlns:a16="http://schemas.microsoft.com/office/drawing/2014/main" id="{D44D2758-3D2A-46B4-AC49-FF994C855F30}"/>
                  </a:ext>
                </a:extLst>
              </p:cNvPr>
              <p:cNvSpPr/>
              <p:nvPr/>
            </p:nvSpPr>
            <p:spPr>
              <a:xfrm>
                <a:off x="5949714" y="4441024"/>
                <a:ext cx="462514" cy="295971"/>
              </a:xfrm>
              <a:custGeom>
                <a:avLst/>
                <a:gdLst>
                  <a:gd name="connsiteX0" fmla="*/ 349578 w 462514"/>
                  <a:gd name="connsiteY0" fmla="*/ -1114 h 295971"/>
                  <a:gd name="connsiteX1" fmla="*/ 395386 w 462514"/>
                  <a:gd name="connsiteY1" fmla="*/ 7066 h 295971"/>
                  <a:gd name="connsiteX2" fmla="*/ 431026 w 462514"/>
                  <a:gd name="connsiteY2" fmla="*/ 30013 h 295971"/>
                  <a:gd name="connsiteX3" fmla="*/ 454008 w 462514"/>
                  <a:gd name="connsiteY3" fmla="*/ 65549 h 295971"/>
                  <a:gd name="connsiteX4" fmla="*/ 462101 w 462514"/>
                  <a:gd name="connsiteY4" fmla="*/ 111357 h 295971"/>
                  <a:gd name="connsiteX5" fmla="*/ 462101 w 462514"/>
                  <a:gd name="connsiteY5" fmla="*/ 294848 h 295971"/>
                  <a:gd name="connsiteX6" fmla="*/ 385512 w 462514"/>
                  <a:gd name="connsiteY6" fmla="*/ 294848 h 295971"/>
                  <a:gd name="connsiteX7" fmla="*/ 385512 w 462514"/>
                  <a:gd name="connsiteY7" fmla="*/ 136327 h 295971"/>
                  <a:gd name="connsiteX8" fmla="*/ 370779 w 462514"/>
                  <a:gd name="connsiteY8" fmla="*/ 88306 h 295971"/>
                  <a:gd name="connsiteX9" fmla="*/ 329830 w 462514"/>
                  <a:gd name="connsiteY9" fmla="*/ 71792 h 295971"/>
                  <a:gd name="connsiteX10" fmla="*/ 306416 w 462514"/>
                  <a:gd name="connsiteY10" fmla="*/ 75821 h 295971"/>
                  <a:gd name="connsiteX11" fmla="*/ 287273 w 462514"/>
                  <a:gd name="connsiteY11" fmla="*/ 87926 h 295971"/>
                  <a:gd name="connsiteX12" fmla="*/ 274304 w 462514"/>
                  <a:gd name="connsiteY12" fmla="*/ 108296 h 295971"/>
                  <a:gd name="connsiteX13" fmla="*/ 269444 w 462514"/>
                  <a:gd name="connsiteY13" fmla="*/ 136846 h 295971"/>
                  <a:gd name="connsiteX14" fmla="*/ 269444 w 462514"/>
                  <a:gd name="connsiteY14" fmla="*/ 294762 h 295971"/>
                  <a:gd name="connsiteX15" fmla="*/ 192562 w 462514"/>
                  <a:gd name="connsiteY15" fmla="*/ 294762 h 295971"/>
                  <a:gd name="connsiteX16" fmla="*/ 192562 w 462514"/>
                  <a:gd name="connsiteY16" fmla="*/ 136241 h 295971"/>
                  <a:gd name="connsiteX17" fmla="*/ 177967 w 462514"/>
                  <a:gd name="connsiteY17" fmla="*/ 88220 h 295971"/>
                  <a:gd name="connsiteX18" fmla="*/ 136880 w 462514"/>
                  <a:gd name="connsiteY18" fmla="*/ 71705 h 295971"/>
                  <a:gd name="connsiteX19" fmla="*/ 113466 w 462514"/>
                  <a:gd name="connsiteY19" fmla="*/ 75734 h 295971"/>
                  <a:gd name="connsiteX20" fmla="*/ 94306 w 462514"/>
                  <a:gd name="connsiteY20" fmla="*/ 87839 h 295971"/>
                  <a:gd name="connsiteX21" fmla="*/ 81353 w 462514"/>
                  <a:gd name="connsiteY21" fmla="*/ 108210 h 295971"/>
                  <a:gd name="connsiteX22" fmla="*/ 76494 w 462514"/>
                  <a:gd name="connsiteY22" fmla="*/ 136760 h 295971"/>
                  <a:gd name="connsiteX23" fmla="*/ 76494 w 462514"/>
                  <a:gd name="connsiteY23" fmla="*/ 294676 h 295971"/>
                  <a:gd name="connsiteX24" fmla="*/ -406 w 462514"/>
                  <a:gd name="connsiteY24" fmla="*/ 294676 h 295971"/>
                  <a:gd name="connsiteX25" fmla="*/ -406 w 462514"/>
                  <a:gd name="connsiteY25" fmla="*/ 6651 h 295971"/>
                  <a:gd name="connsiteX26" fmla="*/ 74419 w 462514"/>
                  <a:gd name="connsiteY26" fmla="*/ 6651 h 295971"/>
                  <a:gd name="connsiteX27" fmla="*/ 74419 w 462514"/>
                  <a:gd name="connsiteY27" fmla="*/ 40561 h 295971"/>
                  <a:gd name="connsiteX28" fmla="*/ 111840 w 462514"/>
                  <a:gd name="connsiteY28" fmla="*/ 8293 h 295971"/>
                  <a:gd name="connsiteX29" fmla="*/ 158374 w 462514"/>
                  <a:gd name="connsiteY29" fmla="*/ -1079 h 295971"/>
                  <a:gd name="connsiteX30" fmla="*/ 213918 w 462514"/>
                  <a:gd name="connsiteY30" fmla="*/ 12011 h 295971"/>
                  <a:gd name="connsiteX31" fmla="*/ 252653 w 462514"/>
                  <a:gd name="connsiteY31" fmla="*/ 48326 h 295971"/>
                  <a:gd name="connsiteX32" fmla="*/ 295366 w 462514"/>
                  <a:gd name="connsiteY32" fmla="*/ 9815 h 295971"/>
                  <a:gd name="connsiteX33" fmla="*/ 321737 w 462514"/>
                  <a:gd name="connsiteY33" fmla="*/ 1480 h 295971"/>
                  <a:gd name="connsiteX34" fmla="*/ 349578 w 462514"/>
                  <a:gd name="connsiteY34" fmla="*/ -1114 h 29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514" h="295971">
                    <a:moveTo>
                      <a:pt x="349578" y="-1114"/>
                    </a:moveTo>
                    <a:cubicBezTo>
                      <a:pt x="365226" y="-1304"/>
                      <a:pt x="380769" y="1480"/>
                      <a:pt x="395386" y="7066"/>
                    </a:cubicBezTo>
                    <a:cubicBezTo>
                      <a:pt x="408712" y="12202"/>
                      <a:pt x="420842" y="20000"/>
                      <a:pt x="431026" y="30013"/>
                    </a:cubicBezTo>
                    <a:cubicBezTo>
                      <a:pt x="441109" y="40112"/>
                      <a:pt x="448941" y="52217"/>
                      <a:pt x="454008" y="65549"/>
                    </a:cubicBezTo>
                    <a:cubicBezTo>
                      <a:pt x="459536" y="80179"/>
                      <a:pt x="462282" y="95725"/>
                      <a:pt x="462101" y="111357"/>
                    </a:cubicBezTo>
                    <a:lnTo>
                      <a:pt x="462101" y="294848"/>
                    </a:lnTo>
                    <a:lnTo>
                      <a:pt x="385512" y="294848"/>
                    </a:lnTo>
                    <a:lnTo>
                      <a:pt x="385512" y="136327"/>
                    </a:lnTo>
                    <a:cubicBezTo>
                      <a:pt x="385512" y="115317"/>
                      <a:pt x="380601" y="99304"/>
                      <a:pt x="370779" y="88306"/>
                    </a:cubicBezTo>
                    <a:cubicBezTo>
                      <a:pt x="360957" y="77308"/>
                      <a:pt x="347308" y="71809"/>
                      <a:pt x="329830" y="71792"/>
                    </a:cubicBezTo>
                    <a:cubicBezTo>
                      <a:pt x="321850" y="71757"/>
                      <a:pt x="313923" y="73106"/>
                      <a:pt x="306416" y="75821"/>
                    </a:cubicBezTo>
                    <a:cubicBezTo>
                      <a:pt x="299208" y="78363"/>
                      <a:pt x="292667" y="82513"/>
                      <a:pt x="287273" y="87926"/>
                    </a:cubicBezTo>
                    <a:cubicBezTo>
                      <a:pt x="281611" y="93771"/>
                      <a:pt x="277198" y="100688"/>
                      <a:pt x="274304" y="108296"/>
                    </a:cubicBezTo>
                    <a:cubicBezTo>
                      <a:pt x="270892" y="117427"/>
                      <a:pt x="269242" y="127111"/>
                      <a:pt x="269444" y="136846"/>
                    </a:cubicBezTo>
                    <a:lnTo>
                      <a:pt x="269444" y="294762"/>
                    </a:lnTo>
                    <a:lnTo>
                      <a:pt x="192562" y="294762"/>
                    </a:lnTo>
                    <a:lnTo>
                      <a:pt x="192562" y="136241"/>
                    </a:lnTo>
                    <a:cubicBezTo>
                      <a:pt x="192562" y="115231"/>
                      <a:pt x="187697" y="99218"/>
                      <a:pt x="177967" y="88220"/>
                    </a:cubicBezTo>
                    <a:cubicBezTo>
                      <a:pt x="168236" y="77222"/>
                      <a:pt x="154541" y="71723"/>
                      <a:pt x="136880" y="71705"/>
                    </a:cubicBezTo>
                    <a:cubicBezTo>
                      <a:pt x="128899" y="71653"/>
                      <a:pt x="120972" y="73019"/>
                      <a:pt x="113466" y="75734"/>
                    </a:cubicBezTo>
                    <a:cubicBezTo>
                      <a:pt x="106253" y="78276"/>
                      <a:pt x="99706" y="82427"/>
                      <a:pt x="94306" y="87839"/>
                    </a:cubicBezTo>
                    <a:cubicBezTo>
                      <a:pt x="88654" y="93684"/>
                      <a:pt x="84248" y="100618"/>
                      <a:pt x="81353" y="108210"/>
                    </a:cubicBezTo>
                    <a:cubicBezTo>
                      <a:pt x="77933" y="117323"/>
                      <a:pt x="76283" y="127024"/>
                      <a:pt x="76494" y="136760"/>
                    </a:cubicBezTo>
                    <a:lnTo>
                      <a:pt x="76494" y="294676"/>
                    </a:lnTo>
                    <a:lnTo>
                      <a:pt x="-406" y="294676"/>
                    </a:lnTo>
                    <a:lnTo>
                      <a:pt x="-406" y="6651"/>
                    </a:lnTo>
                    <a:lnTo>
                      <a:pt x="74419" y="6651"/>
                    </a:lnTo>
                    <a:lnTo>
                      <a:pt x="74419" y="40561"/>
                    </a:lnTo>
                    <a:cubicBezTo>
                      <a:pt x="84634" y="25292"/>
                      <a:pt x="97107" y="14536"/>
                      <a:pt x="111840" y="8293"/>
                    </a:cubicBezTo>
                    <a:cubicBezTo>
                      <a:pt x="126554" y="2051"/>
                      <a:pt x="142387" y="-1148"/>
                      <a:pt x="158374" y="-1079"/>
                    </a:cubicBezTo>
                    <a:cubicBezTo>
                      <a:pt x="179195" y="-1079"/>
                      <a:pt x="197710" y="3279"/>
                      <a:pt x="213918" y="12011"/>
                    </a:cubicBezTo>
                    <a:cubicBezTo>
                      <a:pt x="229827" y="20467"/>
                      <a:pt x="243198" y="32987"/>
                      <a:pt x="252653" y="48326"/>
                    </a:cubicBezTo>
                    <a:cubicBezTo>
                      <a:pt x="262605" y="31414"/>
                      <a:pt x="277517" y="17977"/>
                      <a:pt x="295366" y="9815"/>
                    </a:cubicBezTo>
                    <a:cubicBezTo>
                      <a:pt x="303779" y="5959"/>
                      <a:pt x="312636" y="3158"/>
                      <a:pt x="321737" y="1480"/>
                    </a:cubicBezTo>
                    <a:cubicBezTo>
                      <a:pt x="330920" y="-232"/>
                      <a:pt x="340238" y="-1096"/>
                      <a:pt x="349578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69">
                <a:extLst>
                  <a:ext uri="{FF2B5EF4-FFF2-40B4-BE49-F238E27FC236}">
                    <a16:creationId xmlns:a16="http://schemas.microsoft.com/office/drawing/2014/main" id="{29ADF762-4C50-4CF6-8385-7FA04C0705AF}"/>
                  </a:ext>
                </a:extLst>
              </p:cNvPr>
              <p:cNvSpPr/>
              <p:nvPr/>
            </p:nvSpPr>
            <p:spPr>
              <a:xfrm>
                <a:off x="6443450" y="4441062"/>
                <a:ext cx="298711" cy="303356"/>
              </a:xfrm>
              <a:custGeom>
                <a:avLst/>
                <a:gdLst>
                  <a:gd name="connsiteX0" fmla="*/ 298306 w 298711"/>
                  <a:gd name="connsiteY0" fmla="*/ 294793 h 303356"/>
                  <a:gd name="connsiteX1" fmla="*/ 223187 w 298711"/>
                  <a:gd name="connsiteY1" fmla="*/ 294793 h 303356"/>
                  <a:gd name="connsiteX2" fmla="*/ 223187 w 298711"/>
                  <a:gd name="connsiteY2" fmla="*/ 262974 h 303356"/>
                  <a:gd name="connsiteX3" fmla="*/ 188135 w 298711"/>
                  <a:gd name="connsiteY3" fmla="*/ 291369 h 303356"/>
                  <a:gd name="connsiteX4" fmla="*/ 137762 w 298711"/>
                  <a:gd name="connsiteY4" fmla="*/ 302228 h 303356"/>
                  <a:gd name="connsiteX5" fmla="*/ 82962 w 298711"/>
                  <a:gd name="connsiteY5" fmla="*/ 290625 h 303356"/>
                  <a:gd name="connsiteX6" fmla="*/ 39074 w 298711"/>
                  <a:gd name="connsiteY6" fmla="*/ 258807 h 303356"/>
                  <a:gd name="connsiteX7" fmla="*/ 10057 w 298711"/>
                  <a:gd name="connsiteY7" fmla="*/ 210786 h 303356"/>
                  <a:gd name="connsiteX8" fmla="*/ 10057 w 298711"/>
                  <a:gd name="connsiteY8" fmla="*/ 90326 h 303356"/>
                  <a:gd name="connsiteX9" fmla="*/ 39074 w 298711"/>
                  <a:gd name="connsiteY9" fmla="*/ 42304 h 303356"/>
                  <a:gd name="connsiteX10" fmla="*/ 82962 w 298711"/>
                  <a:gd name="connsiteY10" fmla="*/ 10486 h 303356"/>
                  <a:gd name="connsiteX11" fmla="*/ 137762 w 298711"/>
                  <a:gd name="connsiteY11" fmla="*/ -1117 h 303356"/>
                  <a:gd name="connsiteX12" fmla="*/ 188135 w 298711"/>
                  <a:gd name="connsiteY12" fmla="*/ 9742 h 303356"/>
                  <a:gd name="connsiteX13" fmla="*/ 223187 w 298711"/>
                  <a:gd name="connsiteY13" fmla="*/ 38431 h 303356"/>
                  <a:gd name="connsiteX14" fmla="*/ 223187 w 298711"/>
                  <a:gd name="connsiteY14" fmla="*/ 6612 h 303356"/>
                  <a:gd name="connsiteX15" fmla="*/ 298306 w 298711"/>
                  <a:gd name="connsiteY15" fmla="*/ 6612 h 303356"/>
                  <a:gd name="connsiteX16" fmla="*/ 151890 w 298711"/>
                  <a:gd name="connsiteY16" fmla="*/ 71148 h 303356"/>
                  <a:gd name="connsiteX17" fmla="*/ 121403 w 298711"/>
                  <a:gd name="connsiteY17" fmla="*/ 77391 h 303356"/>
                  <a:gd name="connsiteX18" fmla="*/ 98128 w 298711"/>
                  <a:gd name="connsiteY18" fmla="*/ 94355 h 303356"/>
                  <a:gd name="connsiteX19" fmla="*/ 83394 w 298711"/>
                  <a:gd name="connsiteY19" fmla="*/ 119619 h 303356"/>
                  <a:gd name="connsiteX20" fmla="*/ 83394 w 298711"/>
                  <a:gd name="connsiteY20" fmla="*/ 181630 h 303356"/>
                  <a:gd name="connsiteX21" fmla="*/ 98128 w 298711"/>
                  <a:gd name="connsiteY21" fmla="*/ 206774 h 303356"/>
                  <a:gd name="connsiteX22" fmla="*/ 121403 w 298711"/>
                  <a:gd name="connsiteY22" fmla="*/ 223720 h 303356"/>
                  <a:gd name="connsiteX23" fmla="*/ 151890 w 298711"/>
                  <a:gd name="connsiteY23" fmla="*/ 229963 h 303356"/>
                  <a:gd name="connsiteX24" fmla="*/ 181945 w 298711"/>
                  <a:gd name="connsiteY24" fmla="*/ 224014 h 303356"/>
                  <a:gd name="connsiteX25" fmla="*/ 205220 w 298711"/>
                  <a:gd name="connsiteY25" fmla="*/ 207362 h 303356"/>
                  <a:gd name="connsiteX26" fmla="*/ 220230 w 298711"/>
                  <a:gd name="connsiteY26" fmla="*/ 182080 h 303356"/>
                  <a:gd name="connsiteX27" fmla="*/ 220230 w 298711"/>
                  <a:gd name="connsiteY27" fmla="*/ 119031 h 303356"/>
                  <a:gd name="connsiteX28" fmla="*/ 205220 w 298711"/>
                  <a:gd name="connsiteY28" fmla="*/ 93750 h 303356"/>
                  <a:gd name="connsiteX29" fmla="*/ 181945 w 298711"/>
                  <a:gd name="connsiteY29" fmla="*/ 77097 h 303356"/>
                  <a:gd name="connsiteX30" fmla="*/ 151890 w 298711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1" h="303356">
                    <a:moveTo>
                      <a:pt x="298306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5" y="274785"/>
                      <a:pt x="201675" y="284469"/>
                      <a:pt x="188135" y="291369"/>
                    </a:cubicBezTo>
                    <a:cubicBezTo>
                      <a:pt x="174185" y="298614"/>
                      <a:pt x="15739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27" y="16694"/>
                      <a:pt x="213694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890" y="71148"/>
                    </a:moveTo>
                    <a:cubicBezTo>
                      <a:pt x="141397" y="71010"/>
                      <a:pt x="130996" y="73137"/>
                      <a:pt x="121403" y="77391"/>
                    </a:cubicBezTo>
                    <a:cubicBezTo>
                      <a:pt x="112544" y="81351"/>
                      <a:pt x="104616" y="87144"/>
                      <a:pt x="98128" y="94355"/>
                    </a:cubicBezTo>
                    <a:cubicBezTo>
                      <a:pt x="91607" y="101721"/>
                      <a:pt x="86600" y="110316"/>
                      <a:pt x="83394" y="119619"/>
                    </a:cubicBezTo>
                    <a:cubicBezTo>
                      <a:pt x="76524" y="139713"/>
                      <a:pt x="76524" y="161536"/>
                      <a:pt x="83394" y="181630"/>
                    </a:cubicBezTo>
                    <a:cubicBezTo>
                      <a:pt x="86621" y="190899"/>
                      <a:pt x="91626" y="199424"/>
                      <a:pt x="98128" y="206774"/>
                    </a:cubicBezTo>
                    <a:cubicBezTo>
                      <a:pt x="104621" y="213985"/>
                      <a:pt x="112550" y="219760"/>
                      <a:pt x="121403" y="223720"/>
                    </a:cubicBezTo>
                    <a:cubicBezTo>
                      <a:pt x="130996" y="227974"/>
                      <a:pt x="141397" y="230101"/>
                      <a:pt x="151890" y="229963"/>
                    </a:cubicBezTo>
                    <a:cubicBezTo>
                      <a:pt x="162214" y="230101"/>
                      <a:pt x="172453" y="228078"/>
                      <a:pt x="181945" y="224014"/>
                    </a:cubicBezTo>
                    <a:cubicBezTo>
                      <a:pt x="190798" y="220175"/>
                      <a:pt x="198736" y="214503"/>
                      <a:pt x="205220" y="207362"/>
                    </a:cubicBezTo>
                    <a:cubicBezTo>
                      <a:pt x="211826" y="199995"/>
                      <a:pt x="216927" y="191401"/>
                      <a:pt x="220230" y="182080"/>
                    </a:cubicBezTo>
                    <a:cubicBezTo>
                      <a:pt x="227303" y="161657"/>
                      <a:pt x="227303" y="139454"/>
                      <a:pt x="220230" y="119031"/>
                    </a:cubicBezTo>
                    <a:cubicBezTo>
                      <a:pt x="216927" y="109711"/>
                      <a:pt x="211826" y="101116"/>
                      <a:pt x="205220" y="93750"/>
                    </a:cubicBezTo>
                    <a:cubicBezTo>
                      <a:pt x="198736" y="86608"/>
                      <a:pt x="190798" y="80936"/>
                      <a:pt x="181945" y="77097"/>
                    </a:cubicBezTo>
                    <a:cubicBezTo>
                      <a:pt x="172449" y="73050"/>
                      <a:pt x="162214" y="71010"/>
                      <a:pt x="151890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70">
                <a:extLst>
                  <a:ext uri="{FF2B5EF4-FFF2-40B4-BE49-F238E27FC236}">
                    <a16:creationId xmlns:a16="http://schemas.microsoft.com/office/drawing/2014/main" id="{1430E668-E495-429E-B190-52FE6CD652D7}"/>
                  </a:ext>
                </a:extLst>
              </p:cNvPr>
              <p:cNvSpPr/>
              <p:nvPr/>
            </p:nvSpPr>
            <p:spPr>
              <a:xfrm>
                <a:off x="6781295" y="4448797"/>
                <a:ext cx="249859" cy="288180"/>
              </a:xfrm>
              <a:custGeom>
                <a:avLst/>
                <a:gdLst>
                  <a:gd name="connsiteX0" fmla="*/ 246203 w 249859"/>
                  <a:gd name="connsiteY0" fmla="*/ 55683 h 288180"/>
                  <a:gd name="connsiteX1" fmla="*/ 105390 w 249859"/>
                  <a:gd name="connsiteY1" fmla="*/ 217766 h 288180"/>
                  <a:gd name="connsiteX2" fmla="*/ 249454 w 249859"/>
                  <a:gd name="connsiteY2" fmla="*/ 217766 h 288180"/>
                  <a:gd name="connsiteX3" fmla="*/ 249454 w 249859"/>
                  <a:gd name="connsiteY3" fmla="*/ 287058 h 288180"/>
                  <a:gd name="connsiteX4" fmla="*/ -406 w 249859"/>
                  <a:gd name="connsiteY4" fmla="*/ 287058 h 288180"/>
                  <a:gd name="connsiteX5" fmla="*/ -406 w 249859"/>
                  <a:gd name="connsiteY5" fmla="*/ 231151 h 288180"/>
                  <a:gd name="connsiteX6" fmla="*/ 143641 w 249859"/>
                  <a:gd name="connsiteY6" fmla="*/ 67875 h 288180"/>
                  <a:gd name="connsiteX7" fmla="*/ 4592 w 249859"/>
                  <a:gd name="connsiteY7" fmla="*/ 67875 h 288180"/>
                  <a:gd name="connsiteX8" fmla="*/ 4592 w 249859"/>
                  <a:gd name="connsiteY8" fmla="*/ -1123 h 288180"/>
                  <a:gd name="connsiteX9" fmla="*/ 246151 w 249859"/>
                  <a:gd name="connsiteY9" fmla="*/ -1123 h 28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9859" h="288180">
                    <a:moveTo>
                      <a:pt x="246203" y="55683"/>
                    </a:moveTo>
                    <a:lnTo>
                      <a:pt x="105390" y="217766"/>
                    </a:lnTo>
                    <a:lnTo>
                      <a:pt x="249454" y="217766"/>
                    </a:lnTo>
                    <a:lnTo>
                      <a:pt x="249454" y="287058"/>
                    </a:lnTo>
                    <a:lnTo>
                      <a:pt x="-406" y="287058"/>
                    </a:lnTo>
                    <a:lnTo>
                      <a:pt x="-406" y="231151"/>
                    </a:lnTo>
                    <a:lnTo>
                      <a:pt x="143641" y="67875"/>
                    </a:lnTo>
                    <a:lnTo>
                      <a:pt x="4592" y="67875"/>
                    </a:lnTo>
                    <a:lnTo>
                      <a:pt x="4592" y="-1123"/>
                    </a:lnTo>
                    <a:lnTo>
                      <a:pt x="246151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71">
                <a:extLst>
                  <a:ext uri="{FF2B5EF4-FFF2-40B4-BE49-F238E27FC236}">
                    <a16:creationId xmlns:a16="http://schemas.microsoft.com/office/drawing/2014/main" id="{AC83FC2E-89EF-4948-991D-A1DA3A6232F6}"/>
                  </a:ext>
                </a:extLst>
              </p:cNvPr>
              <p:cNvSpPr/>
              <p:nvPr/>
            </p:nvSpPr>
            <p:spPr>
              <a:xfrm>
                <a:off x="7059462" y="4304558"/>
                <a:ext cx="98068" cy="432419"/>
              </a:xfrm>
              <a:custGeom>
                <a:avLst/>
                <a:gdLst>
                  <a:gd name="connsiteX0" fmla="*/ 48465 w 98068"/>
                  <a:gd name="connsiteY0" fmla="*/ -1121 h 432419"/>
                  <a:gd name="connsiteX1" fmla="*/ 67746 w 98068"/>
                  <a:gd name="connsiteY1" fmla="*/ 2735 h 432419"/>
                  <a:gd name="connsiteX2" fmla="*/ 93823 w 98068"/>
                  <a:gd name="connsiteY2" fmla="*/ 29210 h 432419"/>
                  <a:gd name="connsiteX3" fmla="*/ 97662 w 98068"/>
                  <a:gd name="connsiteY3" fmla="*/ 48837 h 432419"/>
                  <a:gd name="connsiteX4" fmla="*/ 83361 w 98068"/>
                  <a:gd name="connsiteY4" fmla="*/ 84079 h 432419"/>
                  <a:gd name="connsiteX5" fmla="*/ 67798 w 98068"/>
                  <a:gd name="connsiteY5" fmla="*/ 94455 h 432419"/>
                  <a:gd name="connsiteX6" fmla="*/ 29218 w 98068"/>
                  <a:gd name="connsiteY6" fmla="*/ 94455 h 432419"/>
                  <a:gd name="connsiteX7" fmla="*/ 13655 w 98068"/>
                  <a:gd name="connsiteY7" fmla="*/ 84079 h 432419"/>
                  <a:gd name="connsiteX8" fmla="*/ 3279 w 98068"/>
                  <a:gd name="connsiteY8" fmla="*/ 68326 h 432419"/>
                  <a:gd name="connsiteX9" fmla="*/ -404 w 98068"/>
                  <a:gd name="connsiteY9" fmla="*/ 48837 h 432419"/>
                  <a:gd name="connsiteX10" fmla="*/ 3279 w 98068"/>
                  <a:gd name="connsiteY10" fmla="*/ 29210 h 432419"/>
                  <a:gd name="connsiteX11" fmla="*/ 13655 w 98068"/>
                  <a:gd name="connsiteY11" fmla="*/ 13301 h 432419"/>
                  <a:gd name="connsiteX12" fmla="*/ 29218 w 98068"/>
                  <a:gd name="connsiteY12" fmla="*/ 2735 h 432419"/>
                  <a:gd name="connsiteX13" fmla="*/ 48465 w 98068"/>
                  <a:gd name="connsiteY13" fmla="*/ -1121 h 432419"/>
                  <a:gd name="connsiteX14" fmla="*/ 87338 w 98068"/>
                  <a:gd name="connsiteY14" fmla="*/ 431296 h 432419"/>
                  <a:gd name="connsiteX15" fmla="*/ 10456 w 98068"/>
                  <a:gd name="connsiteY15" fmla="*/ 431296 h 432419"/>
                  <a:gd name="connsiteX16" fmla="*/ 10456 w 98068"/>
                  <a:gd name="connsiteY16" fmla="*/ 143116 h 432419"/>
                  <a:gd name="connsiteX17" fmla="*/ 87338 w 98068"/>
                  <a:gd name="connsiteY17" fmla="*/ 143116 h 43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68" h="432419">
                    <a:moveTo>
                      <a:pt x="48465" y="-1121"/>
                    </a:moveTo>
                    <a:cubicBezTo>
                      <a:pt x="55088" y="-1173"/>
                      <a:pt x="61659" y="141"/>
                      <a:pt x="67746" y="2735"/>
                    </a:cubicBezTo>
                    <a:cubicBezTo>
                      <a:pt x="79608" y="7732"/>
                      <a:pt x="88998" y="17261"/>
                      <a:pt x="93823" y="29210"/>
                    </a:cubicBezTo>
                    <a:cubicBezTo>
                      <a:pt x="96399" y="35435"/>
                      <a:pt x="97696" y="42110"/>
                      <a:pt x="97662" y="48837"/>
                    </a:cubicBezTo>
                    <a:cubicBezTo>
                      <a:pt x="97748" y="62014"/>
                      <a:pt x="92595" y="74689"/>
                      <a:pt x="83361" y="84079"/>
                    </a:cubicBezTo>
                    <a:cubicBezTo>
                      <a:pt x="78934" y="88558"/>
                      <a:pt x="73625" y="92086"/>
                      <a:pt x="67798" y="94455"/>
                    </a:cubicBezTo>
                    <a:cubicBezTo>
                      <a:pt x="55416" y="99418"/>
                      <a:pt x="41599" y="99418"/>
                      <a:pt x="29218" y="94455"/>
                    </a:cubicBezTo>
                    <a:cubicBezTo>
                      <a:pt x="23390" y="92086"/>
                      <a:pt x="18082" y="88558"/>
                      <a:pt x="13655" y="84079"/>
                    </a:cubicBezTo>
                    <a:cubicBezTo>
                      <a:pt x="9176" y="79566"/>
                      <a:pt x="5648" y="74222"/>
                      <a:pt x="3279" y="68326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39" y="42127"/>
                      <a:pt x="806" y="35452"/>
                      <a:pt x="3279" y="29210"/>
                    </a:cubicBezTo>
                    <a:cubicBezTo>
                      <a:pt x="5614" y="23261"/>
                      <a:pt x="9159" y="17849"/>
                      <a:pt x="13655" y="13301"/>
                    </a:cubicBezTo>
                    <a:cubicBezTo>
                      <a:pt x="18099" y="8805"/>
                      <a:pt x="23390" y="5208"/>
                      <a:pt x="29218" y="2735"/>
                    </a:cubicBezTo>
                    <a:cubicBezTo>
                      <a:pt x="35305" y="141"/>
                      <a:pt x="41859" y="-1173"/>
                      <a:pt x="48465" y="-1121"/>
                    </a:cubicBezTo>
                    <a:close/>
                    <a:moveTo>
                      <a:pt x="87338" y="431296"/>
                    </a:moveTo>
                    <a:lnTo>
                      <a:pt x="10456" y="431296"/>
                    </a:lnTo>
                    <a:lnTo>
                      <a:pt x="10456" y="143116"/>
                    </a:lnTo>
                    <a:lnTo>
                      <a:pt x="87338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72">
                <a:extLst>
                  <a:ext uri="{FF2B5EF4-FFF2-40B4-BE49-F238E27FC236}">
                    <a16:creationId xmlns:a16="http://schemas.microsoft.com/office/drawing/2014/main" id="{C3826C12-1584-4004-9C93-EE837B68892E}"/>
                  </a:ext>
                </a:extLst>
              </p:cNvPr>
              <p:cNvSpPr/>
              <p:nvPr/>
            </p:nvSpPr>
            <p:spPr>
              <a:xfrm>
                <a:off x="7198461" y="4441027"/>
                <a:ext cx="269857" cy="295916"/>
              </a:xfrm>
              <a:custGeom>
                <a:avLst/>
                <a:gdLst>
                  <a:gd name="connsiteX0" fmla="*/ 158375 w 269857"/>
                  <a:gd name="connsiteY0" fmla="*/ -1117 h 295916"/>
                  <a:gd name="connsiteX1" fmla="*/ 203006 w 269857"/>
                  <a:gd name="connsiteY1" fmla="*/ 7063 h 295916"/>
                  <a:gd name="connsiteX2" fmla="*/ 261196 w 269857"/>
                  <a:gd name="connsiteY2" fmla="*/ 65494 h 295916"/>
                  <a:gd name="connsiteX3" fmla="*/ 269445 w 269857"/>
                  <a:gd name="connsiteY3" fmla="*/ 111302 h 295916"/>
                  <a:gd name="connsiteX4" fmla="*/ 269445 w 269857"/>
                  <a:gd name="connsiteY4" fmla="*/ 294794 h 295916"/>
                  <a:gd name="connsiteX5" fmla="*/ 192544 w 269857"/>
                  <a:gd name="connsiteY5" fmla="*/ 294794 h 295916"/>
                  <a:gd name="connsiteX6" fmla="*/ 192544 w 269857"/>
                  <a:gd name="connsiteY6" fmla="*/ 136273 h 295916"/>
                  <a:gd name="connsiteX7" fmla="*/ 177967 w 269857"/>
                  <a:gd name="connsiteY7" fmla="*/ 88251 h 295916"/>
                  <a:gd name="connsiteX8" fmla="*/ 136880 w 269857"/>
                  <a:gd name="connsiteY8" fmla="*/ 71737 h 295916"/>
                  <a:gd name="connsiteX9" fmla="*/ 113448 w 269857"/>
                  <a:gd name="connsiteY9" fmla="*/ 75766 h 295916"/>
                  <a:gd name="connsiteX10" fmla="*/ 94306 w 269857"/>
                  <a:gd name="connsiteY10" fmla="*/ 87871 h 295916"/>
                  <a:gd name="connsiteX11" fmla="*/ 81336 w 269857"/>
                  <a:gd name="connsiteY11" fmla="*/ 108241 h 295916"/>
                  <a:gd name="connsiteX12" fmla="*/ 76477 w 269857"/>
                  <a:gd name="connsiteY12" fmla="*/ 136791 h 295916"/>
                  <a:gd name="connsiteX13" fmla="*/ 76477 w 269857"/>
                  <a:gd name="connsiteY13" fmla="*/ 294707 h 295916"/>
                  <a:gd name="connsiteX14" fmla="*/ -406 w 269857"/>
                  <a:gd name="connsiteY14" fmla="*/ 294707 h 295916"/>
                  <a:gd name="connsiteX15" fmla="*/ -406 w 269857"/>
                  <a:gd name="connsiteY15" fmla="*/ 6648 h 295916"/>
                  <a:gd name="connsiteX16" fmla="*/ 74419 w 269857"/>
                  <a:gd name="connsiteY16" fmla="*/ 6648 h 295916"/>
                  <a:gd name="connsiteX17" fmla="*/ 74419 w 269857"/>
                  <a:gd name="connsiteY17" fmla="*/ 40558 h 295916"/>
                  <a:gd name="connsiteX18" fmla="*/ 111840 w 269857"/>
                  <a:gd name="connsiteY18" fmla="*/ 8290 h 295916"/>
                  <a:gd name="connsiteX19" fmla="*/ 158375 w 269857"/>
                  <a:gd name="connsiteY19" fmla="*/ -1117 h 29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9857" h="295916">
                    <a:moveTo>
                      <a:pt x="158375" y="-1117"/>
                    </a:moveTo>
                    <a:cubicBezTo>
                      <a:pt x="173644" y="-1272"/>
                      <a:pt x="188792" y="1512"/>
                      <a:pt x="203006" y="7063"/>
                    </a:cubicBezTo>
                    <a:cubicBezTo>
                      <a:pt x="229827" y="17386"/>
                      <a:pt x="250993" y="38639"/>
                      <a:pt x="261196" y="65494"/>
                    </a:cubicBezTo>
                    <a:cubicBezTo>
                      <a:pt x="266816" y="80106"/>
                      <a:pt x="269617" y="95652"/>
                      <a:pt x="269445" y="111302"/>
                    </a:cubicBezTo>
                    <a:lnTo>
                      <a:pt x="269445" y="294794"/>
                    </a:lnTo>
                    <a:lnTo>
                      <a:pt x="192544" y="294794"/>
                    </a:lnTo>
                    <a:lnTo>
                      <a:pt x="192544" y="136273"/>
                    </a:lnTo>
                    <a:cubicBezTo>
                      <a:pt x="192544" y="115262"/>
                      <a:pt x="187685" y="99249"/>
                      <a:pt x="177967" y="88251"/>
                    </a:cubicBezTo>
                    <a:cubicBezTo>
                      <a:pt x="168249" y="77253"/>
                      <a:pt x="154553" y="71754"/>
                      <a:pt x="136880" y="71737"/>
                    </a:cubicBezTo>
                    <a:cubicBezTo>
                      <a:pt x="128891" y="71702"/>
                      <a:pt x="120953" y="73051"/>
                      <a:pt x="113448" y="75766"/>
                    </a:cubicBezTo>
                    <a:cubicBezTo>
                      <a:pt x="106237" y="78308"/>
                      <a:pt x="99701" y="82458"/>
                      <a:pt x="94306" y="87871"/>
                    </a:cubicBezTo>
                    <a:cubicBezTo>
                      <a:pt x="88651" y="93716"/>
                      <a:pt x="84241" y="100650"/>
                      <a:pt x="81336" y="108241"/>
                    </a:cubicBezTo>
                    <a:cubicBezTo>
                      <a:pt x="77930" y="117372"/>
                      <a:pt x="76269" y="127056"/>
                      <a:pt x="76477" y="136791"/>
                    </a:cubicBezTo>
                    <a:lnTo>
                      <a:pt x="76477" y="294707"/>
                    </a:lnTo>
                    <a:lnTo>
                      <a:pt x="-406" y="294707"/>
                    </a:lnTo>
                    <a:lnTo>
                      <a:pt x="-406" y="6648"/>
                    </a:lnTo>
                    <a:lnTo>
                      <a:pt x="74419" y="6648"/>
                    </a:lnTo>
                    <a:lnTo>
                      <a:pt x="74419" y="40558"/>
                    </a:lnTo>
                    <a:cubicBezTo>
                      <a:pt x="84622" y="25289"/>
                      <a:pt x="97090" y="14533"/>
                      <a:pt x="111840" y="8290"/>
                    </a:cubicBezTo>
                    <a:cubicBezTo>
                      <a:pt x="126556" y="2031"/>
                      <a:pt x="142379" y="-1186"/>
                      <a:pt x="158375" y="-1117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73">
                <a:extLst>
                  <a:ext uri="{FF2B5EF4-FFF2-40B4-BE49-F238E27FC236}">
                    <a16:creationId xmlns:a16="http://schemas.microsoft.com/office/drawing/2014/main" id="{15D58D91-E68A-4A9D-8C3A-57E58B3F23A5}"/>
                  </a:ext>
                </a:extLst>
              </p:cNvPr>
              <p:cNvSpPr/>
              <p:nvPr/>
            </p:nvSpPr>
            <p:spPr>
              <a:xfrm>
                <a:off x="7499563" y="4441031"/>
                <a:ext cx="295075" cy="420452"/>
              </a:xfrm>
              <a:custGeom>
                <a:avLst/>
                <a:gdLst>
                  <a:gd name="connsiteX0" fmla="*/ 130944 w 295075"/>
                  <a:gd name="connsiteY0" fmla="*/ -1121 h 420452"/>
                  <a:gd name="connsiteX1" fmla="*/ 182822 w 295075"/>
                  <a:gd name="connsiteY1" fmla="*/ 9583 h 420452"/>
                  <a:gd name="connsiteX2" fmla="*/ 219343 w 295075"/>
                  <a:gd name="connsiteY2" fmla="*/ 38721 h 420452"/>
                  <a:gd name="connsiteX3" fmla="*/ 219343 w 295075"/>
                  <a:gd name="connsiteY3" fmla="*/ 6608 h 420452"/>
                  <a:gd name="connsiteX4" fmla="*/ 294670 w 295075"/>
                  <a:gd name="connsiteY4" fmla="*/ 6608 h 420452"/>
                  <a:gd name="connsiteX5" fmla="*/ 294670 w 295075"/>
                  <a:gd name="connsiteY5" fmla="*/ 270994 h 420452"/>
                  <a:gd name="connsiteX6" fmla="*/ 283914 w 295075"/>
                  <a:gd name="connsiteY6" fmla="*/ 333247 h 420452"/>
                  <a:gd name="connsiteX7" fmla="*/ 252978 w 295075"/>
                  <a:gd name="connsiteY7" fmla="*/ 379937 h 420452"/>
                  <a:gd name="connsiteX8" fmla="*/ 204368 w 295075"/>
                  <a:gd name="connsiteY8" fmla="*/ 409231 h 420452"/>
                  <a:gd name="connsiteX9" fmla="*/ 140593 w 295075"/>
                  <a:gd name="connsiteY9" fmla="*/ 419330 h 420452"/>
                  <a:gd name="connsiteX10" fmla="*/ 106562 w 295075"/>
                  <a:gd name="connsiteY10" fmla="*/ 417099 h 420452"/>
                  <a:gd name="connsiteX11" fmla="*/ 73273 w 295075"/>
                  <a:gd name="connsiteY11" fmla="*/ 410562 h 420452"/>
                  <a:gd name="connsiteX12" fmla="*/ 42493 w 295075"/>
                  <a:gd name="connsiteY12" fmla="*/ 399703 h 420452"/>
                  <a:gd name="connsiteX13" fmla="*/ 15689 w 295075"/>
                  <a:gd name="connsiteY13" fmla="*/ 384537 h 420452"/>
                  <a:gd name="connsiteX14" fmla="*/ 43081 w 295075"/>
                  <a:gd name="connsiteY14" fmla="*/ 321195 h 420452"/>
                  <a:gd name="connsiteX15" fmla="*/ 88041 w 295075"/>
                  <a:gd name="connsiteY15" fmla="*/ 343052 h 420452"/>
                  <a:gd name="connsiteX16" fmla="*/ 137394 w 295075"/>
                  <a:gd name="connsiteY16" fmla="*/ 350644 h 420452"/>
                  <a:gd name="connsiteX17" fmla="*/ 170250 w 295075"/>
                  <a:gd name="connsiteY17" fmla="*/ 345733 h 420452"/>
                  <a:gd name="connsiteX18" fmla="*/ 195878 w 295075"/>
                  <a:gd name="connsiteY18" fmla="*/ 331155 h 420452"/>
                  <a:gd name="connsiteX19" fmla="*/ 212669 w 295075"/>
                  <a:gd name="connsiteY19" fmla="*/ 307222 h 420452"/>
                  <a:gd name="connsiteX20" fmla="*/ 218704 w 295075"/>
                  <a:gd name="connsiteY20" fmla="*/ 274211 h 420452"/>
                  <a:gd name="connsiteX21" fmla="*/ 218704 w 295075"/>
                  <a:gd name="connsiteY21" fmla="*/ 253978 h 420452"/>
                  <a:gd name="connsiteX22" fmla="*/ 182389 w 295075"/>
                  <a:gd name="connsiteY22" fmla="*/ 282529 h 420452"/>
                  <a:gd name="connsiteX23" fmla="*/ 130979 w 295075"/>
                  <a:gd name="connsiteY23" fmla="*/ 292904 h 420452"/>
                  <a:gd name="connsiteX24" fmla="*/ 81038 w 295075"/>
                  <a:gd name="connsiteY24" fmla="*/ 282356 h 420452"/>
                  <a:gd name="connsiteX25" fmla="*/ 39207 w 295075"/>
                  <a:gd name="connsiteY25" fmla="*/ 252612 h 420452"/>
                  <a:gd name="connsiteX26" fmla="*/ 10346 w 295075"/>
                  <a:gd name="connsiteY26" fmla="*/ 206216 h 420452"/>
                  <a:gd name="connsiteX27" fmla="*/ 10346 w 295075"/>
                  <a:gd name="connsiteY27" fmla="*/ 85618 h 420452"/>
                  <a:gd name="connsiteX28" fmla="*/ 39207 w 295075"/>
                  <a:gd name="connsiteY28" fmla="*/ 39222 h 420452"/>
                  <a:gd name="connsiteX29" fmla="*/ 81038 w 295075"/>
                  <a:gd name="connsiteY29" fmla="*/ 9324 h 420452"/>
                  <a:gd name="connsiteX30" fmla="*/ 130944 w 295075"/>
                  <a:gd name="connsiteY30" fmla="*/ -1121 h 420452"/>
                  <a:gd name="connsiteX31" fmla="*/ 150381 w 295075"/>
                  <a:gd name="connsiteY31" fmla="*/ 70245 h 420452"/>
                  <a:gd name="connsiteX32" fmla="*/ 120638 w 295075"/>
                  <a:gd name="connsiteY32" fmla="*/ 76194 h 420452"/>
                  <a:gd name="connsiteX33" fmla="*/ 97950 w 295075"/>
                  <a:gd name="connsiteY33" fmla="*/ 92414 h 420452"/>
                  <a:gd name="connsiteX34" fmla="*/ 83511 w 295075"/>
                  <a:gd name="connsiteY34" fmla="*/ 116503 h 420452"/>
                  <a:gd name="connsiteX35" fmla="*/ 78496 w 295075"/>
                  <a:gd name="connsiteY35" fmla="*/ 146090 h 420452"/>
                  <a:gd name="connsiteX36" fmla="*/ 83511 w 295075"/>
                  <a:gd name="connsiteY36" fmla="*/ 175488 h 420452"/>
                  <a:gd name="connsiteX37" fmla="*/ 97950 w 295075"/>
                  <a:gd name="connsiteY37" fmla="*/ 199420 h 420452"/>
                  <a:gd name="connsiteX38" fmla="*/ 120638 w 295075"/>
                  <a:gd name="connsiteY38" fmla="*/ 215624 h 420452"/>
                  <a:gd name="connsiteX39" fmla="*/ 179554 w 295075"/>
                  <a:gd name="connsiteY39" fmla="*/ 215779 h 420452"/>
                  <a:gd name="connsiteX40" fmla="*/ 202224 w 295075"/>
                  <a:gd name="connsiteY40" fmla="*/ 199870 h 420452"/>
                  <a:gd name="connsiteX41" fmla="*/ 216819 w 295075"/>
                  <a:gd name="connsiteY41" fmla="*/ 175920 h 420452"/>
                  <a:gd name="connsiteX42" fmla="*/ 222007 w 295075"/>
                  <a:gd name="connsiteY42" fmla="*/ 146038 h 420452"/>
                  <a:gd name="connsiteX43" fmla="*/ 216819 w 295075"/>
                  <a:gd name="connsiteY43" fmla="*/ 116001 h 420452"/>
                  <a:gd name="connsiteX44" fmla="*/ 202224 w 295075"/>
                  <a:gd name="connsiteY44" fmla="*/ 91913 h 420452"/>
                  <a:gd name="connsiteX45" fmla="*/ 179554 w 295075"/>
                  <a:gd name="connsiteY45" fmla="*/ 76003 h 420452"/>
                  <a:gd name="connsiteX46" fmla="*/ 150381 w 295075"/>
                  <a:gd name="connsiteY46" fmla="*/ 70280 h 42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95075" h="420452">
                    <a:moveTo>
                      <a:pt x="130944" y="-1121"/>
                    </a:moveTo>
                    <a:cubicBezTo>
                      <a:pt x="150969" y="-1121"/>
                      <a:pt x="168261" y="2441"/>
                      <a:pt x="182822" y="9583"/>
                    </a:cubicBezTo>
                    <a:cubicBezTo>
                      <a:pt x="197019" y="16465"/>
                      <a:pt x="209487" y="26409"/>
                      <a:pt x="219343" y="38721"/>
                    </a:cubicBezTo>
                    <a:lnTo>
                      <a:pt x="219343" y="6608"/>
                    </a:lnTo>
                    <a:lnTo>
                      <a:pt x="294670" y="6608"/>
                    </a:lnTo>
                    <a:lnTo>
                      <a:pt x="294670" y="270994"/>
                    </a:lnTo>
                    <a:cubicBezTo>
                      <a:pt x="294670" y="294201"/>
                      <a:pt x="291090" y="314952"/>
                      <a:pt x="283914" y="333247"/>
                    </a:cubicBezTo>
                    <a:cubicBezTo>
                      <a:pt x="277187" y="350903"/>
                      <a:pt x="266621" y="366864"/>
                      <a:pt x="252978" y="379937"/>
                    </a:cubicBezTo>
                    <a:cubicBezTo>
                      <a:pt x="239022" y="393028"/>
                      <a:pt x="222456" y="403006"/>
                      <a:pt x="204368" y="409231"/>
                    </a:cubicBezTo>
                    <a:cubicBezTo>
                      <a:pt x="185416" y="415958"/>
                      <a:pt x="164163" y="419330"/>
                      <a:pt x="140593" y="419330"/>
                    </a:cubicBezTo>
                    <a:cubicBezTo>
                      <a:pt x="129215" y="419313"/>
                      <a:pt x="117854" y="418569"/>
                      <a:pt x="106562" y="417099"/>
                    </a:cubicBezTo>
                    <a:cubicBezTo>
                      <a:pt x="95339" y="415664"/>
                      <a:pt x="84220" y="413485"/>
                      <a:pt x="73273" y="410562"/>
                    </a:cubicBezTo>
                    <a:cubicBezTo>
                      <a:pt x="62742" y="407744"/>
                      <a:pt x="52453" y="404112"/>
                      <a:pt x="42493" y="399703"/>
                    </a:cubicBezTo>
                    <a:cubicBezTo>
                      <a:pt x="33068" y="395570"/>
                      <a:pt x="24094" y="390486"/>
                      <a:pt x="15689" y="384537"/>
                    </a:cubicBezTo>
                    <a:lnTo>
                      <a:pt x="43081" y="321195"/>
                    </a:lnTo>
                    <a:cubicBezTo>
                      <a:pt x="57001" y="330498"/>
                      <a:pt x="72132" y="337865"/>
                      <a:pt x="88041" y="343052"/>
                    </a:cubicBezTo>
                    <a:cubicBezTo>
                      <a:pt x="103985" y="348154"/>
                      <a:pt x="120655" y="350730"/>
                      <a:pt x="137394" y="350644"/>
                    </a:cubicBezTo>
                    <a:cubicBezTo>
                      <a:pt x="148531" y="350765"/>
                      <a:pt x="159632" y="349105"/>
                      <a:pt x="170250" y="345733"/>
                    </a:cubicBezTo>
                    <a:cubicBezTo>
                      <a:pt x="179709" y="342724"/>
                      <a:pt x="188442" y="337744"/>
                      <a:pt x="195878" y="331155"/>
                    </a:cubicBezTo>
                    <a:cubicBezTo>
                      <a:pt x="203175" y="324515"/>
                      <a:pt x="208916" y="316353"/>
                      <a:pt x="212669" y="307222"/>
                    </a:cubicBezTo>
                    <a:cubicBezTo>
                      <a:pt x="216871" y="296743"/>
                      <a:pt x="218928" y="285503"/>
                      <a:pt x="218704" y="274211"/>
                    </a:cubicBezTo>
                    <a:lnTo>
                      <a:pt x="218704" y="253978"/>
                    </a:lnTo>
                    <a:cubicBezTo>
                      <a:pt x="208882" y="266083"/>
                      <a:pt x="196465" y="275836"/>
                      <a:pt x="182389" y="282529"/>
                    </a:cubicBezTo>
                    <a:cubicBezTo>
                      <a:pt x="167950" y="289446"/>
                      <a:pt x="150813" y="292904"/>
                      <a:pt x="130979" y="292904"/>
                    </a:cubicBezTo>
                    <a:cubicBezTo>
                      <a:pt x="113773" y="292973"/>
                      <a:pt x="96757" y="289376"/>
                      <a:pt x="81038" y="282356"/>
                    </a:cubicBezTo>
                    <a:cubicBezTo>
                      <a:pt x="65250" y="275317"/>
                      <a:pt x="51035" y="265219"/>
                      <a:pt x="39207" y="252612"/>
                    </a:cubicBezTo>
                    <a:cubicBezTo>
                      <a:pt x="26705" y="239141"/>
                      <a:pt x="16900" y="223388"/>
                      <a:pt x="10346" y="206216"/>
                    </a:cubicBezTo>
                    <a:cubicBezTo>
                      <a:pt x="-3990" y="167291"/>
                      <a:pt x="-3990" y="124544"/>
                      <a:pt x="10346" y="85618"/>
                    </a:cubicBezTo>
                    <a:cubicBezTo>
                      <a:pt x="16952" y="68464"/>
                      <a:pt x="26739" y="52728"/>
                      <a:pt x="39207" y="39222"/>
                    </a:cubicBezTo>
                    <a:cubicBezTo>
                      <a:pt x="51001" y="26547"/>
                      <a:pt x="65232" y="16379"/>
                      <a:pt x="81038" y="9324"/>
                    </a:cubicBezTo>
                    <a:cubicBezTo>
                      <a:pt x="96757" y="2355"/>
                      <a:pt x="113755" y="-1208"/>
                      <a:pt x="130944" y="-1121"/>
                    </a:cubicBezTo>
                    <a:close/>
                    <a:moveTo>
                      <a:pt x="150381" y="70245"/>
                    </a:moveTo>
                    <a:cubicBezTo>
                      <a:pt x="140161" y="70090"/>
                      <a:pt x="130010" y="72113"/>
                      <a:pt x="120638" y="76194"/>
                    </a:cubicBezTo>
                    <a:cubicBezTo>
                      <a:pt x="112043" y="79981"/>
                      <a:pt x="104314" y="85514"/>
                      <a:pt x="97950" y="92414"/>
                    </a:cubicBezTo>
                    <a:cubicBezTo>
                      <a:pt x="91569" y="99400"/>
                      <a:pt x="86658" y="107580"/>
                      <a:pt x="83511" y="116503"/>
                    </a:cubicBezTo>
                    <a:cubicBezTo>
                      <a:pt x="80121" y="125996"/>
                      <a:pt x="78427" y="136009"/>
                      <a:pt x="78496" y="146090"/>
                    </a:cubicBezTo>
                    <a:cubicBezTo>
                      <a:pt x="78427" y="156103"/>
                      <a:pt x="80121" y="166063"/>
                      <a:pt x="83511" y="175488"/>
                    </a:cubicBezTo>
                    <a:cubicBezTo>
                      <a:pt x="86692" y="184341"/>
                      <a:pt x="91603" y="192486"/>
                      <a:pt x="97950" y="199420"/>
                    </a:cubicBezTo>
                    <a:cubicBezTo>
                      <a:pt x="104314" y="206320"/>
                      <a:pt x="112043" y="211837"/>
                      <a:pt x="120638" y="215624"/>
                    </a:cubicBezTo>
                    <a:cubicBezTo>
                      <a:pt x="139469" y="223509"/>
                      <a:pt x="160670" y="223561"/>
                      <a:pt x="179554" y="215779"/>
                    </a:cubicBezTo>
                    <a:cubicBezTo>
                      <a:pt x="188131" y="212096"/>
                      <a:pt x="195843" y="206683"/>
                      <a:pt x="202224" y="199870"/>
                    </a:cubicBezTo>
                    <a:cubicBezTo>
                      <a:pt x="208640" y="192936"/>
                      <a:pt x="213602" y="184791"/>
                      <a:pt x="216819" y="175920"/>
                    </a:cubicBezTo>
                    <a:cubicBezTo>
                      <a:pt x="220329" y="166357"/>
                      <a:pt x="222076" y="156224"/>
                      <a:pt x="222007" y="146038"/>
                    </a:cubicBezTo>
                    <a:cubicBezTo>
                      <a:pt x="222076" y="135801"/>
                      <a:pt x="220312" y="125633"/>
                      <a:pt x="216819" y="116001"/>
                    </a:cubicBezTo>
                    <a:cubicBezTo>
                      <a:pt x="213620" y="107078"/>
                      <a:pt x="208657" y="98881"/>
                      <a:pt x="202224" y="91913"/>
                    </a:cubicBezTo>
                    <a:cubicBezTo>
                      <a:pt x="195843" y="85099"/>
                      <a:pt x="188131" y="79687"/>
                      <a:pt x="179554" y="76003"/>
                    </a:cubicBezTo>
                    <a:cubicBezTo>
                      <a:pt x="170336" y="72078"/>
                      <a:pt x="160393" y="70141"/>
                      <a:pt x="150381" y="70280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3F4A915-E5D6-4285-9548-89A130991D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020866" y="6400010"/>
              <a:ext cx="0" cy="28602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390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hidden="1"/>
          <p:cNvSpPr/>
          <p:nvPr userDrawn="1"/>
        </p:nvSpPr>
        <p:spPr>
          <a:xfrm rot="5400000">
            <a:off x="-3392424" y="3392424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err="1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AEDE13-A0D2-4C03-9063-272C21C26A90}"/>
              </a:ext>
            </a:extLst>
          </p:cNvPr>
          <p:cNvGrpSpPr/>
          <p:nvPr userDrawn="1"/>
        </p:nvGrpSpPr>
        <p:grpSpPr>
          <a:xfrm>
            <a:off x="10554061" y="6345623"/>
            <a:ext cx="1465983" cy="391342"/>
            <a:chOff x="10554061" y="6345623"/>
            <a:chExt cx="1465983" cy="391342"/>
          </a:xfrm>
        </p:grpSpPr>
        <p:grpSp>
          <p:nvGrpSpPr>
            <p:cNvPr id="24" name="Amdocs_Logomark">
              <a:extLst>
                <a:ext uri="{FF2B5EF4-FFF2-40B4-BE49-F238E27FC236}">
                  <a16:creationId xmlns:a16="http://schemas.microsoft.com/office/drawing/2014/main" id="{4D0F363A-3AA3-4BED-8923-FA6612F5DB7A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554061" y="6400942"/>
              <a:ext cx="384048" cy="285861"/>
              <a:chOff x="4624387" y="2333625"/>
              <a:chExt cx="2943225" cy="2190750"/>
            </a:xfrm>
            <a:solidFill>
              <a:schemeClr val="bg1"/>
            </a:solidFill>
          </p:grpSpPr>
          <p:sp>
            <p:nvSpPr>
              <p:cNvPr id="59" name="Freeform: Shape 6">
                <a:extLst>
                  <a:ext uri="{FF2B5EF4-FFF2-40B4-BE49-F238E27FC236}">
                    <a16:creationId xmlns:a16="http://schemas.microsoft.com/office/drawing/2014/main" id="{34B2B78C-B5F6-4DA4-A9BF-30A82C4A0FBB}"/>
                  </a:ext>
                </a:extLst>
              </p:cNvPr>
              <p:cNvSpPr/>
              <p:nvPr/>
            </p:nvSpPr>
            <p:spPr>
              <a:xfrm>
                <a:off x="4617243" y="2326481"/>
                <a:ext cx="2200275" cy="2200275"/>
              </a:xfrm>
              <a:custGeom>
                <a:avLst/>
                <a:gdLst>
                  <a:gd name="connsiteX0" fmla="*/ 1541621 w 2200275"/>
                  <a:gd name="connsiteY0" fmla="*/ 7144 h 2200275"/>
                  <a:gd name="connsiteX1" fmla="*/ 254794 w 2200275"/>
                  <a:gd name="connsiteY1" fmla="*/ 7144 h 2200275"/>
                  <a:gd name="connsiteX2" fmla="*/ 381476 w 2200275"/>
                  <a:gd name="connsiteY2" fmla="*/ 445294 h 2200275"/>
                  <a:gd name="connsiteX3" fmla="*/ 1541621 w 2200275"/>
                  <a:gd name="connsiteY3" fmla="*/ 445294 h 2200275"/>
                  <a:gd name="connsiteX4" fmla="*/ 1760696 w 2200275"/>
                  <a:gd name="connsiteY4" fmla="*/ 664369 h 2200275"/>
                  <a:gd name="connsiteX5" fmla="*/ 1760696 w 2200275"/>
                  <a:gd name="connsiteY5" fmla="*/ 883444 h 2200275"/>
                  <a:gd name="connsiteX6" fmla="*/ 664369 w 2200275"/>
                  <a:gd name="connsiteY6" fmla="*/ 883444 h 2200275"/>
                  <a:gd name="connsiteX7" fmla="*/ 7144 w 2200275"/>
                  <a:gd name="connsiteY7" fmla="*/ 1540669 h 2200275"/>
                  <a:gd name="connsiteX8" fmla="*/ 664369 w 2200275"/>
                  <a:gd name="connsiteY8" fmla="*/ 2197894 h 2200275"/>
                  <a:gd name="connsiteX9" fmla="*/ 1540669 w 2200275"/>
                  <a:gd name="connsiteY9" fmla="*/ 2197894 h 2200275"/>
                  <a:gd name="connsiteX10" fmla="*/ 2197894 w 2200275"/>
                  <a:gd name="connsiteY10" fmla="*/ 1540669 h 2200275"/>
                  <a:gd name="connsiteX11" fmla="*/ 2197894 w 2200275"/>
                  <a:gd name="connsiteY11" fmla="*/ 1102519 h 2200275"/>
                  <a:gd name="connsiteX12" fmla="*/ 2197894 w 2200275"/>
                  <a:gd name="connsiteY12" fmla="*/ 883444 h 2200275"/>
                  <a:gd name="connsiteX13" fmla="*/ 2197894 w 2200275"/>
                  <a:gd name="connsiteY13" fmla="*/ 664369 h 2200275"/>
                  <a:gd name="connsiteX14" fmla="*/ 1541621 w 2200275"/>
                  <a:gd name="connsiteY14" fmla="*/ 7144 h 2200275"/>
                  <a:gd name="connsiteX15" fmla="*/ 1760696 w 2200275"/>
                  <a:gd name="connsiteY15" fmla="*/ 1541621 h 2200275"/>
                  <a:gd name="connsiteX16" fmla="*/ 1541621 w 2200275"/>
                  <a:gd name="connsiteY16" fmla="*/ 1760696 h 2200275"/>
                  <a:gd name="connsiteX17" fmla="*/ 664369 w 2200275"/>
                  <a:gd name="connsiteY17" fmla="*/ 1760696 h 2200275"/>
                  <a:gd name="connsiteX18" fmla="*/ 445294 w 2200275"/>
                  <a:gd name="connsiteY18" fmla="*/ 1541621 h 2200275"/>
                  <a:gd name="connsiteX19" fmla="*/ 664369 w 2200275"/>
                  <a:gd name="connsiteY19" fmla="*/ 1322546 h 2200275"/>
                  <a:gd name="connsiteX20" fmla="*/ 1759744 w 2200275"/>
                  <a:gd name="connsiteY20" fmla="*/ 1322546 h 2200275"/>
                  <a:gd name="connsiteX21" fmla="*/ 1759744 w 2200275"/>
                  <a:gd name="connsiteY21" fmla="*/ 1541621 h 2200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00275" h="2200275">
                    <a:moveTo>
                      <a:pt x="1541621" y="7144"/>
                    </a:moveTo>
                    <a:lnTo>
                      <a:pt x="254794" y="7144"/>
                    </a:lnTo>
                    <a:lnTo>
                      <a:pt x="381476" y="445294"/>
                    </a:lnTo>
                    <a:lnTo>
                      <a:pt x="1541621" y="445294"/>
                    </a:lnTo>
                    <a:cubicBezTo>
                      <a:pt x="1662589" y="445294"/>
                      <a:pt x="1760696" y="543401"/>
                      <a:pt x="1760696" y="664369"/>
                    </a:cubicBezTo>
                    <a:lnTo>
                      <a:pt x="1760696" y="883444"/>
                    </a:lnTo>
                    <a:lnTo>
                      <a:pt x="664369" y="883444"/>
                    </a:lnTo>
                    <a:cubicBezTo>
                      <a:pt x="301466" y="883444"/>
                      <a:pt x="7144" y="1178719"/>
                      <a:pt x="7144" y="1540669"/>
                    </a:cubicBezTo>
                    <a:cubicBezTo>
                      <a:pt x="7144" y="1903571"/>
                      <a:pt x="302419" y="2197894"/>
                      <a:pt x="664369" y="2197894"/>
                    </a:cubicBezTo>
                    <a:lnTo>
                      <a:pt x="1540669" y="2197894"/>
                    </a:lnTo>
                    <a:cubicBezTo>
                      <a:pt x="1903571" y="2197894"/>
                      <a:pt x="2197894" y="1902619"/>
                      <a:pt x="2197894" y="1540669"/>
                    </a:cubicBezTo>
                    <a:lnTo>
                      <a:pt x="2197894" y="1102519"/>
                    </a:lnTo>
                    <a:lnTo>
                      <a:pt x="2197894" y="883444"/>
                    </a:lnTo>
                    <a:lnTo>
                      <a:pt x="2197894" y="664369"/>
                    </a:lnTo>
                    <a:cubicBezTo>
                      <a:pt x="2198846" y="302419"/>
                      <a:pt x="1903571" y="7144"/>
                      <a:pt x="1541621" y="7144"/>
                    </a:cubicBezTo>
                    <a:close/>
                    <a:moveTo>
                      <a:pt x="1760696" y="1541621"/>
                    </a:moveTo>
                    <a:cubicBezTo>
                      <a:pt x="1760696" y="1662589"/>
                      <a:pt x="1662589" y="1760696"/>
                      <a:pt x="1541621" y="1760696"/>
                    </a:cubicBezTo>
                    <a:lnTo>
                      <a:pt x="664369" y="1760696"/>
                    </a:lnTo>
                    <a:cubicBezTo>
                      <a:pt x="543401" y="1760696"/>
                      <a:pt x="445294" y="1662589"/>
                      <a:pt x="445294" y="1541621"/>
                    </a:cubicBezTo>
                    <a:cubicBezTo>
                      <a:pt x="445294" y="1420654"/>
                      <a:pt x="543401" y="1322546"/>
                      <a:pt x="664369" y="1322546"/>
                    </a:cubicBezTo>
                    <a:lnTo>
                      <a:pt x="1759744" y="1322546"/>
                    </a:lnTo>
                    <a:lnTo>
                      <a:pt x="1759744" y="154162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7">
                <a:extLst>
                  <a:ext uri="{FF2B5EF4-FFF2-40B4-BE49-F238E27FC236}">
                    <a16:creationId xmlns:a16="http://schemas.microsoft.com/office/drawing/2014/main" id="{7AC2A0C2-3413-4F54-B894-108218CFB82D}"/>
                  </a:ext>
                </a:extLst>
              </p:cNvPr>
              <p:cNvSpPr/>
              <p:nvPr/>
            </p:nvSpPr>
            <p:spPr>
              <a:xfrm>
                <a:off x="7036593" y="3202781"/>
                <a:ext cx="533400" cy="447675"/>
              </a:xfrm>
              <a:custGeom>
                <a:avLst/>
                <a:gdLst>
                  <a:gd name="connsiteX0" fmla="*/ 407194 w 533400"/>
                  <a:gd name="connsiteY0" fmla="*/ 7144 h 447675"/>
                  <a:gd name="connsiteX1" fmla="*/ 7144 w 533400"/>
                  <a:gd name="connsiteY1" fmla="*/ 7144 h 447675"/>
                  <a:gd name="connsiteX2" fmla="*/ 7144 w 533400"/>
                  <a:gd name="connsiteY2" fmla="*/ 446246 h 447675"/>
                  <a:gd name="connsiteX3" fmla="*/ 533876 w 533400"/>
                  <a:gd name="connsiteY3" fmla="*/ 446246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447675">
                    <a:moveTo>
                      <a:pt x="407194" y="7144"/>
                    </a:moveTo>
                    <a:lnTo>
                      <a:pt x="7144" y="7144"/>
                    </a:lnTo>
                    <a:lnTo>
                      <a:pt x="7144" y="446246"/>
                    </a:lnTo>
                    <a:lnTo>
                      <a:pt x="533876" y="44624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F44DAD-E11D-408C-84B3-8ADD9B88326E}"/>
                </a:ext>
              </a:extLst>
            </p:cNvPr>
            <p:cNvGrpSpPr/>
            <p:nvPr userDrawn="1"/>
          </p:nvGrpSpPr>
          <p:grpSpPr>
            <a:xfrm>
              <a:off x="11122366" y="6345623"/>
              <a:ext cx="897678" cy="391342"/>
              <a:chOff x="5599695" y="3904599"/>
              <a:chExt cx="2194943" cy="956884"/>
            </a:xfr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p:grpSpPr>
          <p:sp>
            <p:nvSpPr>
              <p:cNvPr id="27" name="Freeform: Shape 61">
                <a:extLst>
                  <a:ext uri="{FF2B5EF4-FFF2-40B4-BE49-F238E27FC236}">
                    <a16:creationId xmlns:a16="http://schemas.microsoft.com/office/drawing/2014/main" id="{C525E4B2-3B60-49DA-B13C-CED816062287}"/>
                  </a:ext>
                </a:extLst>
              </p:cNvPr>
              <p:cNvSpPr/>
              <p:nvPr/>
            </p:nvSpPr>
            <p:spPr>
              <a:xfrm>
                <a:off x="5617507" y="4041099"/>
                <a:ext cx="462428" cy="295919"/>
              </a:xfrm>
              <a:custGeom>
                <a:avLst/>
                <a:gdLst>
                  <a:gd name="connsiteX0" fmla="*/ 349492 w 462428"/>
                  <a:gd name="connsiteY0" fmla="*/ -1114 h 295919"/>
                  <a:gd name="connsiteX1" fmla="*/ 395300 w 462428"/>
                  <a:gd name="connsiteY1" fmla="*/ 7066 h 295919"/>
                  <a:gd name="connsiteX2" fmla="*/ 430940 w 462428"/>
                  <a:gd name="connsiteY2" fmla="*/ 29961 h 295919"/>
                  <a:gd name="connsiteX3" fmla="*/ 453921 w 462428"/>
                  <a:gd name="connsiteY3" fmla="*/ 65497 h 295919"/>
                  <a:gd name="connsiteX4" fmla="*/ 462014 w 462428"/>
                  <a:gd name="connsiteY4" fmla="*/ 111305 h 295919"/>
                  <a:gd name="connsiteX5" fmla="*/ 462014 w 462428"/>
                  <a:gd name="connsiteY5" fmla="*/ 294796 h 295919"/>
                  <a:gd name="connsiteX6" fmla="*/ 385426 w 462428"/>
                  <a:gd name="connsiteY6" fmla="*/ 294796 h 295919"/>
                  <a:gd name="connsiteX7" fmla="*/ 385426 w 462428"/>
                  <a:gd name="connsiteY7" fmla="*/ 136293 h 295919"/>
                  <a:gd name="connsiteX8" fmla="*/ 370692 w 462428"/>
                  <a:gd name="connsiteY8" fmla="*/ 88254 h 295919"/>
                  <a:gd name="connsiteX9" fmla="*/ 329744 w 462428"/>
                  <a:gd name="connsiteY9" fmla="*/ 71757 h 295919"/>
                  <a:gd name="connsiteX10" fmla="*/ 306329 w 462428"/>
                  <a:gd name="connsiteY10" fmla="*/ 75769 h 295919"/>
                  <a:gd name="connsiteX11" fmla="*/ 287169 w 462428"/>
                  <a:gd name="connsiteY11" fmla="*/ 87874 h 295919"/>
                  <a:gd name="connsiteX12" fmla="*/ 274217 w 462428"/>
                  <a:gd name="connsiteY12" fmla="*/ 108244 h 295919"/>
                  <a:gd name="connsiteX13" fmla="*/ 269358 w 462428"/>
                  <a:gd name="connsiteY13" fmla="*/ 136794 h 295919"/>
                  <a:gd name="connsiteX14" fmla="*/ 269358 w 462428"/>
                  <a:gd name="connsiteY14" fmla="*/ 294710 h 295919"/>
                  <a:gd name="connsiteX15" fmla="*/ 192475 w 462428"/>
                  <a:gd name="connsiteY15" fmla="*/ 294710 h 295919"/>
                  <a:gd name="connsiteX16" fmla="*/ 192475 w 462428"/>
                  <a:gd name="connsiteY16" fmla="*/ 136207 h 295919"/>
                  <a:gd name="connsiteX17" fmla="*/ 177880 w 462428"/>
                  <a:gd name="connsiteY17" fmla="*/ 88168 h 295919"/>
                  <a:gd name="connsiteX18" fmla="*/ 136793 w 462428"/>
                  <a:gd name="connsiteY18" fmla="*/ 71671 h 295919"/>
                  <a:gd name="connsiteX19" fmla="*/ 113379 w 462428"/>
                  <a:gd name="connsiteY19" fmla="*/ 75683 h 295919"/>
                  <a:gd name="connsiteX20" fmla="*/ 94219 w 462428"/>
                  <a:gd name="connsiteY20" fmla="*/ 87787 h 295919"/>
                  <a:gd name="connsiteX21" fmla="*/ 81267 w 462428"/>
                  <a:gd name="connsiteY21" fmla="*/ 108158 h 295919"/>
                  <a:gd name="connsiteX22" fmla="*/ 76408 w 462428"/>
                  <a:gd name="connsiteY22" fmla="*/ 136708 h 295919"/>
                  <a:gd name="connsiteX23" fmla="*/ 76408 w 462428"/>
                  <a:gd name="connsiteY23" fmla="*/ 294624 h 295919"/>
                  <a:gd name="connsiteX24" fmla="*/ -406 w 462428"/>
                  <a:gd name="connsiteY24" fmla="*/ 294624 h 295919"/>
                  <a:gd name="connsiteX25" fmla="*/ -406 w 462428"/>
                  <a:gd name="connsiteY25" fmla="*/ 6616 h 295919"/>
                  <a:gd name="connsiteX26" fmla="*/ 74419 w 462428"/>
                  <a:gd name="connsiteY26" fmla="*/ 6616 h 295919"/>
                  <a:gd name="connsiteX27" fmla="*/ 74419 w 462428"/>
                  <a:gd name="connsiteY27" fmla="*/ 40527 h 295919"/>
                  <a:gd name="connsiteX28" fmla="*/ 111840 w 462428"/>
                  <a:gd name="connsiteY28" fmla="*/ 8259 h 295919"/>
                  <a:gd name="connsiteX29" fmla="*/ 158374 w 462428"/>
                  <a:gd name="connsiteY29" fmla="*/ -1114 h 295919"/>
                  <a:gd name="connsiteX30" fmla="*/ 213918 w 462428"/>
                  <a:gd name="connsiteY30" fmla="*/ 11977 h 295919"/>
                  <a:gd name="connsiteX31" fmla="*/ 252653 w 462428"/>
                  <a:gd name="connsiteY31" fmla="*/ 48291 h 295919"/>
                  <a:gd name="connsiteX32" fmla="*/ 295297 w 462428"/>
                  <a:gd name="connsiteY32" fmla="*/ 9729 h 295919"/>
                  <a:gd name="connsiteX33" fmla="*/ 321668 w 462428"/>
                  <a:gd name="connsiteY33" fmla="*/ 1394 h 295919"/>
                  <a:gd name="connsiteX34" fmla="*/ 349492 w 462428"/>
                  <a:gd name="connsiteY34" fmla="*/ -1114 h 295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428" h="295919">
                    <a:moveTo>
                      <a:pt x="349492" y="-1114"/>
                    </a:moveTo>
                    <a:cubicBezTo>
                      <a:pt x="365140" y="-1304"/>
                      <a:pt x="380682" y="1480"/>
                      <a:pt x="395300" y="7066"/>
                    </a:cubicBezTo>
                    <a:cubicBezTo>
                      <a:pt x="408617" y="12184"/>
                      <a:pt x="420746" y="19983"/>
                      <a:pt x="430940" y="29961"/>
                    </a:cubicBezTo>
                    <a:cubicBezTo>
                      <a:pt x="441023" y="40060"/>
                      <a:pt x="448855" y="52165"/>
                      <a:pt x="453921" y="65497"/>
                    </a:cubicBezTo>
                    <a:cubicBezTo>
                      <a:pt x="459450" y="80127"/>
                      <a:pt x="462196" y="95673"/>
                      <a:pt x="462014" y="111305"/>
                    </a:cubicBezTo>
                    <a:lnTo>
                      <a:pt x="462014" y="294796"/>
                    </a:lnTo>
                    <a:lnTo>
                      <a:pt x="385426" y="294796"/>
                    </a:lnTo>
                    <a:lnTo>
                      <a:pt x="385426" y="136293"/>
                    </a:lnTo>
                    <a:cubicBezTo>
                      <a:pt x="385426" y="115265"/>
                      <a:pt x="380515" y="99252"/>
                      <a:pt x="370692" y="88254"/>
                    </a:cubicBezTo>
                    <a:cubicBezTo>
                      <a:pt x="360870" y="77256"/>
                      <a:pt x="347221" y="71757"/>
                      <a:pt x="329744" y="71757"/>
                    </a:cubicBezTo>
                    <a:cubicBezTo>
                      <a:pt x="321763" y="71705"/>
                      <a:pt x="313838" y="73071"/>
                      <a:pt x="306329" y="75769"/>
                    </a:cubicBezTo>
                    <a:cubicBezTo>
                      <a:pt x="299122" y="78328"/>
                      <a:pt x="292577" y="82461"/>
                      <a:pt x="287169" y="87874"/>
                    </a:cubicBezTo>
                    <a:cubicBezTo>
                      <a:pt x="281518" y="93719"/>
                      <a:pt x="277112" y="100653"/>
                      <a:pt x="274217" y="108244"/>
                    </a:cubicBezTo>
                    <a:cubicBezTo>
                      <a:pt x="270805" y="117375"/>
                      <a:pt x="269157" y="127059"/>
                      <a:pt x="269358" y="136794"/>
                    </a:cubicBezTo>
                    <a:lnTo>
                      <a:pt x="269358" y="294710"/>
                    </a:lnTo>
                    <a:lnTo>
                      <a:pt x="192475" y="294710"/>
                    </a:lnTo>
                    <a:lnTo>
                      <a:pt x="192475" y="136207"/>
                    </a:lnTo>
                    <a:cubicBezTo>
                      <a:pt x="192475" y="115179"/>
                      <a:pt x="187611" y="99166"/>
                      <a:pt x="177880" y="88168"/>
                    </a:cubicBezTo>
                    <a:cubicBezTo>
                      <a:pt x="168150" y="77170"/>
                      <a:pt x="154454" y="71671"/>
                      <a:pt x="136793" y="71671"/>
                    </a:cubicBezTo>
                    <a:cubicBezTo>
                      <a:pt x="128813" y="71619"/>
                      <a:pt x="120888" y="72985"/>
                      <a:pt x="113379" y="75683"/>
                    </a:cubicBezTo>
                    <a:cubicBezTo>
                      <a:pt x="106170" y="78242"/>
                      <a:pt x="99623" y="82375"/>
                      <a:pt x="94219" y="87787"/>
                    </a:cubicBezTo>
                    <a:cubicBezTo>
                      <a:pt x="88568" y="93632"/>
                      <a:pt x="84162" y="100567"/>
                      <a:pt x="81267" y="108158"/>
                    </a:cubicBezTo>
                    <a:cubicBezTo>
                      <a:pt x="77848" y="117271"/>
                      <a:pt x="76199" y="126972"/>
                      <a:pt x="76408" y="136708"/>
                    </a:cubicBezTo>
                    <a:lnTo>
                      <a:pt x="76408" y="294624"/>
                    </a:lnTo>
                    <a:lnTo>
                      <a:pt x="-406" y="294624"/>
                    </a:lnTo>
                    <a:lnTo>
                      <a:pt x="-406" y="6616"/>
                    </a:lnTo>
                    <a:lnTo>
                      <a:pt x="74419" y="6616"/>
                    </a:lnTo>
                    <a:lnTo>
                      <a:pt x="74419" y="40527"/>
                    </a:lnTo>
                    <a:cubicBezTo>
                      <a:pt x="84634" y="25257"/>
                      <a:pt x="97107" y="14502"/>
                      <a:pt x="111840" y="8259"/>
                    </a:cubicBezTo>
                    <a:cubicBezTo>
                      <a:pt x="126558" y="2016"/>
                      <a:pt x="142389" y="-1166"/>
                      <a:pt x="158374" y="-1114"/>
                    </a:cubicBezTo>
                    <a:cubicBezTo>
                      <a:pt x="179195" y="-1114"/>
                      <a:pt x="197710" y="3244"/>
                      <a:pt x="213918" y="11977"/>
                    </a:cubicBezTo>
                    <a:cubicBezTo>
                      <a:pt x="229824" y="20433"/>
                      <a:pt x="243193" y="32970"/>
                      <a:pt x="252653" y="48291"/>
                    </a:cubicBezTo>
                    <a:cubicBezTo>
                      <a:pt x="262579" y="31362"/>
                      <a:pt x="277467" y="17908"/>
                      <a:pt x="295297" y="9729"/>
                    </a:cubicBezTo>
                    <a:cubicBezTo>
                      <a:pt x="303710" y="5873"/>
                      <a:pt x="312567" y="3071"/>
                      <a:pt x="321668" y="1394"/>
                    </a:cubicBezTo>
                    <a:cubicBezTo>
                      <a:pt x="330847" y="-284"/>
                      <a:pt x="340161" y="-1131"/>
                      <a:pt x="349492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62">
                <a:extLst>
                  <a:ext uri="{FF2B5EF4-FFF2-40B4-BE49-F238E27FC236}">
                    <a16:creationId xmlns:a16="http://schemas.microsoft.com/office/drawing/2014/main" id="{51A3CE2F-EECC-46A9-9BEC-50675022ED74}"/>
                  </a:ext>
                </a:extLst>
              </p:cNvPr>
              <p:cNvSpPr/>
              <p:nvPr/>
            </p:nvSpPr>
            <p:spPr>
              <a:xfrm>
                <a:off x="6117053" y="4041034"/>
                <a:ext cx="298712" cy="303424"/>
              </a:xfrm>
              <a:custGeom>
                <a:avLst/>
                <a:gdLst>
                  <a:gd name="connsiteX0" fmla="*/ 298307 w 298712"/>
                  <a:gd name="connsiteY0" fmla="*/ 294861 h 303424"/>
                  <a:gd name="connsiteX1" fmla="*/ 223188 w 298712"/>
                  <a:gd name="connsiteY1" fmla="*/ 294861 h 303424"/>
                  <a:gd name="connsiteX2" fmla="*/ 223188 w 298712"/>
                  <a:gd name="connsiteY2" fmla="*/ 263043 h 303424"/>
                  <a:gd name="connsiteX3" fmla="*/ 188118 w 298712"/>
                  <a:gd name="connsiteY3" fmla="*/ 291454 h 303424"/>
                  <a:gd name="connsiteX4" fmla="*/ 137745 w 298712"/>
                  <a:gd name="connsiteY4" fmla="*/ 302297 h 303424"/>
                  <a:gd name="connsiteX5" fmla="*/ 82963 w 298712"/>
                  <a:gd name="connsiteY5" fmla="*/ 290711 h 303424"/>
                  <a:gd name="connsiteX6" fmla="*/ 39057 w 298712"/>
                  <a:gd name="connsiteY6" fmla="*/ 258806 h 303424"/>
                  <a:gd name="connsiteX7" fmla="*/ 10040 w 298712"/>
                  <a:gd name="connsiteY7" fmla="*/ 210785 h 303424"/>
                  <a:gd name="connsiteX8" fmla="*/ 10040 w 298712"/>
                  <a:gd name="connsiteY8" fmla="*/ 90325 h 303424"/>
                  <a:gd name="connsiteX9" fmla="*/ 39057 w 298712"/>
                  <a:gd name="connsiteY9" fmla="*/ 42303 h 303424"/>
                  <a:gd name="connsiteX10" fmla="*/ 82963 w 298712"/>
                  <a:gd name="connsiteY10" fmla="*/ 10485 h 303424"/>
                  <a:gd name="connsiteX11" fmla="*/ 137745 w 298712"/>
                  <a:gd name="connsiteY11" fmla="*/ -1118 h 303424"/>
                  <a:gd name="connsiteX12" fmla="*/ 188118 w 298712"/>
                  <a:gd name="connsiteY12" fmla="*/ 9741 h 303424"/>
                  <a:gd name="connsiteX13" fmla="*/ 223188 w 298712"/>
                  <a:gd name="connsiteY13" fmla="*/ 38430 h 303424"/>
                  <a:gd name="connsiteX14" fmla="*/ 223188 w 298712"/>
                  <a:gd name="connsiteY14" fmla="*/ 6612 h 303424"/>
                  <a:gd name="connsiteX15" fmla="*/ 298307 w 298712"/>
                  <a:gd name="connsiteY15" fmla="*/ 6612 h 303424"/>
                  <a:gd name="connsiteX16" fmla="*/ 151977 w 298712"/>
                  <a:gd name="connsiteY16" fmla="*/ 71216 h 303424"/>
                  <a:gd name="connsiteX17" fmla="*/ 121490 w 298712"/>
                  <a:gd name="connsiteY17" fmla="*/ 77459 h 303424"/>
                  <a:gd name="connsiteX18" fmla="*/ 98214 w 298712"/>
                  <a:gd name="connsiteY18" fmla="*/ 94423 h 303424"/>
                  <a:gd name="connsiteX19" fmla="*/ 83481 w 298712"/>
                  <a:gd name="connsiteY19" fmla="*/ 119705 h 303424"/>
                  <a:gd name="connsiteX20" fmla="*/ 83481 w 298712"/>
                  <a:gd name="connsiteY20" fmla="*/ 181699 h 303424"/>
                  <a:gd name="connsiteX21" fmla="*/ 98214 w 298712"/>
                  <a:gd name="connsiteY21" fmla="*/ 206842 h 303424"/>
                  <a:gd name="connsiteX22" fmla="*/ 121490 w 298712"/>
                  <a:gd name="connsiteY22" fmla="*/ 223789 h 303424"/>
                  <a:gd name="connsiteX23" fmla="*/ 151977 w 298712"/>
                  <a:gd name="connsiteY23" fmla="*/ 230031 h 303424"/>
                  <a:gd name="connsiteX24" fmla="*/ 182031 w 298712"/>
                  <a:gd name="connsiteY24" fmla="*/ 224083 h 303424"/>
                  <a:gd name="connsiteX25" fmla="*/ 205290 w 298712"/>
                  <a:gd name="connsiteY25" fmla="*/ 207430 h 303424"/>
                  <a:gd name="connsiteX26" fmla="*/ 220317 w 298712"/>
                  <a:gd name="connsiteY26" fmla="*/ 182148 h 303424"/>
                  <a:gd name="connsiteX27" fmla="*/ 220317 w 298712"/>
                  <a:gd name="connsiteY27" fmla="*/ 119099 h 303424"/>
                  <a:gd name="connsiteX28" fmla="*/ 205290 w 298712"/>
                  <a:gd name="connsiteY28" fmla="*/ 93818 h 303424"/>
                  <a:gd name="connsiteX29" fmla="*/ 182031 w 298712"/>
                  <a:gd name="connsiteY29" fmla="*/ 77165 h 303424"/>
                  <a:gd name="connsiteX30" fmla="*/ 151977 w 298712"/>
                  <a:gd name="connsiteY30" fmla="*/ 71216 h 303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2" h="303424">
                    <a:moveTo>
                      <a:pt x="298307" y="294861"/>
                    </a:moveTo>
                    <a:lnTo>
                      <a:pt x="223188" y="294861"/>
                    </a:lnTo>
                    <a:lnTo>
                      <a:pt x="223188" y="263043"/>
                    </a:lnTo>
                    <a:cubicBezTo>
                      <a:pt x="213611" y="274854"/>
                      <a:pt x="201665" y="284537"/>
                      <a:pt x="188118" y="291454"/>
                    </a:cubicBezTo>
                    <a:cubicBezTo>
                      <a:pt x="174181" y="298683"/>
                      <a:pt x="157390" y="302297"/>
                      <a:pt x="137745" y="302297"/>
                    </a:cubicBezTo>
                    <a:cubicBezTo>
                      <a:pt x="118860" y="302452"/>
                      <a:pt x="100165" y="298510"/>
                      <a:pt x="82963" y="290711"/>
                    </a:cubicBezTo>
                    <a:cubicBezTo>
                      <a:pt x="66329" y="283137"/>
                      <a:pt x="51395" y="272294"/>
                      <a:pt x="39057" y="258806"/>
                    </a:cubicBezTo>
                    <a:cubicBezTo>
                      <a:pt x="26376" y="244816"/>
                      <a:pt x="16523" y="228509"/>
                      <a:pt x="10040" y="210785"/>
                    </a:cubicBezTo>
                    <a:cubicBezTo>
                      <a:pt x="-3888" y="171842"/>
                      <a:pt x="-3888" y="129267"/>
                      <a:pt x="10040" y="90325"/>
                    </a:cubicBezTo>
                    <a:cubicBezTo>
                      <a:pt x="16531" y="72600"/>
                      <a:pt x="26383" y="56293"/>
                      <a:pt x="39057" y="42303"/>
                    </a:cubicBezTo>
                    <a:cubicBezTo>
                      <a:pt x="51397" y="28850"/>
                      <a:pt x="66332" y="18025"/>
                      <a:pt x="82963" y="10485"/>
                    </a:cubicBezTo>
                    <a:cubicBezTo>
                      <a:pt x="100163" y="2686"/>
                      <a:pt x="118858" y="-1274"/>
                      <a:pt x="137745" y="-1118"/>
                    </a:cubicBezTo>
                    <a:cubicBezTo>
                      <a:pt x="157343" y="-1118"/>
                      <a:pt x="174134" y="2496"/>
                      <a:pt x="188118" y="9741"/>
                    </a:cubicBezTo>
                    <a:cubicBezTo>
                      <a:pt x="201723" y="16693"/>
                      <a:pt x="213682" y="26463"/>
                      <a:pt x="223188" y="38430"/>
                    </a:cubicBezTo>
                    <a:lnTo>
                      <a:pt x="223188" y="6612"/>
                    </a:lnTo>
                    <a:lnTo>
                      <a:pt x="298307" y="6612"/>
                    </a:lnTo>
                    <a:close/>
                    <a:moveTo>
                      <a:pt x="151977" y="71216"/>
                    </a:moveTo>
                    <a:cubicBezTo>
                      <a:pt x="141484" y="71078"/>
                      <a:pt x="131084" y="73205"/>
                      <a:pt x="121490" y="77459"/>
                    </a:cubicBezTo>
                    <a:cubicBezTo>
                      <a:pt x="112631" y="81419"/>
                      <a:pt x="104703" y="87212"/>
                      <a:pt x="98214" y="94423"/>
                    </a:cubicBezTo>
                    <a:cubicBezTo>
                      <a:pt x="91690" y="101807"/>
                      <a:pt x="86682" y="110384"/>
                      <a:pt x="83481" y="119705"/>
                    </a:cubicBezTo>
                    <a:cubicBezTo>
                      <a:pt x="76611" y="139799"/>
                      <a:pt x="76611" y="161605"/>
                      <a:pt x="83481" y="181699"/>
                    </a:cubicBezTo>
                    <a:cubicBezTo>
                      <a:pt x="86708" y="190967"/>
                      <a:pt x="91713" y="199493"/>
                      <a:pt x="98214" y="206842"/>
                    </a:cubicBezTo>
                    <a:cubicBezTo>
                      <a:pt x="104708" y="214053"/>
                      <a:pt x="112636" y="219829"/>
                      <a:pt x="121490" y="223789"/>
                    </a:cubicBezTo>
                    <a:cubicBezTo>
                      <a:pt x="131082" y="228043"/>
                      <a:pt x="141484" y="230169"/>
                      <a:pt x="151977" y="230031"/>
                    </a:cubicBezTo>
                    <a:cubicBezTo>
                      <a:pt x="162301" y="230169"/>
                      <a:pt x="172540" y="228146"/>
                      <a:pt x="182031" y="224083"/>
                    </a:cubicBezTo>
                    <a:cubicBezTo>
                      <a:pt x="190882" y="220261"/>
                      <a:pt x="198812" y="214572"/>
                      <a:pt x="205290" y="207430"/>
                    </a:cubicBezTo>
                    <a:cubicBezTo>
                      <a:pt x="211910" y="200063"/>
                      <a:pt x="217016" y="191486"/>
                      <a:pt x="220317" y="182148"/>
                    </a:cubicBezTo>
                    <a:cubicBezTo>
                      <a:pt x="227395" y="161726"/>
                      <a:pt x="227395" y="139522"/>
                      <a:pt x="220317" y="119099"/>
                    </a:cubicBezTo>
                    <a:cubicBezTo>
                      <a:pt x="217016" y="109762"/>
                      <a:pt x="211910" y="101184"/>
                      <a:pt x="205290" y="93818"/>
                    </a:cubicBezTo>
                    <a:cubicBezTo>
                      <a:pt x="198807" y="86676"/>
                      <a:pt x="190878" y="81004"/>
                      <a:pt x="182031" y="77165"/>
                    </a:cubicBezTo>
                    <a:cubicBezTo>
                      <a:pt x="172536" y="73119"/>
                      <a:pt x="162301" y="71078"/>
                      <a:pt x="151977" y="71216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63">
                <a:extLst>
                  <a:ext uri="{FF2B5EF4-FFF2-40B4-BE49-F238E27FC236}">
                    <a16:creationId xmlns:a16="http://schemas.microsoft.com/office/drawing/2014/main" id="{7F7CE7A9-1AC5-44FB-9592-142C48586FDB}"/>
                  </a:ext>
                </a:extLst>
              </p:cNvPr>
              <p:cNvSpPr/>
              <p:nvPr/>
            </p:nvSpPr>
            <p:spPr>
              <a:xfrm>
                <a:off x="6472900" y="3908768"/>
                <a:ext cx="279568" cy="428250"/>
              </a:xfrm>
              <a:custGeom>
                <a:avLst/>
                <a:gdLst>
                  <a:gd name="connsiteX0" fmla="*/ 76494 w 279568"/>
                  <a:gd name="connsiteY0" fmla="*/ 241561 h 428250"/>
                  <a:gd name="connsiteX1" fmla="*/ 103592 w 279568"/>
                  <a:gd name="connsiteY1" fmla="*/ 241561 h 428250"/>
                  <a:gd name="connsiteX2" fmla="*/ 184019 w 279568"/>
                  <a:gd name="connsiteY2" fmla="*/ 138947 h 428250"/>
                  <a:gd name="connsiteX3" fmla="*/ 278281 w 279568"/>
                  <a:gd name="connsiteY3" fmla="*/ 138947 h 428250"/>
                  <a:gd name="connsiteX4" fmla="*/ 165741 w 279568"/>
                  <a:gd name="connsiteY4" fmla="*/ 274572 h 428250"/>
                  <a:gd name="connsiteX5" fmla="*/ 279163 w 279568"/>
                  <a:gd name="connsiteY5" fmla="*/ 427127 h 428250"/>
                  <a:gd name="connsiteX6" fmla="*/ 184607 w 279568"/>
                  <a:gd name="connsiteY6" fmla="*/ 427127 h 428250"/>
                  <a:gd name="connsiteX7" fmla="*/ 102416 w 279568"/>
                  <a:gd name="connsiteY7" fmla="*/ 310558 h 428250"/>
                  <a:gd name="connsiteX8" fmla="*/ 76477 w 279568"/>
                  <a:gd name="connsiteY8" fmla="*/ 310558 h 428250"/>
                  <a:gd name="connsiteX9" fmla="*/ 76477 w 279568"/>
                  <a:gd name="connsiteY9" fmla="*/ 427127 h 428250"/>
                  <a:gd name="connsiteX10" fmla="*/ -406 w 279568"/>
                  <a:gd name="connsiteY10" fmla="*/ 427127 h 428250"/>
                  <a:gd name="connsiteX11" fmla="*/ -406 w 279568"/>
                  <a:gd name="connsiteY11" fmla="*/ -1123 h 428250"/>
                  <a:gd name="connsiteX12" fmla="*/ 76494 w 279568"/>
                  <a:gd name="connsiteY12" fmla="*/ -1123 h 42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568" h="428250">
                    <a:moveTo>
                      <a:pt x="76494" y="241561"/>
                    </a:moveTo>
                    <a:lnTo>
                      <a:pt x="103592" y="241561"/>
                    </a:lnTo>
                    <a:lnTo>
                      <a:pt x="184019" y="138947"/>
                    </a:lnTo>
                    <a:lnTo>
                      <a:pt x="278281" y="138947"/>
                    </a:lnTo>
                    <a:lnTo>
                      <a:pt x="165741" y="274572"/>
                    </a:lnTo>
                    <a:lnTo>
                      <a:pt x="279163" y="427127"/>
                    </a:lnTo>
                    <a:lnTo>
                      <a:pt x="184607" y="427127"/>
                    </a:lnTo>
                    <a:lnTo>
                      <a:pt x="102416" y="310558"/>
                    </a:lnTo>
                    <a:lnTo>
                      <a:pt x="76477" y="310558"/>
                    </a:lnTo>
                    <a:lnTo>
                      <a:pt x="76477" y="427127"/>
                    </a:lnTo>
                    <a:lnTo>
                      <a:pt x="-406" y="427127"/>
                    </a:lnTo>
                    <a:lnTo>
                      <a:pt x="-406" y="-1123"/>
                    </a:lnTo>
                    <a:lnTo>
                      <a:pt x="76494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64">
                <a:extLst>
                  <a:ext uri="{FF2B5EF4-FFF2-40B4-BE49-F238E27FC236}">
                    <a16:creationId xmlns:a16="http://schemas.microsoft.com/office/drawing/2014/main" id="{56EC7789-8D11-44E3-8C46-5B67CDECF00A}"/>
                  </a:ext>
                </a:extLst>
              </p:cNvPr>
              <p:cNvSpPr/>
              <p:nvPr/>
            </p:nvSpPr>
            <p:spPr>
              <a:xfrm>
                <a:off x="6740055" y="4041097"/>
                <a:ext cx="283157" cy="303403"/>
              </a:xfrm>
              <a:custGeom>
                <a:avLst/>
                <a:gdLst>
                  <a:gd name="connsiteX0" fmla="*/ 143984 w 283157"/>
                  <a:gd name="connsiteY0" fmla="*/ -1112 h 303403"/>
                  <a:gd name="connsiteX1" fmla="*/ 200392 w 283157"/>
                  <a:gd name="connsiteY1" fmla="*/ 9886 h 303403"/>
                  <a:gd name="connsiteX2" fmla="*/ 244142 w 283157"/>
                  <a:gd name="connsiteY2" fmla="*/ 40823 h 303403"/>
                  <a:gd name="connsiteX3" fmla="*/ 272572 w 283157"/>
                  <a:gd name="connsiteY3" fmla="*/ 88706 h 303403"/>
                  <a:gd name="connsiteX4" fmla="*/ 282740 w 283157"/>
                  <a:gd name="connsiteY4" fmla="*/ 150267 h 303403"/>
                  <a:gd name="connsiteX5" fmla="*/ 282290 w 283157"/>
                  <a:gd name="connsiteY5" fmla="*/ 164240 h 303403"/>
                  <a:gd name="connsiteX6" fmla="*/ 281270 w 283157"/>
                  <a:gd name="connsiteY6" fmla="*/ 176431 h 303403"/>
                  <a:gd name="connsiteX7" fmla="*/ 78878 w 283157"/>
                  <a:gd name="connsiteY7" fmla="*/ 176431 h 303403"/>
                  <a:gd name="connsiteX8" fmla="*/ 88596 w 283157"/>
                  <a:gd name="connsiteY8" fmla="*/ 203355 h 303403"/>
                  <a:gd name="connsiteX9" fmla="*/ 104955 w 283157"/>
                  <a:gd name="connsiteY9" fmla="*/ 221945 h 303403"/>
                  <a:gd name="connsiteX10" fmla="*/ 126605 w 283157"/>
                  <a:gd name="connsiteY10" fmla="*/ 232787 h 303403"/>
                  <a:gd name="connsiteX11" fmla="*/ 152233 w 283157"/>
                  <a:gd name="connsiteY11" fmla="*/ 236246 h 303403"/>
                  <a:gd name="connsiteX12" fmla="*/ 189792 w 283157"/>
                  <a:gd name="connsiteY12" fmla="*/ 229121 h 303403"/>
                  <a:gd name="connsiteX13" fmla="*/ 224377 w 283157"/>
                  <a:gd name="connsiteY13" fmla="*/ 208595 h 303403"/>
                  <a:gd name="connsiteX14" fmla="*/ 269441 w 283157"/>
                  <a:gd name="connsiteY14" fmla="*/ 258553 h 303403"/>
                  <a:gd name="connsiteX15" fmla="*/ 214503 w 283157"/>
                  <a:gd name="connsiteY15" fmla="*/ 291720 h 303403"/>
                  <a:gd name="connsiteX16" fmla="*/ 147771 w 283157"/>
                  <a:gd name="connsiteY16" fmla="*/ 302269 h 303403"/>
                  <a:gd name="connsiteX17" fmla="*/ 87835 w 283157"/>
                  <a:gd name="connsiteY17" fmla="*/ 291426 h 303403"/>
                  <a:gd name="connsiteX18" fmla="*/ 40990 w 283157"/>
                  <a:gd name="connsiteY18" fmla="*/ 260784 h 303403"/>
                  <a:gd name="connsiteX19" fmla="*/ 10503 w 283157"/>
                  <a:gd name="connsiteY19" fmla="*/ 213195 h 303403"/>
                  <a:gd name="connsiteX20" fmla="*/ -391 w 283157"/>
                  <a:gd name="connsiteY20" fmla="*/ 151495 h 303403"/>
                  <a:gd name="connsiteX21" fmla="*/ 10209 w 283157"/>
                  <a:gd name="connsiteY21" fmla="*/ 89484 h 303403"/>
                  <a:gd name="connsiteX22" fmla="*/ 39814 w 283157"/>
                  <a:gd name="connsiteY22" fmla="*/ 41307 h 303403"/>
                  <a:gd name="connsiteX23" fmla="*/ 85328 w 283157"/>
                  <a:gd name="connsiteY23" fmla="*/ 10076 h 303403"/>
                  <a:gd name="connsiteX24" fmla="*/ 143984 w 283157"/>
                  <a:gd name="connsiteY24" fmla="*/ -1112 h 303403"/>
                  <a:gd name="connsiteX25" fmla="*/ 143396 w 283157"/>
                  <a:gd name="connsiteY25" fmla="*/ 65811 h 303403"/>
                  <a:gd name="connsiteX26" fmla="*/ 100165 w 283157"/>
                  <a:gd name="connsiteY26" fmla="*/ 81114 h 303403"/>
                  <a:gd name="connsiteX27" fmla="*/ 79241 w 283157"/>
                  <a:gd name="connsiteY27" fmla="*/ 123498 h 303403"/>
                  <a:gd name="connsiteX28" fmla="*/ 205615 w 283157"/>
                  <a:gd name="connsiteY28" fmla="*/ 123498 h 303403"/>
                  <a:gd name="connsiteX29" fmla="*/ 184414 w 283157"/>
                  <a:gd name="connsiteY29" fmla="*/ 80682 h 303403"/>
                  <a:gd name="connsiteX30" fmla="*/ 143396 w 283157"/>
                  <a:gd name="connsiteY30" fmla="*/ 65811 h 30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3157" h="303403">
                    <a:moveTo>
                      <a:pt x="143984" y="-1112"/>
                    </a:moveTo>
                    <a:cubicBezTo>
                      <a:pt x="163334" y="-1354"/>
                      <a:pt x="182546" y="2381"/>
                      <a:pt x="200392" y="9886"/>
                    </a:cubicBezTo>
                    <a:cubicBezTo>
                      <a:pt x="217011" y="16959"/>
                      <a:pt x="231934" y="27508"/>
                      <a:pt x="244142" y="40823"/>
                    </a:cubicBezTo>
                    <a:cubicBezTo>
                      <a:pt x="256697" y="54743"/>
                      <a:pt x="266364" y="71015"/>
                      <a:pt x="272572" y="88706"/>
                    </a:cubicBezTo>
                    <a:cubicBezTo>
                      <a:pt x="279540" y="108471"/>
                      <a:pt x="282982" y="129309"/>
                      <a:pt x="282740" y="150267"/>
                    </a:cubicBezTo>
                    <a:cubicBezTo>
                      <a:pt x="282740" y="154884"/>
                      <a:pt x="282584" y="159536"/>
                      <a:pt x="282290" y="164240"/>
                    </a:cubicBezTo>
                    <a:cubicBezTo>
                      <a:pt x="281996" y="168995"/>
                      <a:pt x="281650" y="173076"/>
                      <a:pt x="281270" y="176431"/>
                    </a:cubicBezTo>
                    <a:lnTo>
                      <a:pt x="78878" y="176431"/>
                    </a:lnTo>
                    <a:cubicBezTo>
                      <a:pt x="80469" y="185925"/>
                      <a:pt x="83754" y="195038"/>
                      <a:pt x="88596" y="203355"/>
                    </a:cubicBezTo>
                    <a:cubicBezTo>
                      <a:pt x="92867" y="210497"/>
                      <a:pt x="98401" y="216809"/>
                      <a:pt x="104955" y="221945"/>
                    </a:cubicBezTo>
                    <a:cubicBezTo>
                      <a:pt x="111405" y="226925"/>
                      <a:pt x="118754" y="230608"/>
                      <a:pt x="126605" y="232787"/>
                    </a:cubicBezTo>
                    <a:cubicBezTo>
                      <a:pt x="134940" y="235122"/>
                      <a:pt x="143569" y="236280"/>
                      <a:pt x="152233" y="236246"/>
                    </a:cubicBezTo>
                    <a:cubicBezTo>
                      <a:pt x="165081" y="236159"/>
                      <a:pt x="177808" y="233738"/>
                      <a:pt x="189792" y="229121"/>
                    </a:cubicBezTo>
                    <a:cubicBezTo>
                      <a:pt x="202433" y="224366"/>
                      <a:pt x="214140" y="217414"/>
                      <a:pt x="224377" y="208595"/>
                    </a:cubicBezTo>
                    <a:lnTo>
                      <a:pt x="269441" y="258553"/>
                    </a:lnTo>
                    <a:cubicBezTo>
                      <a:pt x="253636" y="273321"/>
                      <a:pt x="234926" y="284613"/>
                      <a:pt x="214503" y="291720"/>
                    </a:cubicBezTo>
                    <a:cubicBezTo>
                      <a:pt x="193008" y="298949"/>
                      <a:pt x="170442" y="302511"/>
                      <a:pt x="147771" y="302269"/>
                    </a:cubicBezTo>
                    <a:cubicBezTo>
                      <a:pt x="127280" y="302511"/>
                      <a:pt x="106943" y="298828"/>
                      <a:pt x="87835" y="291426"/>
                    </a:cubicBezTo>
                    <a:cubicBezTo>
                      <a:pt x="70266" y="284578"/>
                      <a:pt x="54305" y="274151"/>
                      <a:pt x="40990" y="260784"/>
                    </a:cubicBezTo>
                    <a:cubicBezTo>
                      <a:pt x="27657" y="247192"/>
                      <a:pt x="17282" y="230989"/>
                      <a:pt x="10503" y="213195"/>
                    </a:cubicBezTo>
                    <a:cubicBezTo>
                      <a:pt x="3033" y="193499"/>
                      <a:pt x="-668" y="172557"/>
                      <a:pt x="-391" y="151495"/>
                    </a:cubicBezTo>
                    <a:cubicBezTo>
                      <a:pt x="-651" y="130346"/>
                      <a:pt x="2946" y="109336"/>
                      <a:pt x="10209" y="89484"/>
                    </a:cubicBezTo>
                    <a:cubicBezTo>
                      <a:pt x="16745" y="71604"/>
                      <a:pt x="26810" y="55210"/>
                      <a:pt x="39814" y="41307"/>
                    </a:cubicBezTo>
                    <a:cubicBezTo>
                      <a:pt x="52628" y="27819"/>
                      <a:pt x="68139" y="17184"/>
                      <a:pt x="85328" y="10076"/>
                    </a:cubicBezTo>
                    <a:cubicBezTo>
                      <a:pt x="103935" y="2451"/>
                      <a:pt x="123873" y="-1354"/>
                      <a:pt x="143984" y="-1112"/>
                    </a:cubicBezTo>
                    <a:close/>
                    <a:moveTo>
                      <a:pt x="143396" y="65811"/>
                    </a:moveTo>
                    <a:cubicBezTo>
                      <a:pt x="125135" y="65811"/>
                      <a:pt x="110731" y="70912"/>
                      <a:pt x="100165" y="81114"/>
                    </a:cubicBezTo>
                    <a:cubicBezTo>
                      <a:pt x="89599" y="91317"/>
                      <a:pt x="82630" y="105445"/>
                      <a:pt x="79241" y="123498"/>
                    </a:cubicBezTo>
                    <a:lnTo>
                      <a:pt x="205615" y="123498"/>
                    </a:lnTo>
                    <a:cubicBezTo>
                      <a:pt x="202087" y="104874"/>
                      <a:pt x="195014" y="90608"/>
                      <a:pt x="184414" y="80682"/>
                    </a:cubicBezTo>
                    <a:cubicBezTo>
                      <a:pt x="173814" y="70756"/>
                      <a:pt x="160135" y="65793"/>
                      <a:pt x="143396" y="65811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65">
                <a:extLst>
                  <a:ext uri="{FF2B5EF4-FFF2-40B4-BE49-F238E27FC236}">
                    <a16:creationId xmlns:a16="http://schemas.microsoft.com/office/drawing/2014/main" id="{5AB38BBA-45E7-424E-B70D-5D38C79696DC}"/>
                  </a:ext>
                </a:extLst>
              </p:cNvPr>
              <p:cNvSpPr/>
              <p:nvPr/>
            </p:nvSpPr>
            <p:spPr>
              <a:xfrm>
                <a:off x="7173696" y="3904599"/>
                <a:ext cx="98034" cy="432418"/>
              </a:xfrm>
              <a:custGeom>
                <a:avLst/>
                <a:gdLst>
                  <a:gd name="connsiteX0" fmla="*/ 48516 w 98034"/>
                  <a:gd name="connsiteY0" fmla="*/ -1121 h 432418"/>
                  <a:gd name="connsiteX1" fmla="*/ 83430 w 98034"/>
                  <a:gd name="connsiteY1" fmla="*/ 13301 h 432418"/>
                  <a:gd name="connsiteX2" fmla="*/ 93806 w 98034"/>
                  <a:gd name="connsiteY2" fmla="*/ 29210 h 432418"/>
                  <a:gd name="connsiteX3" fmla="*/ 97627 w 98034"/>
                  <a:gd name="connsiteY3" fmla="*/ 48837 h 432418"/>
                  <a:gd name="connsiteX4" fmla="*/ 83344 w 98034"/>
                  <a:gd name="connsiteY4" fmla="*/ 84079 h 432418"/>
                  <a:gd name="connsiteX5" fmla="*/ 67780 w 98034"/>
                  <a:gd name="connsiteY5" fmla="*/ 94455 h 432418"/>
                  <a:gd name="connsiteX6" fmla="*/ 29201 w 98034"/>
                  <a:gd name="connsiteY6" fmla="*/ 94455 h 432418"/>
                  <a:gd name="connsiteX7" fmla="*/ 13637 w 98034"/>
                  <a:gd name="connsiteY7" fmla="*/ 84079 h 432418"/>
                  <a:gd name="connsiteX8" fmla="*/ 3262 w 98034"/>
                  <a:gd name="connsiteY8" fmla="*/ 68325 h 432418"/>
                  <a:gd name="connsiteX9" fmla="*/ -404 w 98034"/>
                  <a:gd name="connsiteY9" fmla="*/ 48837 h 432418"/>
                  <a:gd name="connsiteX10" fmla="*/ 3262 w 98034"/>
                  <a:gd name="connsiteY10" fmla="*/ 29210 h 432418"/>
                  <a:gd name="connsiteX11" fmla="*/ 13637 w 98034"/>
                  <a:gd name="connsiteY11" fmla="*/ 13301 h 432418"/>
                  <a:gd name="connsiteX12" fmla="*/ 29201 w 98034"/>
                  <a:gd name="connsiteY12" fmla="*/ 2735 h 432418"/>
                  <a:gd name="connsiteX13" fmla="*/ 48516 w 98034"/>
                  <a:gd name="connsiteY13" fmla="*/ -1121 h 432418"/>
                  <a:gd name="connsiteX14" fmla="*/ 87407 w 98034"/>
                  <a:gd name="connsiteY14" fmla="*/ 431296 h 432418"/>
                  <a:gd name="connsiteX15" fmla="*/ 10525 w 98034"/>
                  <a:gd name="connsiteY15" fmla="*/ 431296 h 432418"/>
                  <a:gd name="connsiteX16" fmla="*/ 10525 w 98034"/>
                  <a:gd name="connsiteY16" fmla="*/ 143116 h 432418"/>
                  <a:gd name="connsiteX17" fmla="*/ 87407 w 98034"/>
                  <a:gd name="connsiteY17" fmla="*/ 143116 h 43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34" h="432418">
                    <a:moveTo>
                      <a:pt x="48516" y="-1121"/>
                    </a:moveTo>
                    <a:cubicBezTo>
                      <a:pt x="61624" y="-1208"/>
                      <a:pt x="74196" y="3997"/>
                      <a:pt x="83430" y="13301"/>
                    </a:cubicBezTo>
                    <a:cubicBezTo>
                      <a:pt x="87891" y="17883"/>
                      <a:pt x="91419" y="23278"/>
                      <a:pt x="93806" y="29210"/>
                    </a:cubicBezTo>
                    <a:cubicBezTo>
                      <a:pt x="96365" y="35435"/>
                      <a:pt x="97662" y="42110"/>
                      <a:pt x="97627" y="48837"/>
                    </a:cubicBezTo>
                    <a:cubicBezTo>
                      <a:pt x="97731" y="62014"/>
                      <a:pt x="92595" y="74689"/>
                      <a:pt x="83344" y="84079"/>
                    </a:cubicBezTo>
                    <a:cubicBezTo>
                      <a:pt x="78917" y="88558"/>
                      <a:pt x="73608" y="92085"/>
                      <a:pt x="67780" y="94455"/>
                    </a:cubicBezTo>
                    <a:cubicBezTo>
                      <a:pt x="55399" y="99418"/>
                      <a:pt x="41582" y="99418"/>
                      <a:pt x="29201" y="94455"/>
                    </a:cubicBezTo>
                    <a:cubicBezTo>
                      <a:pt x="23373" y="92085"/>
                      <a:pt x="18064" y="88558"/>
                      <a:pt x="13637" y="84079"/>
                    </a:cubicBezTo>
                    <a:cubicBezTo>
                      <a:pt x="9158" y="79583"/>
                      <a:pt x="5631" y="74222"/>
                      <a:pt x="3262" y="68325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56" y="42127"/>
                      <a:pt x="789" y="35452"/>
                      <a:pt x="3262" y="29210"/>
                    </a:cubicBezTo>
                    <a:cubicBezTo>
                      <a:pt x="5614" y="23261"/>
                      <a:pt x="9141" y="17849"/>
                      <a:pt x="13637" y="13301"/>
                    </a:cubicBezTo>
                    <a:cubicBezTo>
                      <a:pt x="18099" y="8805"/>
                      <a:pt x="23373" y="5225"/>
                      <a:pt x="29201" y="2735"/>
                    </a:cubicBezTo>
                    <a:cubicBezTo>
                      <a:pt x="35305" y="141"/>
                      <a:pt x="41876" y="-1173"/>
                      <a:pt x="48516" y="-1121"/>
                    </a:cubicBezTo>
                    <a:close/>
                    <a:moveTo>
                      <a:pt x="87407" y="431296"/>
                    </a:moveTo>
                    <a:lnTo>
                      <a:pt x="10525" y="431296"/>
                    </a:lnTo>
                    <a:lnTo>
                      <a:pt x="10525" y="143116"/>
                    </a:lnTo>
                    <a:lnTo>
                      <a:pt x="87407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66">
                <a:extLst>
                  <a:ext uri="{FF2B5EF4-FFF2-40B4-BE49-F238E27FC236}">
                    <a16:creationId xmlns:a16="http://schemas.microsoft.com/office/drawing/2014/main" id="{574F813D-8981-4DB1-8874-A2F1187AB026}"/>
                  </a:ext>
                </a:extLst>
              </p:cNvPr>
              <p:cNvSpPr/>
              <p:nvPr/>
            </p:nvSpPr>
            <p:spPr>
              <a:xfrm>
                <a:off x="7290474" y="3963291"/>
                <a:ext cx="256552" cy="381231"/>
              </a:xfrm>
              <a:custGeom>
                <a:avLst/>
                <a:gdLst>
                  <a:gd name="connsiteX0" fmla="*/ 234877 w 256552"/>
                  <a:gd name="connsiteY0" fmla="*/ 153421 h 381231"/>
                  <a:gd name="connsiteX1" fmla="*/ 131467 w 256552"/>
                  <a:gd name="connsiteY1" fmla="*/ 153421 h 381231"/>
                  <a:gd name="connsiteX2" fmla="*/ 131467 w 256552"/>
                  <a:gd name="connsiteY2" fmla="*/ 258732 h 381231"/>
                  <a:gd name="connsiteX3" fmla="*/ 134926 w 256552"/>
                  <a:gd name="connsiteY3" fmla="*/ 281489 h 381231"/>
                  <a:gd name="connsiteX4" fmla="*/ 144056 w 256552"/>
                  <a:gd name="connsiteY4" fmla="*/ 296655 h 381231"/>
                  <a:gd name="connsiteX5" fmla="*/ 157614 w 256552"/>
                  <a:gd name="connsiteY5" fmla="*/ 305128 h 381231"/>
                  <a:gd name="connsiteX6" fmla="*/ 174249 w 256552"/>
                  <a:gd name="connsiteY6" fmla="*/ 307809 h 381231"/>
                  <a:gd name="connsiteX7" fmla="*/ 202090 w 256552"/>
                  <a:gd name="connsiteY7" fmla="*/ 302016 h 381231"/>
                  <a:gd name="connsiteX8" fmla="*/ 227873 w 256552"/>
                  <a:gd name="connsiteY8" fmla="*/ 289081 h 381231"/>
                  <a:gd name="connsiteX9" fmla="*/ 256147 w 256552"/>
                  <a:gd name="connsiteY9" fmla="*/ 349743 h 381231"/>
                  <a:gd name="connsiteX10" fmla="*/ 214645 w 256552"/>
                  <a:gd name="connsiteY10" fmla="*/ 371462 h 381231"/>
                  <a:gd name="connsiteX11" fmla="*/ 161626 w 256552"/>
                  <a:gd name="connsiteY11" fmla="*/ 380109 h 381231"/>
                  <a:gd name="connsiteX12" fmla="*/ 81492 w 256552"/>
                  <a:gd name="connsiteY12" fmla="*/ 350711 h 381231"/>
                  <a:gd name="connsiteX13" fmla="*/ 54689 w 256552"/>
                  <a:gd name="connsiteY13" fmla="*/ 265062 h 381231"/>
                  <a:gd name="connsiteX14" fmla="*/ 54689 w 256552"/>
                  <a:gd name="connsiteY14" fmla="*/ 153525 h 381231"/>
                  <a:gd name="connsiteX15" fmla="*/ -406 w 256552"/>
                  <a:gd name="connsiteY15" fmla="*/ 153525 h 381231"/>
                  <a:gd name="connsiteX16" fmla="*/ -406 w 256552"/>
                  <a:gd name="connsiteY16" fmla="*/ 84527 h 381231"/>
                  <a:gd name="connsiteX17" fmla="*/ 54689 w 256552"/>
                  <a:gd name="connsiteY17" fmla="*/ 84527 h 381231"/>
                  <a:gd name="connsiteX18" fmla="*/ 54689 w 256552"/>
                  <a:gd name="connsiteY18" fmla="*/ -1123 h 381231"/>
                  <a:gd name="connsiteX19" fmla="*/ 131571 w 256552"/>
                  <a:gd name="connsiteY19" fmla="*/ -1123 h 381231"/>
                  <a:gd name="connsiteX20" fmla="*/ 131571 w 256552"/>
                  <a:gd name="connsiteY20" fmla="*/ 84527 h 381231"/>
                  <a:gd name="connsiteX21" fmla="*/ 234980 w 256552"/>
                  <a:gd name="connsiteY21" fmla="*/ 84527 h 38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552" h="381231">
                    <a:moveTo>
                      <a:pt x="234877" y="153421"/>
                    </a:moveTo>
                    <a:lnTo>
                      <a:pt x="131467" y="153421"/>
                    </a:lnTo>
                    <a:lnTo>
                      <a:pt x="131467" y="258732"/>
                    </a:lnTo>
                    <a:cubicBezTo>
                      <a:pt x="131294" y="266462"/>
                      <a:pt x="132470" y="274157"/>
                      <a:pt x="134926" y="281489"/>
                    </a:cubicBezTo>
                    <a:cubicBezTo>
                      <a:pt x="136828" y="287144"/>
                      <a:pt x="139941" y="292332"/>
                      <a:pt x="144056" y="296655"/>
                    </a:cubicBezTo>
                    <a:cubicBezTo>
                      <a:pt x="147843" y="300494"/>
                      <a:pt x="152495" y="303399"/>
                      <a:pt x="157614" y="305128"/>
                    </a:cubicBezTo>
                    <a:cubicBezTo>
                      <a:pt x="162974" y="306944"/>
                      <a:pt x="168595" y="307843"/>
                      <a:pt x="174249" y="307809"/>
                    </a:cubicBezTo>
                    <a:cubicBezTo>
                      <a:pt x="183829" y="307739"/>
                      <a:pt x="193288" y="305768"/>
                      <a:pt x="202090" y="302016"/>
                    </a:cubicBezTo>
                    <a:cubicBezTo>
                      <a:pt x="210996" y="298350"/>
                      <a:pt x="219608" y="294027"/>
                      <a:pt x="227873" y="289081"/>
                    </a:cubicBezTo>
                    <a:lnTo>
                      <a:pt x="256147" y="349743"/>
                    </a:lnTo>
                    <a:cubicBezTo>
                      <a:pt x="243246" y="358649"/>
                      <a:pt x="229309" y="365946"/>
                      <a:pt x="214645" y="371462"/>
                    </a:cubicBezTo>
                    <a:cubicBezTo>
                      <a:pt x="199514" y="377221"/>
                      <a:pt x="181840" y="380109"/>
                      <a:pt x="161626" y="380109"/>
                    </a:cubicBezTo>
                    <a:cubicBezTo>
                      <a:pt x="126072" y="380109"/>
                      <a:pt x="99355" y="370304"/>
                      <a:pt x="81492" y="350711"/>
                    </a:cubicBezTo>
                    <a:cubicBezTo>
                      <a:pt x="63629" y="331119"/>
                      <a:pt x="54689" y="302569"/>
                      <a:pt x="54689" y="265062"/>
                    </a:cubicBezTo>
                    <a:lnTo>
                      <a:pt x="54689" y="153525"/>
                    </a:lnTo>
                    <a:lnTo>
                      <a:pt x="-406" y="153525"/>
                    </a:lnTo>
                    <a:lnTo>
                      <a:pt x="-406" y="84527"/>
                    </a:lnTo>
                    <a:lnTo>
                      <a:pt x="54689" y="84527"/>
                    </a:lnTo>
                    <a:lnTo>
                      <a:pt x="54689" y="-1123"/>
                    </a:lnTo>
                    <a:lnTo>
                      <a:pt x="131571" y="-1123"/>
                    </a:lnTo>
                    <a:lnTo>
                      <a:pt x="131571" y="84527"/>
                    </a:lnTo>
                    <a:lnTo>
                      <a:pt x="234980" y="84527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67">
                <a:extLst>
                  <a:ext uri="{FF2B5EF4-FFF2-40B4-BE49-F238E27FC236}">
                    <a16:creationId xmlns:a16="http://schemas.microsoft.com/office/drawing/2014/main" id="{7A083302-2BAE-4B22-8AF4-A9F561CD2695}"/>
                  </a:ext>
                </a:extLst>
              </p:cNvPr>
              <p:cNvSpPr/>
              <p:nvPr/>
            </p:nvSpPr>
            <p:spPr>
              <a:xfrm>
                <a:off x="5599695" y="4441062"/>
                <a:ext cx="298763" cy="303356"/>
              </a:xfrm>
              <a:custGeom>
                <a:avLst/>
                <a:gdLst>
                  <a:gd name="connsiteX0" fmla="*/ 298358 w 298763"/>
                  <a:gd name="connsiteY0" fmla="*/ 294793 h 303356"/>
                  <a:gd name="connsiteX1" fmla="*/ 223187 w 298763"/>
                  <a:gd name="connsiteY1" fmla="*/ 294793 h 303356"/>
                  <a:gd name="connsiteX2" fmla="*/ 223187 w 298763"/>
                  <a:gd name="connsiteY2" fmla="*/ 262974 h 303356"/>
                  <a:gd name="connsiteX3" fmla="*/ 188135 w 298763"/>
                  <a:gd name="connsiteY3" fmla="*/ 291369 h 303356"/>
                  <a:gd name="connsiteX4" fmla="*/ 137762 w 298763"/>
                  <a:gd name="connsiteY4" fmla="*/ 302228 h 303356"/>
                  <a:gd name="connsiteX5" fmla="*/ 82962 w 298763"/>
                  <a:gd name="connsiteY5" fmla="*/ 290625 h 303356"/>
                  <a:gd name="connsiteX6" fmla="*/ 39074 w 298763"/>
                  <a:gd name="connsiteY6" fmla="*/ 258807 h 303356"/>
                  <a:gd name="connsiteX7" fmla="*/ 10057 w 298763"/>
                  <a:gd name="connsiteY7" fmla="*/ 210786 h 303356"/>
                  <a:gd name="connsiteX8" fmla="*/ 10057 w 298763"/>
                  <a:gd name="connsiteY8" fmla="*/ 90326 h 303356"/>
                  <a:gd name="connsiteX9" fmla="*/ 39074 w 298763"/>
                  <a:gd name="connsiteY9" fmla="*/ 42304 h 303356"/>
                  <a:gd name="connsiteX10" fmla="*/ 82962 w 298763"/>
                  <a:gd name="connsiteY10" fmla="*/ 10486 h 303356"/>
                  <a:gd name="connsiteX11" fmla="*/ 137762 w 298763"/>
                  <a:gd name="connsiteY11" fmla="*/ -1117 h 303356"/>
                  <a:gd name="connsiteX12" fmla="*/ 188135 w 298763"/>
                  <a:gd name="connsiteY12" fmla="*/ 9742 h 303356"/>
                  <a:gd name="connsiteX13" fmla="*/ 223187 w 298763"/>
                  <a:gd name="connsiteY13" fmla="*/ 38431 h 303356"/>
                  <a:gd name="connsiteX14" fmla="*/ 223187 w 298763"/>
                  <a:gd name="connsiteY14" fmla="*/ 6612 h 303356"/>
                  <a:gd name="connsiteX15" fmla="*/ 298306 w 298763"/>
                  <a:gd name="connsiteY15" fmla="*/ 6612 h 303356"/>
                  <a:gd name="connsiteX16" fmla="*/ 151959 w 298763"/>
                  <a:gd name="connsiteY16" fmla="*/ 71148 h 303356"/>
                  <a:gd name="connsiteX17" fmla="*/ 121455 w 298763"/>
                  <a:gd name="connsiteY17" fmla="*/ 77391 h 303356"/>
                  <a:gd name="connsiteX18" fmla="*/ 98197 w 298763"/>
                  <a:gd name="connsiteY18" fmla="*/ 94355 h 303356"/>
                  <a:gd name="connsiteX19" fmla="*/ 83464 w 298763"/>
                  <a:gd name="connsiteY19" fmla="*/ 119619 h 303356"/>
                  <a:gd name="connsiteX20" fmla="*/ 83464 w 298763"/>
                  <a:gd name="connsiteY20" fmla="*/ 181630 h 303356"/>
                  <a:gd name="connsiteX21" fmla="*/ 98197 w 298763"/>
                  <a:gd name="connsiteY21" fmla="*/ 206774 h 303356"/>
                  <a:gd name="connsiteX22" fmla="*/ 121455 w 298763"/>
                  <a:gd name="connsiteY22" fmla="*/ 223720 h 303356"/>
                  <a:gd name="connsiteX23" fmla="*/ 151959 w 298763"/>
                  <a:gd name="connsiteY23" fmla="*/ 229963 h 303356"/>
                  <a:gd name="connsiteX24" fmla="*/ 181996 w 298763"/>
                  <a:gd name="connsiteY24" fmla="*/ 224014 h 303356"/>
                  <a:gd name="connsiteX25" fmla="*/ 205272 w 298763"/>
                  <a:gd name="connsiteY25" fmla="*/ 207362 h 303356"/>
                  <a:gd name="connsiteX26" fmla="*/ 220299 w 298763"/>
                  <a:gd name="connsiteY26" fmla="*/ 182080 h 303356"/>
                  <a:gd name="connsiteX27" fmla="*/ 220299 w 298763"/>
                  <a:gd name="connsiteY27" fmla="*/ 119031 h 303356"/>
                  <a:gd name="connsiteX28" fmla="*/ 205272 w 298763"/>
                  <a:gd name="connsiteY28" fmla="*/ 93750 h 303356"/>
                  <a:gd name="connsiteX29" fmla="*/ 181996 w 298763"/>
                  <a:gd name="connsiteY29" fmla="*/ 77097 h 303356"/>
                  <a:gd name="connsiteX30" fmla="*/ 151959 w 298763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63" h="303356">
                    <a:moveTo>
                      <a:pt x="298358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3" y="274785"/>
                      <a:pt x="201681" y="284469"/>
                      <a:pt x="188135" y="291369"/>
                    </a:cubicBezTo>
                    <a:cubicBezTo>
                      <a:pt x="174175" y="298614"/>
                      <a:pt x="15738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34" y="16694"/>
                      <a:pt x="213687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959" y="71148"/>
                    </a:moveTo>
                    <a:cubicBezTo>
                      <a:pt x="141459" y="70992"/>
                      <a:pt x="131053" y="73137"/>
                      <a:pt x="121455" y="77391"/>
                    </a:cubicBezTo>
                    <a:cubicBezTo>
                      <a:pt x="112598" y="81351"/>
                      <a:pt x="104675" y="87127"/>
                      <a:pt x="98197" y="94355"/>
                    </a:cubicBezTo>
                    <a:cubicBezTo>
                      <a:pt x="91662" y="101721"/>
                      <a:pt x="86654" y="110298"/>
                      <a:pt x="83464" y="119619"/>
                    </a:cubicBezTo>
                    <a:cubicBezTo>
                      <a:pt x="76593" y="139713"/>
                      <a:pt x="76593" y="161536"/>
                      <a:pt x="83464" y="181630"/>
                    </a:cubicBezTo>
                    <a:cubicBezTo>
                      <a:pt x="86677" y="190899"/>
                      <a:pt x="91683" y="199442"/>
                      <a:pt x="98197" y="206774"/>
                    </a:cubicBezTo>
                    <a:cubicBezTo>
                      <a:pt x="104681" y="213985"/>
                      <a:pt x="112603" y="219760"/>
                      <a:pt x="121455" y="223720"/>
                    </a:cubicBezTo>
                    <a:cubicBezTo>
                      <a:pt x="131053" y="227974"/>
                      <a:pt x="141459" y="230119"/>
                      <a:pt x="151959" y="229963"/>
                    </a:cubicBezTo>
                    <a:cubicBezTo>
                      <a:pt x="162278" y="230101"/>
                      <a:pt x="172510" y="228078"/>
                      <a:pt x="181996" y="224014"/>
                    </a:cubicBezTo>
                    <a:cubicBezTo>
                      <a:pt x="190850" y="220175"/>
                      <a:pt x="198786" y="214503"/>
                      <a:pt x="205272" y="207362"/>
                    </a:cubicBezTo>
                    <a:cubicBezTo>
                      <a:pt x="211887" y="199995"/>
                      <a:pt x="216991" y="191401"/>
                      <a:pt x="220299" y="182080"/>
                    </a:cubicBezTo>
                    <a:cubicBezTo>
                      <a:pt x="227355" y="161657"/>
                      <a:pt x="227355" y="139454"/>
                      <a:pt x="220299" y="119031"/>
                    </a:cubicBezTo>
                    <a:cubicBezTo>
                      <a:pt x="216991" y="109711"/>
                      <a:pt x="211887" y="101116"/>
                      <a:pt x="205272" y="93750"/>
                    </a:cubicBezTo>
                    <a:cubicBezTo>
                      <a:pt x="198781" y="86608"/>
                      <a:pt x="190847" y="80936"/>
                      <a:pt x="181996" y="77097"/>
                    </a:cubicBezTo>
                    <a:cubicBezTo>
                      <a:pt x="172508" y="73050"/>
                      <a:pt x="162276" y="71010"/>
                      <a:pt x="151959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68">
                <a:extLst>
                  <a:ext uri="{FF2B5EF4-FFF2-40B4-BE49-F238E27FC236}">
                    <a16:creationId xmlns:a16="http://schemas.microsoft.com/office/drawing/2014/main" id="{FEA244F5-94C5-4A45-A4B3-D119DD713A44}"/>
                  </a:ext>
                </a:extLst>
              </p:cNvPr>
              <p:cNvSpPr/>
              <p:nvPr/>
            </p:nvSpPr>
            <p:spPr>
              <a:xfrm>
                <a:off x="5949714" y="4441024"/>
                <a:ext cx="462514" cy="295971"/>
              </a:xfrm>
              <a:custGeom>
                <a:avLst/>
                <a:gdLst>
                  <a:gd name="connsiteX0" fmla="*/ 349578 w 462514"/>
                  <a:gd name="connsiteY0" fmla="*/ -1114 h 295971"/>
                  <a:gd name="connsiteX1" fmla="*/ 395386 w 462514"/>
                  <a:gd name="connsiteY1" fmla="*/ 7066 h 295971"/>
                  <a:gd name="connsiteX2" fmla="*/ 431026 w 462514"/>
                  <a:gd name="connsiteY2" fmla="*/ 30013 h 295971"/>
                  <a:gd name="connsiteX3" fmla="*/ 454008 w 462514"/>
                  <a:gd name="connsiteY3" fmla="*/ 65549 h 295971"/>
                  <a:gd name="connsiteX4" fmla="*/ 462101 w 462514"/>
                  <a:gd name="connsiteY4" fmla="*/ 111357 h 295971"/>
                  <a:gd name="connsiteX5" fmla="*/ 462101 w 462514"/>
                  <a:gd name="connsiteY5" fmla="*/ 294848 h 295971"/>
                  <a:gd name="connsiteX6" fmla="*/ 385512 w 462514"/>
                  <a:gd name="connsiteY6" fmla="*/ 294848 h 295971"/>
                  <a:gd name="connsiteX7" fmla="*/ 385512 w 462514"/>
                  <a:gd name="connsiteY7" fmla="*/ 136327 h 295971"/>
                  <a:gd name="connsiteX8" fmla="*/ 370779 w 462514"/>
                  <a:gd name="connsiteY8" fmla="*/ 88306 h 295971"/>
                  <a:gd name="connsiteX9" fmla="*/ 329830 w 462514"/>
                  <a:gd name="connsiteY9" fmla="*/ 71792 h 295971"/>
                  <a:gd name="connsiteX10" fmla="*/ 306416 w 462514"/>
                  <a:gd name="connsiteY10" fmla="*/ 75821 h 295971"/>
                  <a:gd name="connsiteX11" fmla="*/ 287273 w 462514"/>
                  <a:gd name="connsiteY11" fmla="*/ 87926 h 295971"/>
                  <a:gd name="connsiteX12" fmla="*/ 274304 w 462514"/>
                  <a:gd name="connsiteY12" fmla="*/ 108296 h 295971"/>
                  <a:gd name="connsiteX13" fmla="*/ 269444 w 462514"/>
                  <a:gd name="connsiteY13" fmla="*/ 136846 h 295971"/>
                  <a:gd name="connsiteX14" fmla="*/ 269444 w 462514"/>
                  <a:gd name="connsiteY14" fmla="*/ 294762 h 295971"/>
                  <a:gd name="connsiteX15" fmla="*/ 192562 w 462514"/>
                  <a:gd name="connsiteY15" fmla="*/ 294762 h 295971"/>
                  <a:gd name="connsiteX16" fmla="*/ 192562 w 462514"/>
                  <a:gd name="connsiteY16" fmla="*/ 136241 h 295971"/>
                  <a:gd name="connsiteX17" fmla="*/ 177967 w 462514"/>
                  <a:gd name="connsiteY17" fmla="*/ 88220 h 295971"/>
                  <a:gd name="connsiteX18" fmla="*/ 136880 w 462514"/>
                  <a:gd name="connsiteY18" fmla="*/ 71705 h 295971"/>
                  <a:gd name="connsiteX19" fmla="*/ 113466 w 462514"/>
                  <a:gd name="connsiteY19" fmla="*/ 75734 h 295971"/>
                  <a:gd name="connsiteX20" fmla="*/ 94306 w 462514"/>
                  <a:gd name="connsiteY20" fmla="*/ 87839 h 295971"/>
                  <a:gd name="connsiteX21" fmla="*/ 81353 w 462514"/>
                  <a:gd name="connsiteY21" fmla="*/ 108210 h 295971"/>
                  <a:gd name="connsiteX22" fmla="*/ 76494 w 462514"/>
                  <a:gd name="connsiteY22" fmla="*/ 136760 h 295971"/>
                  <a:gd name="connsiteX23" fmla="*/ 76494 w 462514"/>
                  <a:gd name="connsiteY23" fmla="*/ 294676 h 295971"/>
                  <a:gd name="connsiteX24" fmla="*/ -406 w 462514"/>
                  <a:gd name="connsiteY24" fmla="*/ 294676 h 295971"/>
                  <a:gd name="connsiteX25" fmla="*/ -406 w 462514"/>
                  <a:gd name="connsiteY25" fmla="*/ 6651 h 295971"/>
                  <a:gd name="connsiteX26" fmla="*/ 74419 w 462514"/>
                  <a:gd name="connsiteY26" fmla="*/ 6651 h 295971"/>
                  <a:gd name="connsiteX27" fmla="*/ 74419 w 462514"/>
                  <a:gd name="connsiteY27" fmla="*/ 40561 h 295971"/>
                  <a:gd name="connsiteX28" fmla="*/ 111840 w 462514"/>
                  <a:gd name="connsiteY28" fmla="*/ 8293 h 295971"/>
                  <a:gd name="connsiteX29" fmla="*/ 158374 w 462514"/>
                  <a:gd name="connsiteY29" fmla="*/ -1079 h 295971"/>
                  <a:gd name="connsiteX30" fmla="*/ 213918 w 462514"/>
                  <a:gd name="connsiteY30" fmla="*/ 12011 h 295971"/>
                  <a:gd name="connsiteX31" fmla="*/ 252653 w 462514"/>
                  <a:gd name="connsiteY31" fmla="*/ 48326 h 295971"/>
                  <a:gd name="connsiteX32" fmla="*/ 295366 w 462514"/>
                  <a:gd name="connsiteY32" fmla="*/ 9815 h 295971"/>
                  <a:gd name="connsiteX33" fmla="*/ 321737 w 462514"/>
                  <a:gd name="connsiteY33" fmla="*/ 1480 h 295971"/>
                  <a:gd name="connsiteX34" fmla="*/ 349578 w 462514"/>
                  <a:gd name="connsiteY34" fmla="*/ -1114 h 29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514" h="295971">
                    <a:moveTo>
                      <a:pt x="349578" y="-1114"/>
                    </a:moveTo>
                    <a:cubicBezTo>
                      <a:pt x="365226" y="-1304"/>
                      <a:pt x="380769" y="1480"/>
                      <a:pt x="395386" y="7066"/>
                    </a:cubicBezTo>
                    <a:cubicBezTo>
                      <a:pt x="408712" y="12202"/>
                      <a:pt x="420842" y="20000"/>
                      <a:pt x="431026" y="30013"/>
                    </a:cubicBezTo>
                    <a:cubicBezTo>
                      <a:pt x="441109" y="40112"/>
                      <a:pt x="448941" y="52217"/>
                      <a:pt x="454008" y="65549"/>
                    </a:cubicBezTo>
                    <a:cubicBezTo>
                      <a:pt x="459536" y="80179"/>
                      <a:pt x="462282" y="95725"/>
                      <a:pt x="462101" y="111357"/>
                    </a:cubicBezTo>
                    <a:lnTo>
                      <a:pt x="462101" y="294848"/>
                    </a:lnTo>
                    <a:lnTo>
                      <a:pt x="385512" y="294848"/>
                    </a:lnTo>
                    <a:lnTo>
                      <a:pt x="385512" y="136327"/>
                    </a:lnTo>
                    <a:cubicBezTo>
                      <a:pt x="385512" y="115317"/>
                      <a:pt x="380601" y="99304"/>
                      <a:pt x="370779" y="88306"/>
                    </a:cubicBezTo>
                    <a:cubicBezTo>
                      <a:pt x="360957" y="77308"/>
                      <a:pt x="347308" y="71809"/>
                      <a:pt x="329830" y="71792"/>
                    </a:cubicBezTo>
                    <a:cubicBezTo>
                      <a:pt x="321850" y="71757"/>
                      <a:pt x="313923" y="73106"/>
                      <a:pt x="306416" y="75821"/>
                    </a:cubicBezTo>
                    <a:cubicBezTo>
                      <a:pt x="299208" y="78363"/>
                      <a:pt x="292667" y="82513"/>
                      <a:pt x="287273" y="87926"/>
                    </a:cubicBezTo>
                    <a:cubicBezTo>
                      <a:pt x="281611" y="93771"/>
                      <a:pt x="277198" y="100688"/>
                      <a:pt x="274304" y="108296"/>
                    </a:cubicBezTo>
                    <a:cubicBezTo>
                      <a:pt x="270892" y="117427"/>
                      <a:pt x="269242" y="127111"/>
                      <a:pt x="269444" y="136846"/>
                    </a:cubicBezTo>
                    <a:lnTo>
                      <a:pt x="269444" y="294762"/>
                    </a:lnTo>
                    <a:lnTo>
                      <a:pt x="192562" y="294762"/>
                    </a:lnTo>
                    <a:lnTo>
                      <a:pt x="192562" y="136241"/>
                    </a:lnTo>
                    <a:cubicBezTo>
                      <a:pt x="192562" y="115231"/>
                      <a:pt x="187697" y="99218"/>
                      <a:pt x="177967" y="88220"/>
                    </a:cubicBezTo>
                    <a:cubicBezTo>
                      <a:pt x="168236" y="77222"/>
                      <a:pt x="154541" y="71723"/>
                      <a:pt x="136880" y="71705"/>
                    </a:cubicBezTo>
                    <a:cubicBezTo>
                      <a:pt x="128899" y="71653"/>
                      <a:pt x="120972" y="73019"/>
                      <a:pt x="113466" y="75734"/>
                    </a:cubicBezTo>
                    <a:cubicBezTo>
                      <a:pt x="106253" y="78276"/>
                      <a:pt x="99706" y="82427"/>
                      <a:pt x="94306" y="87839"/>
                    </a:cubicBezTo>
                    <a:cubicBezTo>
                      <a:pt x="88654" y="93684"/>
                      <a:pt x="84248" y="100618"/>
                      <a:pt x="81353" y="108210"/>
                    </a:cubicBezTo>
                    <a:cubicBezTo>
                      <a:pt x="77933" y="117323"/>
                      <a:pt x="76283" y="127024"/>
                      <a:pt x="76494" y="136760"/>
                    </a:cubicBezTo>
                    <a:lnTo>
                      <a:pt x="76494" y="294676"/>
                    </a:lnTo>
                    <a:lnTo>
                      <a:pt x="-406" y="294676"/>
                    </a:lnTo>
                    <a:lnTo>
                      <a:pt x="-406" y="6651"/>
                    </a:lnTo>
                    <a:lnTo>
                      <a:pt x="74419" y="6651"/>
                    </a:lnTo>
                    <a:lnTo>
                      <a:pt x="74419" y="40561"/>
                    </a:lnTo>
                    <a:cubicBezTo>
                      <a:pt x="84634" y="25292"/>
                      <a:pt x="97107" y="14536"/>
                      <a:pt x="111840" y="8293"/>
                    </a:cubicBezTo>
                    <a:cubicBezTo>
                      <a:pt x="126554" y="2051"/>
                      <a:pt x="142387" y="-1148"/>
                      <a:pt x="158374" y="-1079"/>
                    </a:cubicBezTo>
                    <a:cubicBezTo>
                      <a:pt x="179195" y="-1079"/>
                      <a:pt x="197710" y="3279"/>
                      <a:pt x="213918" y="12011"/>
                    </a:cubicBezTo>
                    <a:cubicBezTo>
                      <a:pt x="229827" y="20467"/>
                      <a:pt x="243198" y="32987"/>
                      <a:pt x="252653" y="48326"/>
                    </a:cubicBezTo>
                    <a:cubicBezTo>
                      <a:pt x="262605" y="31414"/>
                      <a:pt x="277517" y="17977"/>
                      <a:pt x="295366" y="9815"/>
                    </a:cubicBezTo>
                    <a:cubicBezTo>
                      <a:pt x="303779" y="5959"/>
                      <a:pt x="312636" y="3158"/>
                      <a:pt x="321737" y="1480"/>
                    </a:cubicBezTo>
                    <a:cubicBezTo>
                      <a:pt x="330920" y="-232"/>
                      <a:pt x="340238" y="-1096"/>
                      <a:pt x="349578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69">
                <a:extLst>
                  <a:ext uri="{FF2B5EF4-FFF2-40B4-BE49-F238E27FC236}">
                    <a16:creationId xmlns:a16="http://schemas.microsoft.com/office/drawing/2014/main" id="{49BD974D-81E7-47A0-AC42-11796CC3A2CB}"/>
                  </a:ext>
                </a:extLst>
              </p:cNvPr>
              <p:cNvSpPr/>
              <p:nvPr/>
            </p:nvSpPr>
            <p:spPr>
              <a:xfrm>
                <a:off x="6443450" y="4441062"/>
                <a:ext cx="298711" cy="303356"/>
              </a:xfrm>
              <a:custGeom>
                <a:avLst/>
                <a:gdLst>
                  <a:gd name="connsiteX0" fmla="*/ 298306 w 298711"/>
                  <a:gd name="connsiteY0" fmla="*/ 294793 h 303356"/>
                  <a:gd name="connsiteX1" fmla="*/ 223187 w 298711"/>
                  <a:gd name="connsiteY1" fmla="*/ 294793 h 303356"/>
                  <a:gd name="connsiteX2" fmla="*/ 223187 w 298711"/>
                  <a:gd name="connsiteY2" fmla="*/ 262974 h 303356"/>
                  <a:gd name="connsiteX3" fmla="*/ 188135 w 298711"/>
                  <a:gd name="connsiteY3" fmla="*/ 291369 h 303356"/>
                  <a:gd name="connsiteX4" fmla="*/ 137762 w 298711"/>
                  <a:gd name="connsiteY4" fmla="*/ 302228 h 303356"/>
                  <a:gd name="connsiteX5" fmla="*/ 82962 w 298711"/>
                  <a:gd name="connsiteY5" fmla="*/ 290625 h 303356"/>
                  <a:gd name="connsiteX6" fmla="*/ 39074 w 298711"/>
                  <a:gd name="connsiteY6" fmla="*/ 258807 h 303356"/>
                  <a:gd name="connsiteX7" fmla="*/ 10057 w 298711"/>
                  <a:gd name="connsiteY7" fmla="*/ 210786 h 303356"/>
                  <a:gd name="connsiteX8" fmla="*/ 10057 w 298711"/>
                  <a:gd name="connsiteY8" fmla="*/ 90326 h 303356"/>
                  <a:gd name="connsiteX9" fmla="*/ 39074 w 298711"/>
                  <a:gd name="connsiteY9" fmla="*/ 42304 h 303356"/>
                  <a:gd name="connsiteX10" fmla="*/ 82962 w 298711"/>
                  <a:gd name="connsiteY10" fmla="*/ 10486 h 303356"/>
                  <a:gd name="connsiteX11" fmla="*/ 137762 w 298711"/>
                  <a:gd name="connsiteY11" fmla="*/ -1117 h 303356"/>
                  <a:gd name="connsiteX12" fmla="*/ 188135 w 298711"/>
                  <a:gd name="connsiteY12" fmla="*/ 9742 h 303356"/>
                  <a:gd name="connsiteX13" fmla="*/ 223187 w 298711"/>
                  <a:gd name="connsiteY13" fmla="*/ 38431 h 303356"/>
                  <a:gd name="connsiteX14" fmla="*/ 223187 w 298711"/>
                  <a:gd name="connsiteY14" fmla="*/ 6612 h 303356"/>
                  <a:gd name="connsiteX15" fmla="*/ 298306 w 298711"/>
                  <a:gd name="connsiteY15" fmla="*/ 6612 h 303356"/>
                  <a:gd name="connsiteX16" fmla="*/ 151890 w 298711"/>
                  <a:gd name="connsiteY16" fmla="*/ 71148 h 303356"/>
                  <a:gd name="connsiteX17" fmla="*/ 121403 w 298711"/>
                  <a:gd name="connsiteY17" fmla="*/ 77391 h 303356"/>
                  <a:gd name="connsiteX18" fmla="*/ 98128 w 298711"/>
                  <a:gd name="connsiteY18" fmla="*/ 94355 h 303356"/>
                  <a:gd name="connsiteX19" fmla="*/ 83394 w 298711"/>
                  <a:gd name="connsiteY19" fmla="*/ 119619 h 303356"/>
                  <a:gd name="connsiteX20" fmla="*/ 83394 w 298711"/>
                  <a:gd name="connsiteY20" fmla="*/ 181630 h 303356"/>
                  <a:gd name="connsiteX21" fmla="*/ 98128 w 298711"/>
                  <a:gd name="connsiteY21" fmla="*/ 206774 h 303356"/>
                  <a:gd name="connsiteX22" fmla="*/ 121403 w 298711"/>
                  <a:gd name="connsiteY22" fmla="*/ 223720 h 303356"/>
                  <a:gd name="connsiteX23" fmla="*/ 151890 w 298711"/>
                  <a:gd name="connsiteY23" fmla="*/ 229963 h 303356"/>
                  <a:gd name="connsiteX24" fmla="*/ 181945 w 298711"/>
                  <a:gd name="connsiteY24" fmla="*/ 224014 h 303356"/>
                  <a:gd name="connsiteX25" fmla="*/ 205220 w 298711"/>
                  <a:gd name="connsiteY25" fmla="*/ 207362 h 303356"/>
                  <a:gd name="connsiteX26" fmla="*/ 220230 w 298711"/>
                  <a:gd name="connsiteY26" fmla="*/ 182080 h 303356"/>
                  <a:gd name="connsiteX27" fmla="*/ 220230 w 298711"/>
                  <a:gd name="connsiteY27" fmla="*/ 119031 h 303356"/>
                  <a:gd name="connsiteX28" fmla="*/ 205220 w 298711"/>
                  <a:gd name="connsiteY28" fmla="*/ 93750 h 303356"/>
                  <a:gd name="connsiteX29" fmla="*/ 181945 w 298711"/>
                  <a:gd name="connsiteY29" fmla="*/ 77097 h 303356"/>
                  <a:gd name="connsiteX30" fmla="*/ 151890 w 298711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1" h="303356">
                    <a:moveTo>
                      <a:pt x="298306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5" y="274785"/>
                      <a:pt x="201675" y="284469"/>
                      <a:pt x="188135" y="291369"/>
                    </a:cubicBezTo>
                    <a:cubicBezTo>
                      <a:pt x="174185" y="298614"/>
                      <a:pt x="15739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27" y="16694"/>
                      <a:pt x="213694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890" y="71148"/>
                    </a:moveTo>
                    <a:cubicBezTo>
                      <a:pt x="141397" y="71010"/>
                      <a:pt x="130996" y="73137"/>
                      <a:pt x="121403" y="77391"/>
                    </a:cubicBezTo>
                    <a:cubicBezTo>
                      <a:pt x="112544" y="81351"/>
                      <a:pt x="104616" y="87144"/>
                      <a:pt x="98128" y="94355"/>
                    </a:cubicBezTo>
                    <a:cubicBezTo>
                      <a:pt x="91607" y="101721"/>
                      <a:pt x="86600" y="110316"/>
                      <a:pt x="83394" y="119619"/>
                    </a:cubicBezTo>
                    <a:cubicBezTo>
                      <a:pt x="76524" y="139713"/>
                      <a:pt x="76524" y="161536"/>
                      <a:pt x="83394" y="181630"/>
                    </a:cubicBezTo>
                    <a:cubicBezTo>
                      <a:pt x="86621" y="190899"/>
                      <a:pt x="91626" y="199424"/>
                      <a:pt x="98128" y="206774"/>
                    </a:cubicBezTo>
                    <a:cubicBezTo>
                      <a:pt x="104621" y="213985"/>
                      <a:pt x="112550" y="219760"/>
                      <a:pt x="121403" y="223720"/>
                    </a:cubicBezTo>
                    <a:cubicBezTo>
                      <a:pt x="130996" y="227974"/>
                      <a:pt x="141397" y="230101"/>
                      <a:pt x="151890" y="229963"/>
                    </a:cubicBezTo>
                    <a:cubicBezTo>
                      <a:pt x="162214" y="230101"/>
                      <a:pt x="172453" y="228078"/>
                      <a:pt x="181945" y="224014"/>
                    </a:cubicBezTo>
                    <a:cubicBezTo>
                      <a:pt x="190798" y="220175"/>
                      <a:pt x="198736" y="214503"/>
                      <a:pt x="205220" y="207362"/>
                    </a:cubicBezTo>
                    <a:cubicBezTo>
                      <a:pt x="211826" y="199995"/>
                      <a:pt x="216927" y="191401"/>
                      <a:pt x="220230" y="182080"/>
                    </a:cubicBezTo>
                    <a:cubicBezTo>
                      <a:pt x="227303" y="161657"/>
                      <a:pt x="227303" y="139454"/>
                      <a:pt x="220230" y="119031"/>
                    </a:cubicBezTo>
                    <a:cubicBezTo>
                      <a:pt x="216927" y="109711"/>
                      <a:pt x="211826" y="101116"/>
                      <a:pt x="205220" y="93750"/>
                    </a:cubicBezTo>
                    <a:cubicBezTo>
                      <a:pt x="198736" y="86608"/>
                      <a:pt x="190798" y="80936"/>
                      <a:pt x="181945" y="77097"/>
                    </a:cubicBezTo>
                    <a:cubicBezTo>
                      <a:pt x="172449" y="73050"/>
                      <a:pt x="162214" y="71010"/>
                      <a:pt x="151890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70">
                <a:extLst>
                  <a:ext uri="{FF2B5EF4-FFF2-40B4-BE49-F238E27FC236}">
                    <a16:creationId xmlns:a16="http://schemas.microsoft.com/office/drawing/2014/main" id="{A17CBD56-DEFD-43C2-90EB-54FF56BF5A87}"/>
                  </a:ext>
                </a:extLst>
              </p:cNvPr>
              <p:cNvSpPr/>
              <p:nvPr/>
            </p:nvSpPr>
            <p:spPr>
              <a:xfrm>
                <a:off x="6781295" y="4448797"/>
                <a:ext cx="249859" cy="288180"/>
              </a:xfrm>
              <a:custGeom>
                <a:avLst/>
                <a:gdLst>
                  <a:gd name="connsiteX0" fmla="*/ 246203 w 249859"/>
                  <a:gd name="connsiteY0" fmla="*/ 55683 h 288180"/>
                  <a:gd name="connsiteX1" fmla="*/ 105390 w 249859"/>
                  <a:gd name="connsiteY1" fmla="*/ 217766 h 288180"/>
                  <a:gd name="connsiteX2" fmla="*/ 249454 w 249859"/>
                  <a:gd name="connsiteY2" fmla="*/ 217766 h 288180"/>
                  <a:gd name="connsiteX3" fmla="*/ 249454 w 249859"/>
                  <a:gd name="connsiteY3" fmla="*/ 287058 h 288180"/>
                  <a:gd name="connsiteX4" fmla="*/ -406 w 249859"/>
                  <a:gd name="connsiteY4" fmla="*/ 287058 h 288180"/>
                  <a:gd name="connsiteX5" fmla="*/ -406 w 249859"/>
                  <a:gd name="connsiteY5" fmla="*/ 231151 h 288180"/>
                  <a:gd name="connsiteX6" fmla="*/ 143641 w 249859"/>
                  <a:gd name="connsiteY6" fmla="*/ 67875 h 288180"/>
                  <a:gd name="connsiteX7" fmla="*/ 4592 w 249859"/>
                  <a:gd name="connsiteY7" fmla="*/ 67875 h 288180"/>
                  <a:gd name="connsiteX8" fmla="*/ 4592 w 249859"/>
                  <a:gd name="connsiteY8" fmla="*/ -1123 h 288180"/>
                  <a:gd name="connsiteX9" fmla="*/ 246151 w 249859"/>
                  <a:gd name="connsiteY9" fmla="*/ -1123 h 28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9859" h="288180">
                    <a:moveTo>
                      <a:pt x="246203" y="55683"/>
                    </a:moveTo>
                    <a:lnTo>
                      <a:pt x="105390" y="217766"/>
                    </a:lnTo>
                    <a:lnTo>
                      <a:pt x="249454" y="217766"/>
                    </a:lnTo>
                    <a:lnTo>
                      <a:pt x="249454" y="287058"/>
                    </a:lnTo>
                    <a:lnTo>
                      <a:pt x="-406" y="287058"/>
                    </a:lnTo>
                    <a:lnTo>
                      <a:pt x="-406" y="231151"/>
                    </a:lnTo>
                    <a:lnTo>
                      <a:pt x="143641" y="67875"/>
                    </a:lnTo>
                    <a:lnTo>
                      <a:pt x="4592" y="67875"/>
                    </a:lnTo>
                    <a:lnTo>
                      <a:pt x="4592" y="-1123"/>
                    </a:lnTo>
                    <a:lnTo>
                      <a:pt x="246151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71">
                <a:extLst>
                  <a:ext uri="{FF2B5EF4-FFF2-40B4-BE49-F238E27FC236}">
                    <a16:creationId xmlns:a16="http://schemas.microsoft.com/office/drawing/2014/main" id="{D146A87D-38CD-49AF-AAB8-810C7A87CD70}"/>
                  </a:ext>
                </a:extLst>
              </p:cNvPr>
              <p:cNvSpPr/>
              <p:nvPr/>
            </p:nvSpPr>
            <p:spPr>
              <a:xfrm>
                <a:off x="7059462" y="4304558"/>
                <a:ext cx="98068" cy="432419"/>
              </a:xfrm>
              <a:custGeom>
                <a:avLst/>
                <a:gdLst>
                  <a:gd name="connsiteX0" fmla="*/ 48465 w 98068"/>
                  <a:gd name="connsiteY0" fmla="*/ -1121 h 432419"/>
                  <a:gd name="connsiteX1" fmla="*/ 67746 w 98068"/>
                  <a:gd name="connsiteY1" fmla="*/ 2735 h 432419"/>
                  <a:gd name="connsiteX2" fmla="*/ 93823 w 98068"/>
                  <a:gd name="connsiteY2" fmla="*/ 29210 h 432419"/>
                  <a:gd name="connsiteX3" fmla="*/ 97662 w 98068"/>
                  <a:gd name="connsiteY3" fmla="*/ 48837 h 432419"/>
                  <a:gd name="connsiteX4" fmla="*/ 83361 w 98068"/>
                  <a:gd name="connsiteY4" fmla="*/ 84079 h 432419"/>
                  <a:gd name="connsiteX5" fmla="*/ 67798 w 98068"/>
                  <a:gd name="connsiteY5" fmla="*/ 94455 h 432419"/>
                  <a:gd name="connsiteX6" fmla="*/ 29218 w 98068"/>
                  <a:gd name="connsiteY6" fmla="*/ 94455 h 432419"/>
                  <a:gd name="connsiteX7" fmla="*/ 13655 w 98068"/>
                  <a:gd name="connsiteY7" fmla="*/ 84079 h 432419"/>
                  <a:gd name="connsiteX8" fmla="*/ 3279 w 98068"/>
                  <a:gd name="connsiteY8" fmla="*/ 68326 h 432419"/>
                  <a:gd name="connsiteX9" fmla="*/ -404 w 98068"/>
                  <a:gd name="connsiteY9" fmla="*/ 48837 h 432419"/>
                  <a:gd name="connsiteX10" fmla="*/ 3279 w 98068"/>
                  <a:gd name="connsiteY10" fmla="*/ 29210 h 432419"/>
                  <a:gd name="connsiteX11" fmla="*/ 13655 w 98068"/>
                  <a:gd name="connsiteY11" fmla="*/ 13301 h 432419"/>
                  <a:gd name="connsiteX12" fmla="*/ 29218 w 98068"/>
                  <a:gd name="connsiteY12" fmla="*/ 2735 h 432419"/>
                  <a:gd name="connsiteX13" fmla="*/ 48465 w 98068"/>
                  <a:gd name="connsiteY13" fmla="*/ -1121 h 432419"/>
                  <a:gd name="connsiteX14" fmla="*/ 87338 w 98068"/>
                  <a:gd name="connsiteY14" fmla="*/ 431296 h 432419"/>
                  <a:gd name="connsiteX15" fmla="*/ 10456 w 98068"/>
                  <a:gd name="connsiteY15" fmla="*/ 431296 h 432419"/>
                  <a:gd name="connsiteX16" fmla="*/ 10456 w 98068"/>
                  <a:gd name="connsiteY16" fmla="*/ 143116 h 432419"/>
                  <a:gd name="connsiteX17" fmla="*/ 87338 w 98068"/>
                  <a:gd name="connsiteY17" fmla="*/ 143116 h 43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68" h="432419">
                    <a:moveTo>
                      <a:pt x="48465" y="-1121"/>
                    </a:moveTo>
                    <a:cubicBezTo>
                      <a:pt x="55088" y="-1173"/>
                      <a:pt x="61659" y="141"/>
                      <a:pt x="67746" y="2735"/>
                    </a:cubicBezTo>
                    <a:cubicBezTo>
                      <a:pt x="79608" y="7732"/>
                      <a:pt x="88998" y="17261"/>
                      <a:pt x="93823" y="29210"/>
                    </a:cubicBezTo>
                    <a:cubicBezTo>
                      <a:pt x="96399" y="35435"/>
                      <a:pt x="97696" y="42110"/>
                      <a:pt x="97662" y="48837"/>
                    </a:cubicBezTo>
                    <a:cubicBezTo>
                      <a:pt x="97748" y="62014"/>
                      <a:pt x="92595" y="74689"/>
                      <a:pt x="83361" y="84079"/>
                    </a:cubicBezTo>
                    <a:cubicBezTo>
                      <a:pt x="78934" y="88558"/>
                      <a:pt x="73625" y="92086"/>
                      <a:pt x="67798" y="94455"/>
                    </a:cubicBezTo>
                    <a:cubicBezTo>
                      <a:pt x="55416" y="99418"/>
                      <a:pt x="41599" y="99418"/>
                      <a:pt x="29218" y="94455"/>
                    </a:cubicBezTo>
                    <a:cubicBezTo>
                      <a:pt x="23390" y="92086"/>
                      <a:pt x="18082" y="88558"/>
                      <a:pt x="13655" y="84079"/>
                    </a:cubicBezTo>
                    <a:cubicBezTo>
                      <a:pt x="9176" y="79566"/>
                      <a:pt x="5648" y="74222"/>
                      <a:pt x="3279" y="68326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39" y="42127"/>
                      <a:pt x="806" y="35452"/>
                      <a:pt x="3279" y="29210"/>
                    </a:cubicBezTo>
                    <a:cubicBezTo>
                      <a:pt x="5614" y="23261"/>
                      <a:pt x="9159" y="17849"/>
                      <a:pt x="13655" y="13301"/>
                    </a:cubicBezTo>
                    <a:cubicBezTo>
                      <a:pt x="18099" y="8805"/>
                      <a:pt x="23390" y="5208"/>
                      <a:pt x="29218" y="2735"/>
                    </a:cubicBezTo>
                    <a:cubicBezTo>
                      <a:pt x="35305" y="141"/>
                      <a:pt x="41859" y="-1173"/>
                      <a:pt x="48465" y="-1121"/>
                    </a:cubicBezTo>
                    <a:close/>
                    <a:moveTo>
                      <a:pt x="87338" y="431296"/>
                    </a:moveTo>
                    <a:lnTo>
                      <a:pt x="10456" y="431296"/>
                    </a:lnTo>
                    <a:lnTo>
                      <a:pt x="10456" y="143116"/>
                    </a:lnTo>
                    <a:lnTo>
                      <a:pt x="87338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72">
                <a:extLst>
                  <a:ext uri="{FF2B5EF4-FFF2-40B4-BE49-F238E27FC236}">
                    <a16:creationId xmlns:a16="http://schemas.microsoft.com/office/drawing/2014/main" id="{FFF87CB8-E744-4E3D-A666-C35A220ECE63}"/>
                  </a:ext>
                </a:extLst>
              </p:cNvPr>
              <p:cNvSpPr/>
              <p:nvPr/>
            </p:nvSpPr>
            <p:spPr>
              <a:xfrm>
                <a:off x="7198461" y="4441027"/>
                <a:ext cx="269857" cy="295916"/>
              </a:xfrm>
              <a:custGeom>
                <a:avLst/>
                <a:gdLst>
                  <a:gd name="connsiteX0" fmla="*/ 158375 w 269857"/>
                  <a:gd name="connsiteY0" fmla="*/ -1117 h 295916"/>
                  <a:gd name="connsiteX1" fmla="*/ 203006 w 269857"/>
                  <a:gd name="connsiteY1" fmla="*/ 7063 h 295916"/>
                  <a:gd name="connsiteX2" fmla="*/ 261196 w 269857"/>
                  <a:gd name="connsiteY2" fmla="*/ 65494 h 295916"/>
                  <a:gd name="connsiteX3" fmla="*/ 269445 w 269857"/>
                  <a:gd name="connsiteY3" fmla="*/ 111302 h 295916"/>
                  <a:gd name="connsiteX4" fmla="*/ 269445 w 269857"/>
                  <a:gd name="connsiteY4" fmla="*/ 294794 h 295916"/>
                  <a:gd name="connsiteX5" fmla="*/ 192544 w 269857"/>
                  <a:gd name="connsiteY5" fmla="*/ 294794 h 295916"/>
                  <a:gd name="connsiteX6" fmla="*/ 192544 w 269857"/>
                  <a:gd name="connsiteY6" fmla="*/ 136273 h 295916"/>
                  <a:gd name="connsiteX7" fmla="*/ 177967 w 269857"/>
                  <a:gd name="connsiteY7" fmla="*/ 88251 h 295916"/>
                  <a:gd name="connsiteX8" fmla="*/ 136880 w 269857"/>
                  <a:gd name="connsiteY8" fmla="*/ 71737 h 295916"/>
                  <a:gd name="connsiteX9" fmla="*/ 113448 w 269857"/>
                  <a:gd name="connsiteY9" fmla="*/ 75766 h 295916"/>
                  <a:gd name="connsiteX10" fmla="*/ 94306 w 269857"/>
                  <a:gd name="connsiteY10" fmla="*/ 87871 h 295916"/>
                  <a:gd name="connsiteX11" fmla="*/ 81336 w 269857"/>
                  <a:gd name="connsiteY11" fmla="*/ 108241 h 295916"/>
                  <a:gd name="connsiteX12" fmla="*/ 76477 w 269857"/>
                  <a:gd name="connsiteY12" fmla="*/ 136791 h 295916"/>
                  <a:gd name="connsiteX13" fmla="*/ 76477 w 269857"/>
                  <a:gd name="connsiteY13" fmla="*/ 294707 h 295916"/>
                  <a:gd name="connsiteX14" fmla="*/ -406 w 269857"/>
                  <a:gd name="connsiteY14" fmla="*/ 294707 h 295916"/>
                  <a:gd name="connsiteX15" fmla="*/ -406 w 269857"/>
                  <a:gd name="connsiteY15" fmla="*/ 6648 h 295916"/>
                  <a:gd name="connsiteX16" fmla="*/ 74419 w 269857"/>
                  <a:gd name="connsiteY16" fmla="*/ 6648 h 295916"/>
                  <a:gd name="connsiteX17" fmla="*/ 74419 w 269857"/>
                  <a:gd name="connsiteY17" fmla="*/ 40558 h 295916"/>
                  <a:gd name="connsiteX18" fmla="*/ 111840 w 269857"/>
                  <a:gd name="connsiteY18" fmla="*/ 8290 h 295916"/>
                  <a:gd name="connsiteX19" fmla="*/ 158375 w 269857"/>
                  <a:gd name="connsiteY19" fmla="*/ -1117 h 29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9857" h="295916">
                    <a:moveTo>
                      <a:pt x="158375" y="-1117"/>
                    </a:moveTo>
                    <a:cubicBezTo>
                      <a:pt x="173644" y="-1272"/>
                      <a:pt x="188792" y="1512"/>
                      <a:pt x="203006" y="7063"/>
                    </a:cubicBezTo>
                    <a:cubicBezTo>
                      <a:pt x="229827" y="17386"/>
                      <a:pt x="250993" y="38639"/>
                      <a:pt x="261196" y="65494"/>
                    </a:cubicBezTo>
                    <a:cubicBezTo>
                      <a:pt x="266816" y="80106"/>
                      <a:pt x="269617" y="95652"/>
                      <a:pt x="269445" y="111302"/>
                    </a:cubicBezTo>
                    <a:lnTo>
                      <a:pt x="269445" y="294794"/>
                    </a:lnTo>
                    <a:lnTo>
                      <a:pt x="192544" y="294794"/>
                    </a:lnTo>
                    <a:lnTo>
                      <a:pt x="192544" y="136273"/>
                    </a:lnTo>
                    <a:cubicBezTo>
                      <a:pt x="192544" y="115262"/>
                      <a:pt x="187685" y="99249"/>
                      <a:pt x="177967" y="88251"/>
                    </a:cubicBezTo>
                    <a:cubicBezTo>
                      <a:pt x="168249" y="77253"/>
                      <a:pt x="154553" y="71754"/>
                      <a:pt x="136880" y="71737"/>
                    </a:cubicBezTo>
                    <a:cubicBezTo>
                      <a:pt x="128891" y="71702"/>
                      <a:pt x="120953" y="73051"/>
                      <a:pt x="113448" y="75766"/>
                    </a:cubicBezTo>
                    <a:cubicBezTo>
                      <a:pt x="106237" y="78308"/>
                      <a:pt x="99701" y="82458"/>
                      <a:pt x="94306" y="87871"/>
                    </a:cubicBezTo>
                    <a:cubicBezTo>
                      <a:pt x="88651" y="93716"/>
                      <a:pt x="84241" y="100650"/>
                      <a:pt x="81336" y="108241"/>
                    </a:cubicBezTo>
                    <a:cubicBezTo>
                      <a:pt x="77930" y="117372"/>
                      <a:pt x="76269" y="127056"/>
                      <a:pt x="76477" y="136791"/>
                    </a:cubicBezTo>
                    <a:lnTo>
                      <a:pt x="76477" y="294707"/>
                    </a:lnTo>
                    <a:lnTo>
                      <a:pt x="-406" y="294707"/>
                    </a:lnTo>
                    <a:lnTo>
                      <a:pt x="-406" y="6648"/>
                    </a:lnTo>
                    <a:lnTo>
                      <a:pt x="74419" y="6648"/>
                    </a:lnTo>
                    <a:lnTo>
                      <a:pt x="74419" y="40558"/>
                    </a:lnTo>
                    <a:cubicBezTo>
                      <a:pt x="84622" y="25289"/>
                      <a:pt x="97090" y="14533"/>
                      <a:pt x="111840" y="8290"/>
                    </a:cubicBezTo>
                    <a:cubicBezTo>
                      <a:pt x="126556" y="2031"/>
                      <a:pt x="142379" y="-1186"/>
                      <a:pt x="158375" y="-1117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73">
                <a:extLst>
                  <a:ext uri="{FF2B5EF4-FFF2-40B4-BE49-F238E27FC236}">
                    <a16:creationId xmlns:a16="http://schemas.microsoft.com/office/drawing/2014/main" id="{3684EE74-A2D4-400E-8FD9-4E950FBB33B0}"/>
                  </a:ext>
                </a:extLst>
              </p:cNvPr>
              <p:cNvSpPr/>
              <p:nvPr/>
            </p:nvSpPr>
            <p:spPr>
              <a:xfrm>
                <a:off x="7499563" y="4441031"/>
                <a:ext cx="295075" cy="420452"/>
              </a:xfrm>
              <a:custGeom>
                <a:avLst/>
                <a:gdLst>
                  <a:gd name="connsiteX0" fmla="*/ 130944 w 295075"/>
                  <a:gd name="connsiteY0" fmla="*/ -1121 h 420452"/>
                  <a:gd name="connsiteX1" fmla="*/ 182822 w 295075"/>
                  <a:gd name="connsiteY1" fmla="*/ 9583 h 420452"/>
                  <a:gd name="connsiteX2" fmla="*/ 219343 w 295075"/>
                  <a:gd name="connsiteY2" fmla="*/ 38721 h 420452"/>
                  <a:gd name="connsiteX3" fmla="*/ 219343 w 295075"/>
                  <a:gd name="connsiteY3" fmla="*/ 6608 h 420452"/>
                  <a:gd name="connsiteX4" fmla="*/ 294670 w 295075"/>
                  <a:gd name="connsiteY4" fmla="*/ 6608 h 420452"/>
                  <a:gd name="connsiteX5" fmla="*/ 294670 w 295075"/>
                  <a:gd name="connsiteY5" fmla="*/ 270994 h 420452"/>
                  <a:gd name="connsiteX6" fmla="*/ 283914 w 295075"/>
                  <a:gd name="connsiteY6" fmla="*/ 333247 h 420452"/>
                  <a:gd name="connsiteX7" fmla="*/ 252978 w 295075"/>
                  <a:gd name="connsiteY7" fmla="*/ 379937 h 420452"/>
                  <a:gd name="connsiteX8" fmla="*/ 204368 w 295075"/>
                  <a:gd name="connsiteY8" fmla="*/ 409231 h 420452"/>
                  <a:gd name="connsiteX9" fmla="*/ 140593 w 295075"/>
                  <a:gd name="connsiteY9" fmla="*/ 419330 h 420452"/>
                  <a:gd name="connsiteX10" fmla="*/ 106562 w 295075"/>
                  <a:gd name="connsiteY10" fmla="*/ 417099 h 420452"/>
                  <a:gd name="connsiteX11" fmla="*/ 73273 w 295075"/>
                  <a:gd name="connsiteY11" fmla="*/ 410562 h 420452"/>
                  <a:gd name="connsiteX12" fmla="*/ 42493 w 295075"/>
                  <a:gd name="connsiteY12" fmla="*/ 399703 h 420452"/>
                  <a:gd name="connsiteX13" fmla="*/ 15689 w 295075"/>
                  <a:gd name="connsiteY13" fmla="*/ 384537 h 420452"/>
                  <a:gd name="connsiteX14" fmla="*/ 43081 w 295075"/>
                  <a:gd name="connsiteY14" fmla="*/ 321195 h 420452"/>
                  <a:gd name="connsiteX15" fmla="*/ 88041 w 295075"/>
                  <a:gd name="connsiteY15" fmla="*/ 343052 h 420452"/>
                  <a:gd name="connsiteX16" fmla="*/ 137394 w 295075"/>
                  <a:gd name="connsiteY16" fmla="*/ 350644 h 420452"/>
                  <a:gd name="connsiteX17" fmla="*/ 170250 w 295075"/>
                  <a:gd name="connsiteY17" fmla="*/ 345733 h 420452"/>
                  <a:gd name="connsiteX18" fmla="*/ 195878 w 295075"/>
                  <a:gd name="connsiteY18" fmla="*/ 331155 h 420452"/>
                  <a:gd name="connsiteX19" fmla="*/ 212669 w 295075"/>
                  <a:gd name="connsiteY19" fmla="*/ 307222 h 420452"/>
                  <a:gd name="connsiteX20" fmla="*/ 218704 w 295075"/>
                  <a:gd name="connsiteY20" fmla="*/ 274211 h 420452"/>
                  <a:gd name="connsiteX21" fmla="*/ 218704 w 295075"/>
                  <a:gd name="connsiteY21" fmla="*/ 253978 h 420452"/>
                  <a:gd name="connsiteX22" fmla="*/ 182389 w 295075"/>
                  <a:gd name="connsiteY22" fmla="*/ 282529 h 420452"/>
                  <a:gd name="connsiteX23" fmla="*/ 130979 w 295075"/>
                  <a:gd name="connsiteY23" fmla="*/ 292904 h 420452"/>
                  <a:gd name="connsiteX24" fmla="*/ 81038 w 295075"/>
                  <a:gd name="connsiteY24" fmla="*/ 282356 h 420452"/>
                  <a:gd name="connsiteX25" fmla="*/ 39207 w 295075"/>
                  <a:gd name="connsiteY25" fmla="*/ 252612 h 420452"/>
                  <a:gd name="connsiteX26" fmla="*/ 10346 w 295075"/>
                  <a:gd name="connsiteY26" fmla="*/ 206216 h 420452"/>
                  <a:gd name="connsiteX27" fmla="*/ 10346 w 295075"/>
                  <a:gd name="connsiteY27" fmla="*/ 85618 h 420452"/>
                  <a:gd name="connsiteX28" fmla="*/ 39207 w 295075"/>
                  <a:gd name="connsiteY28" fmla="*/ 39222 h 420452"/>
                  <a:gd name="connsiteX29" fmla="*/ 81038 w 295075"/>
                  <a:gd name="connsiteY29" fmla="*/ 9324 h 420452"/>
                  <a:gd name="connsiteX30" fmla="*/ 130944 w 295075"/>
                  <a:gd name="connsiteY30" fmla="*/ -1121 h 420452"/>
                  <a:gd name="connsiteX31" fmla="*/ 150381 w 295075"/>
                  <a:gd name="connsiteY31" fmla="*/ 70245 h 420452"/>
                  <a:gd name="connsiteX32" fmla="*/ 120638 w 295075"/>
                  <a:gd name="connsiteY32" fmla="*/ 76194 h 420452"/>
                  <a:gd name="connsiteX33" fmla="*/ 97950 w 295075"/>
                  <a:gd name="connsiteY33" fmla="*/ 92414 h 420452"/>
                  <a:gd name="connsiteX34" fmla="*/ 83511 w 295075"/>
                  <a:gd name="connsiteY34" fmla="*/ 116503 h 420452"/>
                  <a:gd name="connsiteX35" fmla="*/ 78496 w 295075"/>
                  <a:gd name="connsiteY35" fmla="*/ 146090 h 420452"/>
                  <a:gd name="connsiteX36" fmla="*/ 83511 w 295075"/>
                  <a:gd name="connsiteY36" fmla="*/ 175488 h 420452"/>
                  <a:gd name="connsiteX37" fmla="*/ 97950 w 295075"/>
                  <a:gd name="connsiteY37" fmla="*/ 199420 h 420452"/>
                  <a:gd name="connsiteX38" fmla="*/ 120638 w 295075"/>
                  <a:gd name="connsiteY38" fmla="*/ 215624 h 420452"/>
                  <a:gd name="connsiteX39" fmla="*/ 179554 w 295075"/>
                  <a:gd name="connsiteY39" fmla="*/ 215779 h 420452"/>
                  <a:gd name="connsiteX40" fmla="*/ 202224 w 295075"/>
                  <a:gd name="connsiteY40" fmla="*/ 199870 h 420452"/>
                  <a:gd name="connsiteX41" fmla="*/ 216819 w 295075"/>
                  <a:gd name="connsiteY41" fmla="*/ 175920 h 420452"/>
                  <a:gd name="connsiteX42" fmla="*/ 222007 w 295075"/>
                  <a:gd name="connsiteY42" fmla="*/ 146038 h 420452"/>
                  <a:gd name="connsiteX43" fmla="*/ 216819 w 295075"/>
                  <a:gd name="connsiteY43" fmla="*/ 116001 h 420452"/>
                  <a:gd name="connsiteX44" fmla="*/ 202224 w 295075"/>
                  <a:gd name="connsiteY44" fmla="*/ 91913 h 420452"/>
                  <a:gd name="connsiteX45" fmla="*/ 179554 w 295075"/>
                  <a:gd name="connsiteY45" fmla="*/ 76003 h 420452"/>
                  <a:gd name="connsiteX46" fmla="*/ 150381 w 295075"/>
                  <a:gd name="connsiteY46" fmla="*/ 70280 h 42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95075" h="420452">
                    <a:moveTo>
                      <a:pt x="130944" y="-1121"/>
                    </a:moveTo>
                    <a:cubicBezTo>
                      <a:pt x="150969" y="-1121"/>
                      <a:pt x="168261" y="2441"/>
                      <a:pt x="182822" y="9583"/>
                    </a:cubicBezTo>
                    <a:cubicBezTo>
                      <a:pt x="197019" y="16465"/>
                      <a:pt x="209487" y="26409"/>
                      <a:pt x="219343" y="38721"/>
                    </a:cubicBezTo>
                    <a:lnTo>
                      <a:pt x="219343" y="6608"/>
                    </a:lnTo>
                    <a:lnTo>
                      <a:pt x="294670" y="6608"/>
                    </a:lnTo>
                    <a:lnTo>
                      <a:pt x="294670" y="270994"/>
                    </a:lnTo>
                    <a:cubicBezTo>
                      <a:pt x="294670" y="294201"/>
                      <a:pt x="291090" y="314952"/>
                      <a:pt x="283914" y="333247"/>
                    </a:cubicBezTo>
                    <a:cubicBezTo>
                      <a:pt x="277187" y="350903"/>
                      <a:pt x="266621" y="366864"/>
                      <a:pt x="252978" y="379937"/>
                    </a:cubicBezTo>
                    <a:cubicBezTo>
                      <a:pt x="239022" y="393028"/>
                      <a:pt x="222456" y="403006"/>
                      <a:pt x="204368" y="409231"/>
                    </a:cubicBezTo>
                    <a:cubicBezTo>
                      <a:pt x="185416" y="415958"/>
                      <a:pt x="164163" y="419330"/>
                      <a:pt x="140593" y="419330"/>
                    </a:cubicBezTo>
                    <a:cubicBezTo>
                      <a:pt x="129215" y="419313"/>
                      <a:pt x="117854" y="418569"/>
                      <a:pt x="106562" y="417099"/>
                    </a:cubicBezTo>
                    <a:cubicBezTo>
                      <a:pt x="95339" y="415664"/>
                      <a:pt x="84220" y="413485"/>
                      <a:pt x="73273" y="410562"/>
                    </a:cubicBezTo>
                    <a:cubicBezTo>
                      <a:pt x="62742" y="407744"/>
                      <a:pt x="52453" y="404112"/>
                      <a:pt x="42493" y="399703"/>
                    </a:cubicBezTo>
                    <a:cubicBezTo>
                      <a:pt x="33068" y="395570"/>
                      <a:pt x="24094" y="390486"/>
                      <a:pt x="15689" y="384537"/>
                    </a:cubicBezTo>
                    <a:lnTo>
                      <a:pt x="43081" y="321195"/>
                    </a:lnTo>
                    <a:cubicBezTo>
                      <a:pt x="57001" y="330498"/>
                      <a:pt x="72132" y="337865"/>
                      <a:pt x="88041" y="343052"/>
                    </a:cubicBezTo>
                    <a:cubicBezTo>
                      <a:pt x="103985" y="348154"/>
                      <a:pt x="120655" y="350730"/>
                      <a:pt x="137394" y="350644"/>
                    </a:cubicBezTo>
                    <a:cubicBezTo>
                      <a:pt x="148531" y="350765"/>
                      <a:pt x="159632" y="349105"/>
                      <a:pt x="170250" y="345733"/>
                    </a:cubicBezTo>
                    <a:cubicBezTo>
                      <a:pt x="179709" y="342724"/>
                      <a:pt x="188442" y="337744"/>
                      <a:pt x="195878" y="331155"/>
                    </a:cubicBezTo>
                    <a:cubicBezTo>
                      <a:pt x="203175" y="324515"/>
                      <a:pt x="208916" y="316353"/>
                      <a:pt x="212669" y="307222"/>
                    </a:cubicBezTo>
                    <a:cubicBezTo>
                      <a:pt x="216871" y="296743"/>
                      <a:pt x="218928" y="285503"/>
                      <a:pt x="218704" y="274211"/>
                    </a:cubicBezTo>
                    <a:lnTo>
                      <a:pt x="218704" y="253978"/>
                    </a:lnTo>
                    <a:cubicBezTo>
                      <a:pt x="208882" y="266083"/>
                      <a:pt x="196465" y="275836"/>
                      <a:pt x="182389" y="282529"/>
                    </a:cubicBezTo>
                    <a:cubicBezTo>
                      <a:pt x="167950" y="289446"/>
                      <a:pt x="150813" y="292904"/>
                      <a:pt x="130979" y="292904"/>
                    </a:cubicBezTo>
                    <a:cubicBezTo>
                      <a:pt x="113773" y="292973"/>
                      <a:pt x="96757" y="289376"/>
                      <a:pt x="81038" y="282356"/>
                    </a:cubicBezTo>
                    <a:cubicBezTo>
                      <a:pt x="65250" y="275317"/>
                      <a:pt x="51035" y="265219"/>
                      <a:pt x="39207" y="252612"/>
                    </a:cubicBezTo>
                    <a:cubicBezTo>
                      <a:pt x="26705" y="239141"/>
                      <a:pt x="16900" y="223388"/>
                      <a:pt x="10346" y="206216"/>
                    </a:cubicBezTo>
                    <a:cubicBezTo>
                      <a:pt x="-3990" y="167291"/>
                      <a:pt x="-3990" y="124544"/>
                      <a:pt x="10346" y="85618"/>
                    </a:cubicBezTo>
                    <a:cubicBezTo>
                      <a:pt x="16952" y="68464"/>
                      <a:pt x="26739" y="52728"/>
                      <a:pt x="39207" y="39222"/>
                    </a:cubicBezTo>
                    <a:cubicBezTo>
                      <a:pt x="51001" y="26547"/>
                      <a:pt x="65232" y="16379"/>
                      <a:pt x="81038" y="9324"/>
                    </a:cubicBezTo>
                    <a:cubicBezTo>
                      <a:pt x="96757" y="2355"/>
                      <a:pt x="113755" y="-1208"/>
                      <a:pt x="130944" y="-1121"/>
                    </a:cubicBezTo>
                    <a:close/>
                    <a:moveTo>
                      <a:pt x="150381" y="70245"/>
                    </a:moveTo>
                    <a:cubicBezTo>
                      <a:pt x="140161" y="70090"/>
                      <a:pt x="130010" y="72113"/>
                      <a:pt x="120638" y="76194"/>
                    </a:cubicBezTo>
                    <a:cubicBezTo>
                      <a:pt x="112043" y="79981"/>
                      <a:pt x="104314" y="85514"/>
                      <a:pt x="97950" y="92414"/>
                    </a:cubicBezTo>
                    <a:cubicBezTo>
                      <a:pt x="91569" y="99400"/>
                      <a:pt x="86658" y="107580"/>
                      <a:pt x="83511" y="116503"/>
                    </a:cubicBezTo>
                    <a:cubicBezTo>
                      <a:pt x="80121" y="125996"/>
                      <a:pt x="78427" y="136009"/>
                      <a:pt x="78496" y="146090"/>
                    </a:cubicBezTo>
                    <a:cubicBezTo>
                      <a:pt x="78427" y="156103"/>
                      <a:pt x="80121" y="166063"/>
                      <a:pt x="83511" y="175488"/>
                    </a:cubicBezTo>
                    <a:cubicBezTo>
                      <a:pt x="86692" y="184341"/>
                      <a:pt x="91603" y="192486"/>
                      <a:pt x="97950" y="199420"/>
                    </a:cubicBezTo>
                    <a:cubicBezTo>
                      <a:pt x="104314" y="206320"/>
                      <a:pt x="112043" y="211837"/>
                      <a:pt x="120638" y="215624"/>
                    </a:cubicBezTo>
                    <a:cubicBezTo>
                      <a:pt x="139469" y="223509"/>
                      <a:pt x="160670" y="223561"/>
                      <a:pt x="179554" y="215779"/>
                    </a:cubicBezTo>
                    <a:cubicBezTo>
                      <a:pt x="188131" y="212096"/>
                      <a:pt x="195843" y="206683"/>
                      <a:pt x="202224" y="199870"/>
                    </a:cubicBezTo>
                    <a:cubicBezTo>
                      <a:pt x="208640" y="192936"/>
                      <a:pt x="213602" y="184791"/>
                      <a:pt x="216819" y="175920"/>
                    </a:cubicBezTo>
                    <a:cubicBezTo>
                      <a:pt x="220329" y="166357"/>
                      <a:pt x="222076" y="156224"/>
                      <a:pt x="222007" y="146038"/>
                    </a:cubicBezTo>
                    <a:cubicBezTo>
                      <a:pt x="222076" y="135801"/>
                      <a:pt x="220312" y="125633"/>
                      <a:pt x="216819" y="116001"/>
                    </a:cubicBezTo>
                    <a:cubicBezTo>
                      <a:pt x="213620" y="107078"/>
                      <a:pt x="208657" y="98881"/>
                      <a:pt x="202224" y="91913"/>
                    </a:cubicBezTo>
                    <a:cubicBezTo>
                      <a:pt x="195843" y="85099"/>
                      <a:pt x="188131" y="79687"/>
                      <a:pt x="179554" y="76003"/>
                    </a:cubicBezTo>
                    <a:cubicBezTo>
                      <a:pt x="170336" y="72078"/>
                      <a:pt x="160393" y="70141"/>
                      <a:pt x="150381" y="70280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1EE9FBC-68CE-468B-80B1-D96C29D912F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020866" y="6400010"/>
              <a:ext cx="0" cy="28602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794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no sideb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EABB04-D4A8-4377-938A-7035C0E5030D}"/>
              </a:ext>
            </a:extLst>
          </p:cNvPr>
          <p:cNvGrpSpPr/>
          <p:nvPr userDrawn="1"/>
        </p:nvGrpSpPr>
        <p:grpSpPr>
          <a:xfrm>
            <a:off x="10554061" y="6345623"/>
            <a:ext cx="1465983" cy="391342"/>
            <a:chOff x="10554061" y="6345623"/>
            <a:chExt cx="1465983" cy="391342"/>
          </a:xfrm>
        </p:grpSpPr>
        <p:grpSp>
          <p:nvGrpSpPr>
            <p:cNvPr id="23" name="Amdocs_Logomark">
              <a:extLst>
                <a:ext uri="{FF2B5EF4-FFF2-40B4-BE49-F238E27FC236}">
                  <a16:creationId xmlns:a16="http://schemas.microsoft.com/office/drawing/2014/main" id="{7E294638-5CAF-4E29-B643-DB06D5361FBA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554061" y="6400942"/>
              <a:ext cx="384048" cy="285861"/>
              <a:chOff x="4624387" y="2333625"/>
              <a:chExt cx="2943225" cy="2190750"/>
            </a:xfrm>
            <a:solidFill>
              <a:schemeClr val="bg1"/>
            </a:solidFill>
          </p:grpSpPr>
          <p:sp>
            <p:nvSpPr>
              <p:cNvPr id="58" name="Freeform: Shape 6">
                <a:extLst>
                  <a:ext uri="{FF2B5EF4-FFF2-40B4-BE49-F238E27FC236}">
                    <a16:creationId xmlns:a16="http://schemas.microsoft.com/office/drawing/2014/main" id="{3F443304-47B3-4270-A4EE-215441C20B78}"/>
                  </a:ext>
                </a:extLst>
              </p:cNvPr>
              <p:cNvSpPr/>
              <p:nvPr/>
            </p:nvSpPr>
            <p:spPr>
              <a:xfrm>
                <a:off x="4617243" y="2326481"/>
                <a:ext cx="2200275" cy="2200275"/>
              </a:xfrm>
              <a:custGeom>
                <a:avLst/>
                <a:gdLst>
                  <a:gd name="connsiteX0" fmla="*/ 1541621 w 2200275"/>
                  <a:gd name="connsiteY0" fmla="*/ 7144 h 2200275"/>
                  <a:gd name="connsiteX1" fmla="*/ 254794 w 2200275"/>
                  <a:gd name="connsiteY1" fmla="*/ 7144 h 2200275"/>
                  <a:gd name="connsiteX2" fmla="*/ 381476 w 2200275"/>
                  <a:gd name="connsiteY2" fmla="*/ 445294 h 2200275"/>
                  <a:gd name="connsiteX3" fmla="*/ 1541621 w 2200275"/>
                  <a:gd name="connsiteY3" fmla="*/ 445294 h 2200275"/>
                  <a:gd name="connsiteX4" fmla="*/ 1760696 w 2200275"/>
                  <a:gd name="connsiteY4" fmla="*/ 664369 h 2200275"/>
                  <a:gd name="connsiteX5" fmla="*/ 1760696 w 2200275"/>
                  <a:gd name="connsiteY5" fmla="*/ 883444 h 2200275"/>
                  <a:gd name="connsiteX6" fmla="*/ 664369 w 2200275"/>
                  <a:gd name="connsiteY6" fmla="*/ 883444 h 2200275"/>
                  <a:gd name="connsiteX7" fmla="*/ 7144 w 2200275"/>
                  <a:gd name="connsiteY7" fmla="*/ 1540669 h 2200275"/>
                  <a:gd name="connsiteX8" fmla="*/ 664369 w 2200275"/>
                  <a:gd name="connsiteY8" fmla="*/ 2197894 h 2200275"/>
                  <a:gd name="connsiteX9" fmla="*/ 1540669 w 2200275"/>
                  <a:gd name="connsiteY9" fmla="*/ 2197894 h 2200275"/>
                  <a:gd name="connsiteX10" fmla="*/ 2197894 w 2200275"/>
                  <a:gd name="connsiteY10" fmla="*/ 1540669 h 2200275"/>
                  <a:gd name="connsiteX11" fmla="*/ 2197894 w 2200275"/>
                  <a:gd name="connsiteY11" fmla="*/ 1102519 h 2200275"/>
                  <a:gd name="connsiteX12" fmla="*/ 2197894 w 2200275"/>
                  <a:gd name="connsiteY12" fmla="*/ 883444 h 2200275"/>
                  <a:gd name="connsiteX13" fmla="*/ 2197894 w 2200275"/>
                  <a:gd name="connsiteY13" fmla="*/ 664369 h 2200275"/>
                  <a:gd name="connsiteX14" fmla="*/ 1541621 w 2200275"/>
                  <a:gd name="connsiteY14" fmla="*/ 7144 h 2200275"/>
                  <a:gd name="connsiteX15" fmla="*/ 1760696 w 2200275"/>
                  <a:gd name="connsiteY15" fmla="*/ 1541621 h 2200275"/>
                  <a:gd name="connsiteX16" fmla="*/ 1541621 w 2200275"/>
                  <a:gd name="connsiteY16" fmla="*/ 1760696 h 2200275"/>
                  <a:gd name="connsiteX17" fmla="*/ 664369 w 2200275"/>
                  <a:gd name="connsiteY17" fmla="*/ 1760696 h 2200275"/>
                  <a:gd name="connsiteX18" fmla="*/ 445294 w 2200275"/>
                  <a:gd name="connsiteY18" fmla="*/ 1541621 h 2200275"/>
                  <a:gd name="connsiteX19" fmla="*/ 664369 w 2200275"/>
                  <a:gd name="connsiteY19" fmla="*/ 1322546 h 2200275"/>
                  <a:gd name="connsiteX20" fmla="*/ 1759744 w 2200275"/>
                  <a:gd name="connsiteY20" fmla="*/ 1322546 h 2200275"/>
                  <a:gd name="connsiteX21" fmla="*/ 1759744 w 2200275"/>
                  <a:gd name="connsiteY21" fmla="*/ 1541621 h 2200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00275" h="2200275">
                    <a:moveTo>
                      <a:pt x="1541621" y="7144"/>
                    </a:moveTo>
                    <a:lnTo>
                      <a:pt x="254794" y="7144"/>
                    </a:lnTo>
                    <a:lnTo>
                      <a:pt x="381476" y="445294"/>
                    </a:lnTo>
                    <a:lnTo>
                      <a:pt x="1541621" y="445294"/>
                    </a:lnTo>
                    <a:cubicBezTo>
                      <a:pt x="1662589" y="445294"/>
                      <a:pt x="1760696" y="543401"/>
                      <a:pt x="1760696" y="664369"/>
                    </a:cubicBezTo>
                    <a:lnTo>
                      <a:pt x="1760696" y="883444"/>
                    </a:lnTo>
                    <a:lnTo>
                      <a:pt x="664369" y="883444"/>
                    </a:lnTo>
                    <a:cubicBezTo>
                      <a:pt x="301466" y="883444"/>
                      <a:pt x="7144" y="1178719"/>
                      <a:pt x="7144" y="1540669"/>
                    </a:cubicBezTo>
                    <a:cubicBezTo>
                      <a:pt x="7144" y="1903571"/>
                      <a:pt x="302419" y="2197894"/>
                      <a:pt x="664369" y="2197894"/>
                    </a:cubicBezTo>
                    <a:lnTo>
                      <a:pt x="1540669" y="2197894"/>
                    </a:lnTo>
                    <a:cubicBezTo>
                      <a:pt x="1903571" y="2197894"/>
                      <a:pt x="2197894" y="1902619"/>
                      <a:pt x="2197894" y="1540669"/>
                    </a:cubicBezTo>
                    <a:lnTo>
                      <a:pt x="2197894" y="1102519"/>
                    </a:lnTo>
                    <a:lnTo>
                      <a:pt x="2197894" y="883444"/>
                    </a:lnTo>
                    <a:lnTo>
                      <a:pt x="2197894" y="664369"/>
                    </a:lnTo>
                    <a:cubicBezTo>
                      <a:pt x="2198846" y="302419"/>
                      <a:pt x="1903571" y="7144"/>
                      <a:pt x="1541621" y="7144"/>
                    </a:cubicBezTo>
                    <a:close/>
                    <a:moveTo>
                      <a:pt x="1760696" y="1541621"/>
                    </a:moveTo>
                    <a:cubicBezTo>
                      <a:pt x="1760696" y="1662589"/>
                      <a:pt x="1662589" y="1760696"/>
                      <a:pt x="1541621" y="1760696"/>
                    </a:cubicBezTo>
                    <a:lnTo>
                      <a:pt x="664369" y="1760696"/>
                    </a:lnTo>
                    <a:cubicBezTo>
                      <a:pt x="543401" y="1760696"/>
                      <a:pt x="445294" y="1662589"/>
                      <a:pt x="445294" y="1541621"/>
                    </a:cubicBezTo>
                    <a:cubicBezTo>
                      <a:pt x="445294" y="1420654"/>
                      <a:pt x="543401" y="1322546"/>
                      <a:pt x="664369" y="1322546"/>
                    </a:cubicBezTo>
                    <a:lnTo>
                      <a:pt x="1759744" y="1322546"/>
                    </a:lnTo>
                    <a:lnTo>
                      <a:pt x="1759744" y="154162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7">
                <a:extLst>
                  <a:ext uri="{FF2B5EF4-FFF2-40B4-BE49-F238E27FC236}">
                    <a16:creationId xmlns:a16="http://schemas.microsoft.com/office/drawing/2014/main" id="{BFB9B80B-0252-4242-8A79-8B10154638CE}"/>
                  </a:ext>
                </a:extLst>
              </p:cNvPr>
              <p:cNvSpPr/>
              <p:nvPr/>
            </p:nvSpPr>
            <p:spPr>
              <a:xfrm>
                <a:off x="7036593" y="3202781"/>
                <a:ext cx="533400" cy="447675"/>
              </a:xfrm>
              <a:custGeom>
                <a:avLst/>
                <a:gdLst>
                  <a:gd name="connsiteX0" fmla="*/ 407194 w 533400"/>
                  <a:gd name="connsiteY0" fmla="*/ 7144 h 447675"/>
                  <a:gd name="connsiteX1" fmla="*/ 7144 w 533400"/>
                  <a:gd name="connsiteY1" fmla="*/ 7144 h 447675"/>
                  <a:gd name="connsiteX2" fmla="*/ 7144 w 533400"/>
                  <a:gd name="connsiteY2" fmla="*/ 446246 h 447675"/>
                  <a:gd name="connsiteX3" fmla="*/ 533876 w 533400"/>
                  <a:gd name="connsiteY3" fmla="*/ 446246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447675">
                    <a:moveTo>
                      <a:pt x="407194" y="7144"/>
                    </a:moveTo>
                    <a:lnTo>
                      <a:pt x="7144" y="7144"/>
                    </a:lnTo>
                    <a:lnTo>
                      <a:pt x="7144" y="446246"/>
                    </a:lnTo>
                    <a:lnTo>
                      <a:pt x="533876" y="44624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3352A21-E307-4D39-B784-A4DD90F58BDC}"/>
                </a:ext>
              </a:extLst>
            </p:cNvPr>
            <p:cNvGrpSpPr/>
            <p:nvPr userDrawn="1"/>
          </p:nvGrpSpPr>
          <p:grpSpPr>
            <a:xfrm>
              <a:off x="11122366" y="6345623"/>
              <a:ext cx="897678" cy="391342"/>
              <a:chOff x="5599695" y="3904599"/>
              <a:chExt cx="2194943" cy="956884"/>
            </a:xfr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p:grpSpPr>
          <p:sp>
            <p:nvSpPr>
              <p:cNvPr id="45" name="Freeform: Shape 61">
                <a:extLst>
                  <a:ext uri="{FF2B5EF4-FFF2-40B4-BE49-F238E27FC236}">
                    <a16:creationId xmlns:a16="http://schemas.microsoft.com/office/drawing/2014/main" id="{832D80DC-443D-4F0C-AA45-059E50E1A4DA}"/>
                  </a:ext>
                </a:extLst>
              </p:cNvPr>
              <p:cNvSpPr/>
              <p:nvPr/>
            </p:nvSpPr>
            <p:spPr>
              <a:xfrm>
                <a:off x="5617507" y="4041099"/>
                <a:ext cx="462428" cy="295919"/>
              </a:xfrm>
              <a:custGeom>
                <a:avLst/>
                <a:gdLst>
                  <a:gd name="connsiteX0" fmla="*/ 349492 w 462428"/>
                  <a:gd name="connsiteY0" fmla="*/ -1114 h 295919"/>
                  <a:gd name="connsiteX1" fmla="*/ 395300 w 462428"/>
                  <a:gd name="connsiteY1" fmla="*/ 7066 h 295919"/>
                  <a:gd name="connsiteX2" fmla="*/ 430940 w 462428"/>
                  <a:gd name="connsiteY2" fmla="*/ 29961 h 295919"/>
                  <a:gd name="connsiteX3" fmla="*/ 453921 w 462428"/>
                  <a:gd name="connsiteY3" fmla="*/ 65497 h 295919"/>
                  <a:gd name="connsiteX4" fmla="*/ 462014 w 462428"/>
                  <a:gd name="connsiteY4" fmla="*/ 111305 h 295919"/>
                  <a:gd name="connsiteX5" fmla="*/ 462014 w 462428"/>
                  <a:gd name="connsiteY5" fmla="*/ 294796 h 295919"/>
                  <a:gd name="connsiteX6" fmla="*/ 385426 w 462428"/>
                  <a:gd name="connsiteY6" fmla="*/ 294796 h 295919"/>
                  <a:gd name="connsiteX7" fmla="*/ 385426 w 462428"/>
                  <a:gd name="connsiteY7" fmla="*/ 136293 h 295919"/>
                  <a:gd name="connsiteX8" fmla="*/ 370692 w 462428"/>
                  <a:gd name="connsiteY8" fmla="*/ 88254 h 295919"/>
                  <a:gd name="connsiteX9" fmla="*/ 329744 w 462428"/>
                  <a:gd name="connsiteY9" fmla="*/ 71757 h 295919"/>
                  <a:gd name="connsiteX10" fmla="*/ 306329 w 462428"/>
                  <a:gd name="connsiteY10" fmla="*/ 75769 h 295919"/>
                  <a:gd name="connsiteX11" fmla="*/ 287169 w 462428"/>
                  <a:gd name="connsiteY11" fmla="*/ 87874 h 295919"/>
                  <a:gd name="connsiteX12" fmla="*/ 274217 w 462428"/>
                  <a:gd name="connsiteY12" fmla="*/ 108244 h 295919"/>
                  <a:gd name="connsiteX13" fmla="*/ 269358 w 462428"/>
                  <a:gd name="connsiteY13" fmla="*/ 136794 h 295919"/>
                  <a:gd name="connsiteX14" fmla="*/ 269358 w 462428"/>
                  <a:gd name="connsiteY14" fmla="*/ 294710 h 295919"/>
                  <a:gd name="connsiteX15" fmla="*/ 192475 w 462428"/>
                  <a:gd name="connsiteY15" fmla="*/ 294710 h 295919"/>
                  <a:gd name="connsiteX16" fmla="*/ 192475 w 462428"/>
                  <a:gd name="connsiteY16" fmla="*/ 136207 h 295919"/>
                  <a:gd name="connsiteX17" fmla="*/ 177880 w 462428"/>
                  <a:gd name="connsiteY17" fmla="*/ 88168 h 295919"/>
                  <a:gd name="connsiteX18" fmla="*/ 136793 w 462428"/>
                  <a:gd name="connsiteY18" fmla="*/ 71671 h 295919"/>
                  <a:gd name="connsiteX19" fmla="*/ 113379 w 462428"/>
                  <a:gd name="connsiteY19" fmla="*/ 75683 h 295919"/>
                  <a:gd name="connsiteX20" fmla="*/ 94219 w 462428"/>
                  <a:gd name="connsiteY20" fmla="*/ 87787 h 295919"/>
                  <a:gd name="connsiteX21" fmla="*/ 81267 w 462428"/>
                  <a:gd name="connsiteY21" fmla="*/ 108158 h 295919"/>
                  <a:gd name="connsiteX22" fmla="*/ 76408 w 462428"/>
                  <a:gd name="connsiteY22" fmla="*/ 136708 h 295919"/>
                  <a:gd name="connsiteX23" fmla="*/ 76408 w 462428"/>
                  <a:gd name="connsiteY23" fmla="*/ 294624 h 295919"/>
                  <a:gd name="connsiteX24" fmla="*/ -406 w 462428"/>
                  <a:gd name="connsiteY24" fmla="*/ 294624 h 295919"/>
                  <a:gd name="connsiteX25" fmla="*/ -406 w 462428"/>
                  <a:gd name="connsiteY25" fmla="*/ 6616 h 295919"/>
                  <a:gd name="connsiteX26" fmla="*/ 74419 w 462428"/>
                  <a:gd name="connsiteY26" fmla="*/ 6616 h 295919"/>
                  <a:gd name="connsiteX27" fmla="*/ 74419 w 462428"/>
                  <a:gd name="connsiteY27" fmla="*/ 40527 h 295919"/>
                  <a:gd name="connsiteX28" fmla="*/ 111840 w 462428"/>
                  <a:gd name="connsiteY28" fmla="*/ 8259 h 295919"/>
                  <a:gd name="connsiteX29" fmla="*/ 158374 w 462428"/>
                  <a:gd name="connsiteY29" fmla="*/ -1114 h 295919"/>
                  <a:gd name="connsiteX30" fmla="*/ 213918 w 462428"/>
                  <a:gd name="connsiteY30" fmla="*/ 11977 h 295919"/>
                  <a:gd name="connsiteX31" fmla="*/ 252653 w 462428"/>
                  <a:gd name="connsiteY31" fmla="*/ 48291 h 295919"/>
                  <a:gd name="connsiteX32" fmla="*/ 295297 w 462428"/>
                  <a:gd name="connsiteY32" fmla="*/ 9729 h 295919"/>
                  <a:gd name="connsiteX33" fmla="*/ 321668 w 462428"/>
                  <a:gd name="connsiteY33" fmla="*/ 1394 h 295919"/>
                  <a:gd name="connsiteX34" fmla="*/ 349492 w 462428"/>
                  <a:gd name="connsiteY34" fmla="*/ -1114 h 295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428" h="295919">
                    <a:moveTo>
                      <a:pt x="349492" y="-1114"/>
                    </a:moveTo>
                    <a:cubicBezTo>
                      <a:pt x="365140" y="-1304"/>
                      <a:pt x="380682" y="1480"/>
                      <a:pt x="395300" y="7066"/>
                    </a:cubicBezTo>
                    <a:cubicBezTo>
                      <a:pt x="408617" y="12184"/>
                      <a:pt x="420746" y="19983"/>
                      <a:pt x="430940" y="29961"/>
                    </a:cubicBezTo>
                    <a:cubicBezTo>
                      <a:pt x="441023" y="40060"/>
                      <a:pt x="448855" y="52165"/>
                      <a:pt x="453921" y="65497"/>
                    </a:cubicBezTo>
                    <a:cubicBezTo>
                      <a:pt x="459450" y="80127"/>
                      <a:pt x="462196" y="95673"/>
                      <a:pt x="462014" y="111305"/>
                    </a:cubicBezTo>
                    <a:lnTo>
                      <a:pt x="462014" y="294796"/>
                    </a:lnTo>
                    <a:lnTo>
                      <a:pt x="385426" y="294796"/>
                    </a:lnTo>
                    <a:lnTo>
                      <a:pt x="385426" y="136293"/>
                    </a:lnTo>
                    <a:cubicBezTo>
                      <a:pt x="385426" y="115265"/>
                      <a:pt x="380515" y="99252"/>
                      <a:pt x="370692" y="88254"/>
                    </a:cubicBezTo>
                    <a:cubicBezTo>
                      <a:pt x="360870" y="77256"/>
                      <a:pt x="347221" y="71757"/>
                      <a:pt x="329744" y="71757"/>
                    </a:cubicBezTo>
                    <a:cubicBezTo>
                      <a:pt x="321763" y="71705"/>
                      <a:pt x="313838" y="73071"/>
                      <a:pt x="306329" y="75769"/>
                    </a:cubicBezTo>
                    <a:cubicBezTo>
                      <a:pt x="299122" y="78328"/>
                      <a:pt x="292577" y="82461"/>
                      <a:pt x="287169" y="87874"/>
                    </a:cubicBezTo>
                    <a:cubicBezTo>
                      <a:pt x="281518" y="93719"/>
                      <a:pt x="277112" y="100653"/>
                      <a:pt x="274217" y="108244"/>
                    </a:cubicBezTo>
                    <a:cubicBezTo>
                      <a:pt x="270805" y="117375"/>
                      <a:pt x="269157" y="127059"/>
                      <a:pt x="269358" y="136794"/>
                    </a:cubicBezTo>
                    <a:lnTo>
                      <a:pt x="269358" y="294710"/>
                    </a:lnTo>
                    <a:lnTo>
                      <a:pt x="192475" y="294710"/>
                    </a:lnTo>
                    <a:lnTo>
                      <a:pt x="192475" y="136207"/>
                    </a:lnTo>
                    <a:cubicBezTo>
                      <a:pt x="192475" y="115179"/>
                      <a:pt x="187611" y="99166"/>
                      <a:pt x="177880" y="88168"/>
                    </a:cubicBezTo>
                    <a:cubicBezTo>
                      <a:pt x="168150" y="77170"/>
                      <a:pt x="154454" y="71671"/>
                      <a:pt x="136793" y="71671"/>
                    </a:cubicBezTo>
                    <a:cubicBezTo>
                      <a:pt x="128813" y="71619"/>
                      <a:pt x="120888" y="72985"/>
                      <a:pt x="113379" y="75683"/>
                    </a:cubicBezTo>
                    <a:cubicBezTo>
                      <a:pt x="106170" y="78242"/>
                      <a:pt x="99623" y="82375"/>
                      <a:pt x="94219" y="87787"/>
                    </a:cubicBezTo>
                    <a:cubicBezTo>
                      <a:pt x="88568" y="93632"/>
                      <a:pt x="84162" y="100567"/>
                      <a:pt x="81267" y="108158"/>
                    </a:cubicBezTo>
                    <a:cubicBezTo>
                      <a:pt x="77848" y="117271"/>
                      <a:pt x="76199" y="126972"/>
                      <a:pt x="76408" y="136708"/>
                    </a:cubicBezTo>
                    <a:lnTo>
                      <a:pt x="76408" y="294624"/>
                    </a:lnTo>
                    <a:lnTo>
                      <a:pt x="-406" y="294624"/>
                    </a:lnTo>
                    <a:lnTo>
                      <a:pt x="-406" y="6616"/>
                    </a:lnTo>
                    <a:lnTo>
                      <a:pt x="74419" y="6616"/>
                    </a:lnTo>
                    <a:lnTo>
                      <a:pt x="74419" y="40527"/>
                    </a:lnTo>
                    <a:cubicBezTo>
                      <a:pt x="84634" y="25257"/>
                      <a:pt x="97107" y="14502"/>
                      <a:pt x="111840" y="8259"/>
                    </a:cubicBezTo>
                    <a:cubicBezTo>
                      <a:pt x="126558" y="2016"/>
                      <a:pt x="142389" y="-1166"/>
                      <a:pt x="158374" y="-1114"/>
                    </a:cubicBezTo>
                    <a:cubicBezTo>
                      <a:pt x="179195" y="-1114"/>
                      <a:pt x="197710" y="3244"/>
                      <a:pt x="213918" y="11977"/>
                    </a:cubicBezTo>
                    <a:cubicBezTo>
                      <a:pt x="229824" y="20433"/>
                      <a:pt x="243193" y="32970"/>
                      <a:pt x="252653" y="48291"/>
                    </a:cubicBezTo>
                    <a:cubicBezTo>
                      <a:pt x="262579" y="31362"/>
                      <a:pt x="277467" y="17908"/>
                      <a:pt x="295297" y="9729"/>
                    </a:cubicBezTo>
                    <a:cubicBezTo>
                      <a:pt x="303710" y="5873"/>
                      <a:pt x="312567" y="3071"/>
                      <a:pt x="321668" y="1394"/>
                    </a:cubicBezTo>
                    <a:cubicBezTo>
                      <a:pt x="330847" y="-284"/>
                      <a:pt x="340161" y="-1131"/>
                      <a:pt x="349492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62">
                <a:extLst>
                  <a:ext uri="{FF2B5EF4-FFF2-40B4-BE49-F238E27FC236}">
                    <a16:creationId xmlns:a16="http://schemas.microsoft.com/office/drawing/2014/main" id="{5893C5CF-CA12-40C4-B4C6-10F275599FA5}"/>
                  </a:ext>
                </a:extLst>
              </p:cNvPr>
              <p:cNvSpPr/>
              <p:nvPr/>
            </p:nvSpPr>
            <p:spPr>
              <a:xfrm>
                <a:off x="6117053" y="4041034"/>
                <a:ext cx="298712" cy="303424"/>
              </a:xfrm>
              <a:custGeom>
                <a:avLst/>
                <a:gdLst>
                  <a:gd name="connsiteX0" fmla="*/ 298307 w 298712"/>
                  <a:gd name="connsiteY0" fmla="*/ 294861 h 303424"/>
                  <a:gd name="connsiteX1" fmla="*/ 223188 w 298712"/>
                  <a:gd name="connsiteY1" fmla="*/ 294861 h 303424"/>
                  <a:gd name="connsiteX2" fmla="*/ 223188 w 298712"/>
                  <a:gd name="connsiteY2" fmla="*/ 263043 h 303424"/>
                  <a:gd name="connsiteX3" fmla="*/ 188118 w 298712"/>
                  <a:gd name="connsiteY3" fmla="*/ 291454 h 303424"/>
                  <a:gd name="connsiteX4" fmla="*/ 137745 w 298712"/>
                  <a:gd name="connsiteY4" fmla="*/ 302297 h 303424"/>
                  <a:gd name="connsiteX5" fmla="*/ 82963 w 298712"/>
                  <a:gd name="connsiteY5" fmla="*/ 290711 h 303424"/>
                  <a:gd name="connsiteX6" fmla="*/ 39057 w 298712"/>
                  <a:gd name="connsiteY6" fmla="*/ 258806 h 303424"/>
                  <a:gd name="connsiteX7" fmla="*/ 10040 w 298712"/>
                  <a:gd name="connsiteY7" fmla="*/ 210785 h 303424"/>
                  <a:gd name="connsiteX8" fmla="*/ 10040 w 298712"/>
                  <a:gd name="connsiteY8" fmla="*/ 90325 h 303424"/>
                  <a:gd name="connsiteX9" fmla="*/ 39057 w 298712"/>
                  <a:gd name="connsiteY9" fmla="*/ 42303 h 303424"/>
                  <a:gd name="connsiteX10" fmla="*/ 82963 w 298712"/>
                  <a:gd name="connsiteY10" fmla="*/ 10485 h 303424"/>
                  <a:gd name="connsiteX11" fmla="*/ 137745 w 298712"/>
                  <a:gd name="connsiteY11" fmla="*/ -1118 h 303424"/>
                  <a:gd name="connsiteX12" fmla="*/ 188118 w 298712"/>
                  <a:gd name="connsiteY12" fmla="*/ 9741 h 303424"/>
                  <a:gd name="connsiteX13" fmla="*/ 223188 w 298712"/>
                  <a:gd name="connsiteY13" fmla="*/ 38430 h 303424"/>
                  <a:gd name="connsiteX14" fmla="*/ 223188 w 298712"/>
                  <a:gd name="connsiteY14" fmla="*/ 6612 h 303424"/>
                  <a:gd name="connsiteX15" fmla="*/ 298307 w 298712"/>
                  <a:gd name="connsiteY15" fmla="*/ 6612 h 303424"/>
                  <a:gd name="connsiteX16" fmla="*/ 151977 w 298712"/>
                  <a:gd name="connsiteY16" fmla="*/ 71216 h 303424"/>
                  <a:gd name="connsiteX17" fmla="*/ 121490 w 298712"/>
                  <a:gd name="connsiteY17" fmla="*/ 77459 h 303424"/>
                  <a:gd name="connsiteX18" fmla="*/ 98214 w 298712"/>
                  <a:gd name="connsiteY18" fmla="*/ 94423 h 303424"/>
                  <a:gd name="connsiteX19" fmla="*/ 83481 w 298712"/>
                  <a:gd name="connsiteY19" fmla="*/ 119705 h 303424"/>
                  <a:gd name="connsiteX20" fmla="*/ 83481 w 298712"/>
                  <a:gd name="connsiteY20" fmla="*/ 181699 h 303424"/>
                  <a:gd name="connsiteX21" fmla="*/ 98214 w 298712"/>
                  <a:gd name="connsiteY21" fmla="*/ 206842 h 303424"/>
                  <a:gd name="connsiteX22" fmla="*/ 121490 w 298712"/>
                  <a:gd name="connsiteY22" fmla="*/ 223789 h 303424"/>
                  <a:gd name="connsiteX23" fmla="*/ 151977 w 298712"/>
                  <a:gd name="connsiteY23" fmla="*/ 230031 h 303424"/>
                  <a:gd name="connsiteX24" fmla="*/ 182031 w 298712"/>
                  <a:gd name="connsiteY24" fmla="*/ 224083 h 303424"/>
                  <a:gd name="connsiteX25" fmla="*/ 205290 w 298712"/>
                  <a:gd name="connsiteY25" fmla="*/ 207430 h 303424"/>
                  <a:gd name="connsiteX26" fmla="*/ 220317 w 298712"/>
                  <a:gd name="connsiteY26" fmla="*/ 182148 h 303424"/>
                  <a:gd name="connsiteX27" fmla="*/ 220317 w 298712"/>
                  <a:gd name="connsiteY27" fmla="*/ 119099 h 303424"/>
                  <a:gd name="connsiteX28" fmla="*/ 205290 w 298712"/>
                  <a:gd name="connsiteY28" fmla="*/ 93818 h 303424"/>
                  <a:gd name="connsiteX29" fmla="*/ 182031 w 298712"/>
                  <a:gd name="connsiteY29" fmla="*/ 77165 h 303424"/>
                  <a:gd name="connsiteX30" fmla="*/ 151977 w 298712"/>
                  <a:gd name="connsiteY30" fmla="*/ 71216 h 303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2" h="303424">
                    <a:moveTo>
                      <a:pt x="298307" y="294861"/>
                    </a:moveTo>
                    <a:lnTo>
                      <a:pt x="223188" y="294861"/>
                    </a:lnTo>
                    <a:lnTo>
                      <a:pt x="223188" y="263043"/>
                    </a:lnTo>
                    <a:cubicBezTo>
                      <a:pt x="213611" y="274854"/>
                      <a:pt x="201665" y="284537"/>
                      <a:pt x="188118" y="291454"/>
                    </a:cubicBezTo>
                    <a:cubicBezTo>
                      <a:pt x="174181" y="298683"/>
                      <a:pt x="157390" y="302297"/>
                      <a:pt x="137745" y="302297"/>
                    </a:cubicBezTo>
                    <a:cubicBezTo>
                      <a:pt x="118860" y="302452"/>
                      <a:pt x="100165" y="298510"/>
                      <a:pt x="82963" y="290711"/>
                    </a:cubicBezTo>
                    <a:cubicBezTo>
                      <a:pt x="66329" y="283137"/>
                      <a:pt x="51395" y="272294"/>
                      <a:pt x="39057" y="258806"/>
                    </a:cubicBezTo>
                    <a:cubicBezTo>
                      <a:pt x="26376" y="244816"/>
                      <a:pt x="16523" y="228509"/>
                      <a:pt x="10040" y="210785"/>
                    </a:cubicBezTo>
                    <a:cubicBezTo>
                      <a:pt x="-3888" y="171842"/>
                      <a:pt x="-3888" y="129267"/>
                      <a:pt x="10040" y="90325"/>
                    </a:cubicBezTo>
                    <a:cubicBezTo>
                      <a:pt x="16531" y="72600"/>
                      <a:pt x="26383" y="56293"/>
                      <a:pt x="39057" y="42303"/>
                    </a:cubicBezTo>
                    <a:cubicBezTo>
                      <a:pt x="51397" y="28850"/>
                      <a:pt x="66332" y="18025"/>
                      <a:pt x="82963" y="10485"/>
                    </a:cubicBezTo>
                    <a:cubicBezTo>
                      <a:pt x="100163" y="2686"/>
                      <a:pt x="118858" y="-1274"/>
                      <a:pt x="137745" y="-1118"/>
                    </a:cubicBezTo>
                    <a:cubicBezTo>
                      <a:pt x="157343" y="-1118"/>
                      <a:pt x="174134" y="2496"/>
                      <a:pt x="188118" y="9741"/>
                    </a:cubicBezTo>
                    <a:cubicBezTo>
                      <a:pt x="201723" y="16693"/>
                      <a:pt x="213682" y="26463"/>
                      <a:pt x="223188" y="38430"/>
                    </a:cubicBezTo>
                    <a:lnTo>
                      <a:pt x="223188" y="6612"/>
                    </a:lnTo>
                    <a:lnTo>
                      <a:pt x="298307" y="6612"/>
                    </a:lnTo>
                    <a:close/>
                    <a:moveTo>
                      <a:pt x="151977" y="71216"/>
                    </a:moveTo>
                    <a:cubicBezTo>
                      <a:pt x="141484" y="71078"/>
                      <a:pt x="131084" y="73205"/>
                      <a:pt x="121490" y="77459"/>
                    </a:cubicBezTo>
                    <a:cubicBezTo>
                      <a:pt x="112631" y="81419"/>
                      <a:pt x="104703" y="87212"/>
                      <a:pt x="98214" y="94423"/>
                    </a:cubicBezTo>
                    <a:cubicBezTo>
                      <a:pt x="91690" y="101807"/>
                      <a:pt x="86682" y="110384"/>
                      <a:pt x="83481" y="119705"/>
                    </a:cubicBezTo>
                    <a:cubicBezTo>
                      <a:pt x="76611" y="139799"/>
                      <a:pt x="76611" y="161605"/>
                      <a:pt x="83481" y="181699"/>
                    </a:cubicBezTo>
                    <a:cubicBezTo>
                      <a:pt x="86708" y="190967"/>
                      <a:pt x="91713" y="199493"/>
                      <a:pt x="98214" y="206842"/>
                    </a:cubicBezTo>
                    <a:cubicBezTo>
                      <a:pt x="104708" y="214053"/>
                      <a:pt x="112636" y="219829"/>
                      <a:pt x="121490" y="223789"/>
                    </a:cubicBezTo>
                    <a:cubicBezTo>
                      <a:pt x="131082" y="228043"/>
                      <a:pt x="141484" y="230169"/>
                      <a:pt x="151977" y="230031"/>
                    </a:cubicBezTo>
                    <a:cubicBezTo>
                      <a:pt x="162301" y="230169"/>
                      <a:pt x="172540" y="228146"/>
                      <a:pt x="182031" y="224083"/>
                    </a:cubicBezTo>
                    <a:cubicBezTo>
                      <a:pt x="190882" y="220261"/>
                      <a:pt x="198812" y="214572"/>
                      <a:pt x="205290" y="207430"/>
                    </a:cubicBezTo>
                    <a:cubicBezTo>
                      <a:pt x="211910" y="200063"/>
                      <a:pt x="217016" y="191486"/>
                      <a:pt x="220317" y="182148"/>
                    </a:cubicBezTo>
                    <a:cubicBezTo>
                      <a:pt x="227395" y="161726"/>
                      <a:pt x="227395" y="139522"/>
                      <a:pt x="220317" y="119099"/>
                    </a:cubicBezTo>
                    <a:cubicBezTo>
                      <a:pt x="217016" y="109762"/>
                      <a:pt x="211910" y="101184"/>
                      <a:pt x="205290" y="93818"/>
                    </a:cubicBezTo>
                    <a:cubicBezTo>
                      <a:pt x="198807" y="86676"/>
                      <a:pt x="190878" y="81004"/>
                      <a:pt x="182031" y="77165"/>
                    </a:cubicBezTo>
                    <a:cubicBezTo>
                      <a:pt x="172536" y="73119"/>
                      <a:pt x="162301" y="71078"/>
                      <a:pt x="151977" y="71216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63">
                <a:extLst>
                  <a:ext uri="{FF2B5EF4-FFF2-40B4-BE49-F238E27FC236}">
                    <a16:creationId xmlns:a16="http://schemas.microsoft.com/office/drawing/2014/main" id="{DB7C5E8C-DA68-4548-82E3-F56C21F7460E}"/>
                  </a:ext>
                </a:extLst>
              </p:cNvPr>
              <p:cNvSpPr/>
              <p:nvPr/>
            </p:nvSpPr>
            <p:spPr>
              <a:xfrm>
                <a:off x="6472900" y="3908768"/>
                <a:ext cx="279568" cy="428250"/>
              </a:xfrm>
              <a:custGeom>
                <a:avLst/>
                <a:gdLst>
                  <a:gd name="connsiteX0" fmla="*/ 76494 w 279568"/>
                  <a:gd name="connsiteY0" fmla="*/ 241561 h 428250"/>
                  <a:gd name="connsiteX1" fmla="*/ 103592 w 279568"/>
                  <a:gd name="connsiteY1" fmla="*/ 241561 h 428250"/>
                  <a:gd name="connsiteX2" fmla="*/ 184019 w 279568"/>
                  <a:gd name="connsiteY2" fmla="*/ 138947 h 428250"/>
                  <a:gd name="connsiteX3" fmla="*/ 278281 w 279568"/>
                  <a:gd name="connsiteY3" fmla="*/ 138947 h 428250"/>
                  <a:gd name="connsiteX4" fmla="*/ 165741 w 279568"/>
                  <a:gd name="connsiteY4" fmla="*/ 274572 h 428250"/>
                  <a:gd name="connsiteX5" fmla="*/ 279163 w 279568"/>
                  <a:gd name="connsiteY5" fmla="*/ 427127 h 428250"/>
                  <a:gd name="connsiteX6" fmla="*/ 184607 w 279568"/>
                  <a:gd name="connsiteY6" fmla="*/ 427127 h 428250"/>
                  <a:gd name="connsiteX7" fmla="*/ 102416 w 279568"/>
                  <a:gd name="connsiteY7" fmla="*/ 310558 h 428250"/>
                  <a:gd name="connsiteX8" fmla="*/ 76477 w 279568"/>
                  <a:gd name="connsiteY8" fmla="*/ 310558 h 428250"/>
                  <a:gd name="connsiteX9" fmla="*/ 76477 w 279568"/>
                  <a:gd name="connsiteY9" fmla="*/ 427127 h 428250"/>
                  <a:gd name="connsiteX10" fmla="*/ -406 w 279568"/>
                  <a:gd name="connsiteY10" fmla="*/ 427127 h 428250"/>
                  <a:gd name="connsiteX11" fmla="*/ -406 w 279568"/>
                  <a:gd name="connsiteY11" fmla="*/ -1123 h 428250"/>
                  <a:gd name="connsiteX12" fmla="*/ 76494 w 279568"/>
                  <a:gd name="connsiteY12" fmla="*/ -1123 h 42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568" h="428250">
                    <a:moveTo>
                      <a:pt x="76494" y="241561"/>
                    </a:moveTo>
                    <a:lnTo>
                      <a:pt x="103592" y="241561"/>
                    </a:lnTo>
                    <a:lnTo>
                      <a:pt x="184019" y="138947"/>
                    </a:lnTo>
                    <a:lnTo>
                      <a:pt x="278281" y="138947"/>
                    </a:lnTo>
                    <a:lnTo>
                      <a:pt x="165741" y="274572"/>
                    </a:lnTo>
                    <a:lnTo>
                      <a:pt x="279163" y="427127"/>
                    </a:lnTo>
                    <a:lnTo>
                      <a:pt x="184607" y="427127"/>
                    </a:lnTo>
                    <a:lnTo>
                      <a:pt x="102416" y="310558"/>
                    </a:lnTo>
                    <a:lnTo>
                      <a:pt x="76477" y="310558"/>
                    </a:lnTo>
                    <a:lnTo>
                      <a:pt x="76477" y="427127"/>
                    </a:lnTo>
                    <a:lnTo>
                      <a:pt x="-406" y="427127"/>
                    </a:lnTo>
                    <a:lnTo>
                      <a:pt x="-406" y="-1123"/>
                    </a:lnTo>
                    <a:lnTo>
                      <a:pt x="76494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64">
                <a:extLst>
                  <a:ext uri="{FF2B5EF4-FFF2-40B4-BE49-F238E27FC236}">
                    <a16:creationId xmlns:a16="http://schemas.microsoft.com/office/drawing/2014/main" id="{7932DFDD-5B25-4A17-BA81-F01DC3D0D711}"/>
                  </a:ext>
                </a:extLst>
              </p:cNvPr>
              <p:cNvSpPr/>
              <p:nvPr/>
            </p:nvSpPr>
            <p:spPr>
              <a:xfrm>
                <a:off x="6740055" y="4041097"/>
                <a:ext cx="283157" cy="303403"/>
              </a:xfrm>
              <a:custGeom>
                <a:avLst/>
                <a:gdLst>
                  <a:gd name="connsiteX0" fmla="*/ 143984 w 283157"/>
                  <a:gd name="connsiteY0" fmla="*/ -1112 h 303403"/>
                  <a:gd name="connsiteX1" fmla="*/ 200392 w 283157"/>
                  <a:gd name="connsiteY1" fmla="*/ 9886 h 303403"/>
                  <a:gd name="connsiteX2" fmla="*/ 244142 w 283157"/>
                  <a:gd name="connsiteY2" fmla="*/ 40823 h 303403"/>
                  <a:gd name="connsiteX3" fmla="*/ 272572 w 283157"/>
                  <a:gd name="connsiteY3" fmla="*/ 88706 h 303403"/>
                  <a:gd name="connsiteX4" fmla="*/ 282740 w 283157"/>
                  <a:gd name="connsiteY4" fmla="*/ 150267 h 303403"/>
                  <a:gd name="connsiteX5" fmla="*/ 282290 w 283157"/>
                  <a:gd name="connsiteY5" fmla="*/ 164240 h 303403"/>
                  <a:gd name="connsiteX6" fmla="*/ 281270 w 283157"/>
                  <a:gd name="connsiteY6" fmla="*/ 176431 h 303403"/>
                  <a:gd name="connsiteX7" fmla="*/ 78878 w 283157"/>
                  <a:gd name="connsiteY7" fmla="*/ 176431 h 303403"/>
                  <a:gd name="connsiteX8" fmla="*/ 88596 w 283157"/>
                  <a:gd name="connsiteY8" fmla="*/ 203355 h 303403"/>
                  <a:gd name="connsiteX9" fmla="*/ 104955 w 283157"/>
                  <a:gd name="connsiteY9" fmla="*/ 221945 h 303403"/>
                  <a:gd name="connsiteX10" fmla="*/ 126605 w 283157"/>
                  <a:gd name="connsiteY10" fmla="*/ 232787 h 303403"/>
                  <a:gd name="connsiteX11" fmla="*/ 152233 w 283157"/>
                  <a:gd name="connsiteY11" fmla="*/ 236246 h 303403"/>
                  <a:gd name="connsiteX12" fmla="*/ 189792 w 283157"/>
                  <a:gd name="connsiteY12" fmla="*/ 229121 h 303403"/>
                  <a:gd name="connsiteX13" fmla="*/ 224377 w 283157"/>
                  <a:gd name="connsiteY13" fmla="*/ 208595 h 303403"/>
                  <a:gd name="connsiteX14" fmla="*/ 269441 w 283157"/>
                  <a:gd name="connsiteY14" fmla="*/ 258553 h 303403"/>
                  <a:gd name="connsiteX15" fmla="*/ 214503 w 283157"/>
                  <a:gd name="connsiteY15" fmla="*/ 291720 h 303403"/>
                  <a:gd name="connsiteX16" fmla="*/ 147771 w 283157"/>
                  <a:gd name="connsiteY16" fmla="*/ 302269 h 303403"/>
                  <a:gd name="connsiteX17" fmla="*/ 87835 w 283157"/>
                  <a:gd name="connsiteY17" fmla="*/ 291426 h 303403"/>
                  <a:gd name="connsiteX18" fmla="*/ 40990 w 283157"/>
                  <a:gd name="connsiteY18" fmla="*/ 260784 h 303403"/>
                  <a:gd name="connsiteX19" fmla="*/ 10503 w 283157"/>
                  <a:gd name="connsiteY19" fmla="*/ 213195 h 303403"/>
                  <a:gd name="connsiteX20" fmla="*/ -391 w 283157"/>
                  <a:gd name="connsiteY20" fmla="*/ 151495 h 303403"/>
                  <a:gd name="connsiteX21" fmla="*/ 10209 w 283157"/>
                  <a:gd name="connsiteY21" fmla="*/ 89484 h 303403"/>
                  <a:gd name="connsiteX22" fmla="*/ 39814 w 283157"/>
                  <a:gd name="connsiteY22" fmla="*/ 41307 h 303403"/>
                  <a:gd name="connsiteX23" fmla="*/ 85328 w 283157"/>
                  <a:gd name="connsiteY23" fmla="*/ 10076 h 303403"/>
                  <a:gd name="connsiteX24" fmla="*/ 143984 w 283157"/>
                  <a:gd name="connsiteY24" fmla="*/ -1112 h 303403"/>
                  <a:gd name="connsiteX25" fmla="*/ 143396 w 283157"/>
                  <a:gd name="connsiteY25" fmla="*/ 65811 h 303403"/>
                  <a:gd name="connsiteX26" fmla="*/ 100165 w 283157"/>
                  <a:gd name="connsiteY26" fmla="*/ 81114 h 303403"/>
                  <a:gd name="connsiteX27" fmla="*/ 79241 w 283157"/>
                  <a:gd name="connsiteY27" fmla="*/ 123498 h 303403"/>
                  <a:gd name="connsiteX28" fmla="*/ 205615 w 283157"/>
                  <a:gd name="connsiteY28" fmla="*/ 123498 h 303403"/>
                  <a:gd name="connsiteX29" fmla="*/ 184414 w 283157"/>
                  <a:gd name="connsiteY29" fmla="*/ 80682 h 303403"/>
                  <a:gd name="connsiteX30" fmla="*/ 143396 w 283157"/>
                  <a:gd name="connsiteY30" fmla="*/ 65811 h 30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3157" h="303403">
                    <a:moveTo>
                      <a:pt x="143984" y="-1112"/>
                    </a:moveTo>
                    <a:cubicBezTo>
                      <a:pt x="163334" y="-1354"/>
                      <a:pt x="182546" y="2381"/>
                      <a:pt x="200392" y="9886"/>
                    </a:cubicBezTo>
                    <a:cubicBezTo>
                      <a:pt x="217011" y="16959"/>
                      <a:pt x="231934" y="27508"/>
                      <a:pt x="244142" y="40823"/>
                    </a:cubicBezTo>
                    <a:cubicBezTo>
                      <a:pt x="256697" y="54743"/>
                      <a:pt x="266364" y="71015"/>
                      <a:pt x="272572" y="88706"/>
                    </a:cubicBezTo>
                    <a:cubicBezTo>
                      <a:pt x="279540" y="108471"/>
                      <a:pt x="282982" y="129309"/>
                      <a:pt x="282740" y="150267"/>
                    </a:cubicBezTo>
                    <a:cubicBezTo>
                      <a:pt x="282740" y="154884"/>
                      <a:pt x="282584" y="159536"/>
                      <a:pt x="282290" y="164240"/>
                    </a:cubicBezTo>
                    <a:cubicBezTo>
                      <a:pt x="281996" y="168995"/>
                      <a:pt x="281650" y="173076"/>
                      <a:pt x="281270" y="176431"/>
                    </a:cubicBezTo>
                    <a:lnTo>
                      <a:pt x="78878" y="176431"/>
                    </a:lnTo>
                    <a:cubicBezTo>
                      <a:pt x="80469" y="185925"/>
                      <a:pt x="83754" y="195038"/>
                      <a:pt x="88596" y="203355"/>
                    </a:cubicBezTo>
                    <a:cubicBezTo>
                      <a:pt x="92867" y="210497"/>
                      <a:pt x="98401" y="216809"/>
                      <a:pt x="104955" y="221945"/>
                    </a:cubicBezTo>
                    <a:cubicBezTo>
                      <a:pt x="111405" y="226925"/>
                      <a:pt x="118754" y="230608"/>
                      <a:pt x="126605" y="232787"/>
                    </a:cubicBezTo>
                    <a:cubicBezTo>
                      <a:pt x="134940" y="235122"/>
                      <a:pt x="143569" y="236280"/>
                      <a:pt x="152233" y="236246"/>
                    </a:cubicBezTo>
                    <a:cubicBezTo>
                      <a:pt x="165081" y="236159"/>
                      <a:pt x="177808" y="233738"/>
                      <a:pt x="189792" y="229121"/>
                    </a:cubicBezTo>
                    <a:cubicBezTo>
                      <a:pt x="202433" y="224366"/>
                      <a:pt x="214140" y="217414"/>
                      <a:pt x="224377" y="208595"/>
                    </a:cubicBezTo>
                    <a:lnTo>
                      <a:pt x="269441" y="258553"/>
                    </a:lnTo>
                    <a:cubicBezTo>
                      <a:pt x="253636" y="273321"/>
                      <a:pt x="234926" y="284613"/>
                      <a:pt x="214503" y="291720"/>
                    </a:cubicBezTo>
                    <a:cubicBezTo>
                      <a:pt x="193008" y="298949"/>
                      <a:pt x="170442" y="302511"/>
                      <a:pt x="147771" y="302269"/>
                    </a:cubicBezTo>
                    <a:cubicBezTo>
                      <a:pt x="127280" y="302511"/>
                      <a:pt x="106943" y="298828"/>
                      <a:pt x="87835" y="291426"/>
                    </a:cubicBezTo>
                    <a:cubicBezTo>
                      <a:pt x="70266" y="284578"/>
                      <a:pt x="54305" y="274151"/>
                      <a:pt x="40990" y="260784"/>
                    </a:cubicBezTo>
                    <a:cubicBezTo>
                      <a:pt x="27657" y="247192"/>
                      <a:pt x="17282" y="230989"/>
                      <a:pt x="10503" y="213195"/>
                    </a:cubicBezTo>
                    <a:cubicBezTo>
                      <a:pt x="3033" y="193499"/>
                      <a:pt x="-668" y="172557"/>
                      <a:pt x="-391" y="151495"/>
                    </a:cubicBezTo>
                    <a:cubicBezTo>
                      <a:pt x="-651" y="130346"/>
                      <a:pt x="2946" y="109336"/>
                      <a:pt x="10209" y="89484"/>
                    </a:cubicBezTo>
                    <a:cubicBezTo>
                      <a:pt x="16745" y="71604"/>
                      <a:pt x="26810" y="55210"/>
                      <a:pt x="39814" y="41307"/>
                    </a:cubicBezTo>
                    <a:cubicBezTo>
                      <a:pt x="52628" y="27819"/>
                      <a:pt x="68139" y="17184"/>
                      <a:pt x="85328" y="10076"/>
                    </a:cubicBezTo>
                    <a:cubicBezTo>
                      <a:pt x="103935" y="2451"/>
                      <a:pt x="123873" y="-1354"/>
                      <a:pt x="143984" y="-1112"/>
                    </a:cubicBezTo>
                    <a:close/>
                    <a:moveTo>
                      <a:pt x="143396" y="65811"/>
                    </a:moveTo>
                    <a:cubicBezTo>
                      <a:pt x="125135" y="65811"/>
                      <a:pt x="110731" y="70912"/>
                      <a:pt x="100165" y="81114"/>
                    </a:cubicBezTo>
                    <a:cubicBezTo>
                      <a:pt x="89599" y="91317"/>
                      <a:pt x="82630" y="105445"/>
                      <a:pt x="79241" y="123498"/>
                    </a:cubicBezTo>
                    <a:lnTo>
                      <a:pt x="205615" y="123498"/>
                    </a:lnTo>
                    <a:cubicBezTo>
                      <a:pt x="202087" y="104874"/>
                      <a:pt x="195014" y="90608"/>
                      <a:pt x="184414" y="80682"/>
                    </a:cubicBezTo>
                    <a:cubicBezTo>
                      <a:pt x="173814" y="70756"/>
                      <a:pt x="160135" y="65793"/>
                      <a:pt x="143396" y="65811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65">
                <a:extLst>
                  <a:ext uri="{FF2B5EF4-FFF2-40B4-BE49-F238E27FC236}">
                    <a16:creationId xmlns:a16="http://schemas.microsoft.com/office/drawing/2014/main" id="{EE9C3C1E-6E4D-41A9-B461-EF8192423512}"/>
                  </a:ext>
                </a:extLst>
              </p:cNvPr>
              <p:cNvSpPr/>
              <p:nvPr/>
            </p:nvSpPr>
            <p:spPr>
              <a:xfrm>
                <a:off x="7173696" y="3904599"/>
                <a:ext cx="98034" cy="432418"/>
              </a:xfrm>
              <a:custGeom>
                <a:avLst/>
                <a:gdLst>
                  <a:gd name="connsiteX0" fmla="*/ 48516 w 98034"/>
                  <a:gd name="connsiteY0" fmla="*/ -1121 h 432418"/>
                  <a:gd name="connsiteX1" fmla="*/ 83430 w 98034"/>
                  <a:gd name="connsiteY1" fmla="*/ 13301 h 432418"/>
                  <a:gd name="connsiteX2" fmla="*/ 93806 w 98034"/>
                  <a:gd name="connsiteY2" fmla="*/ 29210 h 432418"/>
                  <a:gd name="connsiteX3" fmla="*/ 97627 w 98034"/>
                  <a:gd name="connsiteY3" fmla="*/ 48837 h 432418"/>
                  <a:gd name="connsiteX4" fmla="*/ 83344 w 98034"/>
                  <a:gd name="connsiteY4" fmla="*/ 84079 h 432418"/>
                  <a:gd name="connsiteX5" fmla="*/ 67780 w 98034"/>
                  <a:gd name="connsiteY5" fmla="*/ 94455 h 432418"/>
                  <a:gd name="connsiteX6" fmla="*/ 29201 w 98034"/>
                  <a:gd name="connsiteY6" fmla="*/ 94455 h 432418"/>
                  <a:gd name="connsiteX7" fmla="*/ 13637 w 98034"/>
                  <a:gd name="connsiteY7" fmla="*/ 84079 h 432418"/>
                  <a:gd name="connsiteX8" fmla="*/ 3262 w 98034"/>
                  <a:gd name="connsiteY8" fmla="*/ 68325 h 432418"/>
                  <a:gd name="connsiteX9" fmla="*/ -404 w 98034"/>
                  <a:gd name="connsiteY9" fmla="*/ 48837 h 432418"/>
                  <a:gd name="connsiteX10" fmla="*/ 3262 w 98034"/>
                  <a:gd name="connsiteY10" fmla="*/ 29210 h 432418"/>
                  <a:gd name="connsiteX11" fmla="*/ 13637 w 98034"/>
                  <a:gd name="connsiteY11" fmla="*/ 13301 h 432418"/>
                  <a:gd name="connsiteX12" fmla="*/ 29201 w 98034"/>
                  <a:gd name="connsiteY12" fmla="*/ 2735 h 432418"/>
                  <a:gd name="connsiteX13" fmla="*/ 48516 w 98034"/>
                  <a:gd name="connsiteY13" fmla="*/ -1121 h 432418"/>
                  <a:gd name="connsiteX14" fmla="*/ 87407 w 98034"/>
                  <a:gd name="connsiteY14" fmla="*/ 431296 h 432418"/>
                  <a:gd name="connsiteX15" fmla="*/ 10525 w 98034"/>
                  <a:gd name="connsiteY15" fmla="*/ 431296 h 432418"/>
                  <a:gd name="connsiteX16" fmla="*/ 10525 w 98034"/>
                  <a:gd name="connsiteY16" fmla="*/ 143116 h 432418"/>
                  <a:gd name="connsiteX17" fmla="*/ 87407 w 98034"/>
                  <a:gd name="connsiteY17" fmla="*/ 143116 h 43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34" h="432418">
                    <a:moveTo>
                      <a:pt x="48516" y="-1121"/>
                    </a:moveTo>
                    <a:cubicBezTo>
                      <a:pt x="61624" y="-1208"/>
                      <a:pt x="74196" y="3997"/>
                      <a:pt x="83430" y="13301"/>
                    </a:cubicBezTo>
                    <a:cubicBezTo>
                      <a:pt x="87891" y="17883"/>
                      <a:pt x="91419" y="23278"/>
                      <a:pt x="93806" y="29210"/>
                    </a:cubicBezTo>
                    <a:cubicBezTo>
                      <a:pt x="96365" y="35435"/>
                      <a:pt x="97662" y="42110"/>
                      <a:pt x="97627" y="48837"/>
                    </a:cubicBezTo>
                    <a:cubicBezTo>
                      <a:pt x="97731" y="62014"/>
                      <a:pt x="92595" y="74689"/>
                      <a:pt x="83344" y="84079"/>
                    </a:cubicBezTo>
                    <a:cubicBezTo>
                      <a:pt x="78917" y="88558"/>
                      <a:pt x="73608" y="92085"/>
                      <a:pt x="67780" y="94455"/>
                    </a:cubicBezTo>
                    <a:cubicBezTo>
                      <a:pt x="55399" y="99418"/>
                      <a:pt x="41582" y="99418"/>
                      <a:pt x="29201" y="94455"/>
                    </a:cubicBezTo>
                    <a:cubicBezTo>
                      <a:pt x="23373" y="92085"/>
                      <a:pt x="18064" y="88558"/>
                      <a:pt x="13637" y="84079"/>
                    </a:cubicBezTo>
                    <a:cubicBezTo>
                      <a:pt x="9158" y="79583"/>
                      <a:pt x="5631" y="74222"/>
                      <a:pt x="3262" y="68325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56" y="42127"/>
                      <a:pt x="789" y="35452"/>
                      <a:pt x="3262" y="29210"/>
                    </a:cubicBezTo>
                    <a:cubicBezTo>
                      <a:pt x="5614" y="23261"/>
                      <a:pt x="9141" y="17849"/>
                      <a:pt x="13637" y="13301"/>
                    </a:cubicBezTo>
                    <a:cubicBezTo>
                      <a:pt x="18099" y="8805"/>
                      <a:pt x="23373" y="5225"/>
                      <a:pt x="29201" y="2735"/>
                    </a:cubicBezTo>
                    <a:cubicBezTo>
                      <a:pt x="35305" y="141"/>
                      <a:pt x="41876" y="-1173"/>
                      <a:pt x="48516" y="-1121"/>
                    </a:cubicBezTo>
                    <a:close/>
                    <a:moveTo>
                      <a:pt x="87407" y="431296"/>
                    </a:moveTo>
                    <a:lnTo>
                      <a:pt x="10525" y="431296"/>
                    </a:lnTo>
                    <a:lnTo>
                      <a:pt x="10525" y="143116"/>
                    </a:lnTo>
                    <a:lnTo>
                      <a:pt x="87407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66">
                <a:extLst>
                  <a:ext uri="{FF2B5EF4-FFF2-40B4-BE49-F238E27FC236}">
                    <a16:creationId xmlns:a16="http://schemas.microsoft.com/office/drawing/2014/main" id="{6BDBBB3A-3C63-466A-88AD-36D423090AE4}"/>
                  </a:ext>
                </a:extLst>
              </p:cNvPr>
              <p:cNvSpPr/>
              <p:nvPr/>
            </p:nvSpPr>
            <p:spPr>
              <a:xfrm>
                <a:off x="7290474" y="3963291"/>
                <a:ext cx="256552" cy="381231"/>
              </a:xfrm>
              <a:custGeom>
                <a:avLst/>
                <a:gdLst>
                  <a:gd name="connsiteX0" fmla="*/ 234877 w 256552"/>
                  <a:gd name="connsiteY0" fmla="*/ 153421 h 381231"/>
                  <a:gd name="connsiteX1" fmla="*/ 131467 w 256552"/>
                  <a:gd name="connsiteY1" fmla="*/ 153421 h 381231"/>
                  <a:gd name="connsiteX2" fmla="*/ 131467 w 256552"/>
                  <a:gd name="connsiteY2" fmla="*/ 258732 h 381231"/>
                  <a:gd name="connsiteX3" fmla="*/ 134926 w 256552"/>
                  <a:gd name="connsiteY3" fmla="*/ 281489 h 381231"/>
                  <a:gd name="connsiteX4" fmla="*/ 144056 w 256552"/>
                  <a:gd name="connsiteY4" fmla="*/ 296655 h 381231"/>
                  <a:gd name="connsiteX5" fmla="*/ 157614 w 256552"/>
                  <a:gd name="connsiteY5" fmla="*/ 305128 h 381231"/>
                  <a:gd name="connsiteX6" fmla="*/ 174249 w 256552"/>
                  <a:gd name="connsiteY6" fmla="*/ 307809 h 381231"/>
                  <a:gd name="connsiteX7" fmla="*/ 202090 w 256552"/>
                  <a:gd name="connsiteY7" fmla="*/ 302016 h 381231"/>
                  <a:gd name="connsiteX8" fmla="*/ 227873 w 256552"/>
                  <a:gd name="connsiteY8" fmla="*/ 289081 h 381231"/>
                  <a:gd name="connsiteX9" fmla="*/ 256147 w 256552"/>
                  <a:gd name="connsiteY9" fmla="*/ 349743 h 381231"/>
                  <a:gd name="connsiteX10" fmla="*/ 214645 w 256552"/>
                  <a:gd name="connsiteY10" fmla="*/ 371462 h 381231"/>
                  <a:gd name="connsiteX11" fmla="*/ 161626 w 256552"/>
                  <a:gd name="connsiteY11" fmla="*/ 380109 h 381231"/>
                  <a:gd name="connsiteX12" fmla="*/ 81492 w 256552"/>
                  <a:gd name="connsiteY12" fmla="*/ 350711 h 381231"/>
                  <a:gd name="connsiteX13" fmla="*/ 54689 w 256552"/>
                  <a:gd name="connsiteY13" fmla="*/ 265062 h 381231"/>
                  <a:gd name="connsiteX14" fmla="*/ 54689 w 256552"/>
                  <a:gd name="connsiteY14" fmla="*/ 153525 h 381231"/>
                  <a:gd name="connsiteX15" fmla="*/ -406 w 256552"/>
                  <a:gd name="connsiteY15" fmla="*/ 153525 h 381231"/>
                  <a:gd name="connsiteX16" fmla="*/ -406 w 256552"/>
                  <a:gd name="connsiteY16" fmla="*/ 84527 h 381231"/>
                  <a:gd name="connsiteX17" fmla="*/ 54689 w 256552"/>
                  <a:gd name="connsiteY17" fmla="*/ 84527 h 381231"/>
                  <a:gd name="connsiteX18" fmla="*/ 54689 w 256552"/>
                  <a:gd name="connsiteY18" fmla="*/ -1123 h 381231"/>
                  <a:gd name="connsiteX19" fmla="*/ 131571 w 256552"/>
                  <a:gd name="connsiteY19" fmla="*/ -1123 h 381231"/>
                  <a:gd name="connsiteX20" fmla="*/ 131571 w 256552"/>
                  <a:gd name="connsiteY20" fmla="*/ 84527 h 381231"/>
                  <a:gd name="connsiteX21" fmla="*/ 234980 w 256552"/>
                  <a:gd name="connsiteY21" fmla="*/ 84527 h 38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552" h="381231">
                    <a:moveTo>
                      <a:pt x="234877" y="153421"/>
                    </a:moveTo>
                    <a:lnTo>
                      <a:pt x="131467" y="153421"/>
                    </a:lnTo>
                    <a:lnTo>
                      <a:pt x="131467" y="258732"/>
                    </a:lnTo>
                    <a:cubicBezTo>
                      <a:pt x="131294" y="266462"/>
                      <a:pt x="132470" y="274157"/>
                      <a:pt x="134926" y="281489"/>
                    </a:cubicBezTo>
                    <a:cubicBezTo>
                      <a:pt x="136828" y="287144"/>
                      <a:pt x="139941" y="292332"/>
                      <a:pt x="144056" y="296655"/>
                    </a:cubicBezTo>
                    <a:cubicBezTo>
                      <a:pt x="147843" y="300494"/>
                      <a:pt x="152495" y="303399"/>
                      <a:pt x="157614" y="305128"/>
                    </a:cubicBezTo>
                    <a:cubicBezTo>
                      <a:pt x="162974" y="306944"/>
                      <a:pt x="168595" y="307843"/>
                      <a:pt x="174249" y="307809"/>
                    </a:cubicBezTo>
                    <a:cubicBezTo>
                      <a:pt x="183829" y="307739"/>
                      <a:pt x="193288" y="305768"/>
                      <a:pt x="202090" y="302016"/>
                    </a:cubicBezTo>
                    <a:cubicBezTo>
                      <a:pt x="210996" y="298350"/>
                      <a:pt x="219608" y="294027"/>
                      <a:pt x="227873" y="289081"/>
                    </a:cubicBezTo>
                    <a:lnTo>
                      <a:pt x="256147" y="349743"/>
                    </a:lnTo>
                    <a:cubicBezTo>
                      <a:pt x="243246" y="358649"/>
                      <a:pt x="229309" y="365946"/>
                      <a:pt x="214645" y="371462"/>
                    </a:cubicBezTo>
                    <a:cubicBezTo>
                      <a:pt x="199514" y="377221"/>
                      <a:pt x="181840" y="380109"/>
                      <a:pt x="161626" y="380109"/>
                    </a:cubicBezTo>
                    <a:cubicBezTo>
                      <a:pt x="126072" y="380109"/>
                      <a:pt x="99355" y="370304"/>
                      <a:pt x="81492" y="350711"/>
                    </a:cubicBezTo>
                    <a:cubicBezTo>
                      <a:pt x="63629" y="331119"/>
                      <a:pt x="54689" y="302569"/>
                      <a:pt x="54689" y="265062"/>
                    </a:cubicBezTo>
                    <a:lnTo>
                      <a:pt x="54689" y="153525"/>
                    </a:lnTo>
                    <a:lnTo>
                      <a:pt x="-406" y="153525"/>
                    </a:lnTo>
                    <a:lnTo>
                      <a:pt x="-406" y="84527"/>
                    </a:lnTo>
                    <a:lnTo>
                      <a:pt x="54689" y="84527"/>
                    </a:lnTo>
                    <a:lnTo>
                      <a:pt x="54689" y="-1123"/>
                    </a:lnTo>
                    <a:lnTo>
                      <a:pt x="131571" y="-1123"/>
                    </a:lnTo>
                    <a:lnTo>
                      <a:pt x="131571" y="84527"/>
                    </a:lnTo>
                    <a:lnTo>
                      <a:pt x="234980" y="84527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67">
                <a:extLst>
                  <a:ext uri="{FF2B5EF4-FFF2-40B4-BE49-F238E27FC236}">
                    <a16:creationId xmlns:a16="http://schemas.microsoft.com/office/drawing/2014/main" id="{9B94BB01-A5E0-4707-994F-68C6EFA2C5C9}"/>
                  </a:ext>
                </a:extLst>
              </p:cNvPr>
              <p:cNvSpPr/>
              <p:nvPr/>
            </p:nvSpPr>
            <p:spPr>
              <a:xfrm>
                <a:off x="5599695" y="4441062"/>
                <a:ext cx="298763" cy="303356"/>
              </a:xfrm>
              <a:custGeom>
                <a:avLst/>
                <a:gdLst>
                  <a:gd name="connsiteX0" fmla="*/ 298358 w 298763"/>
                  <a:gd name="connsiteY0" fmla="*/ 294793 h 303356"/>
                  <a:gd name="connsiteX1" fmla="*/ 223187 w 298763"/>
                  <a:gd name="connsiteY1" fmla="*/ 294793 h 303356"/>
                  <a:gd name="connsiteX2" fmla="*/ 223187 w 298763"/>
                  <a:gd name="connsiteY2" fmla="*/ 262974 h 303356"/>
                  <a:gd name="connsiteX3" fmla="*/ 188135 w 298763"/>
                  <a:gd name="connsiteY3" fmla="*/ 291369 h 303356"/>
                  <a:gd name="connsiteX4" fmla="*/ 137762 w 298763"/>
                  <a:gd name="connsiteY4" fmla="*/ 302228 h 303356"/>
                  <a:gd name="connsiteX5" fmla="*/ 82962 w 298763"/>
                  <a:gd name="connsiteY5" fmla="*/ 290625 h 303356"/>
                  <a:gd name="connsiteX6" fmla="*/ 39074 w 298763"/>
                  <a:gd name="connsiteY6" fmla="*/ 258807 h 303356"/>
                  <a:gd name="connsiteX7" fmla="*/ 10057 w 298763"/>
                  <a:gd name="connsiteY7" fmla="*/ 210786 h 303356"/>
                  <a:gd name="connsiteX8" fmla="*/ 10057 w 298763"/>
                  <a:gd name="connsiteY8" fmla="*/ 90326 h 303356"/>
                  <a:gd name="connsiteX9" fmla="*/ 39074 w 298763"/>
                  <a:gd name="connsiteY9" fmla="*/ 42304 h 303356"/>
                  <a:gd name="connsiteX10" fmla="*/ 82962 w 298763"/>
                  <a:gd name="connsiteY10" fmla="*/ 10486 h 303356"/>
                  <a:gd name="connsiteX11" fmla="*/ 137762 w 298763"/>
                  <a:gd name="connsiteY11" fmla="*/ -1117 h 303356"/>
                  <a:gd name="connsiteX12" fmla="*/ 188135 w 298763"/>
                  <a:gd name="connsiteY12" fmla="*/ 9742 h 303356"/>
                  <a:gd name="connsiteX13" fmla="*/ 223187 w 298763"/>
                  <a:gd name="connsiteY13" fmla="*/ 38431 h 303356"/>
                  <a:gd name="connsiteX14" fmla="*/ 223187 w 298763"/>
                  <a:gd name="connsiteY14" fmla="*/ 6612 h 303356"/>
                  <a:gd name="connsiteX15" fmla="*/ 298306 w 298763"/>
                  <a:gd name="connsiteY15" fmla="*/ 6612 h 303356"/>
                  <a:gd name="connsiteX16" fmla="*/ 151959 w 298763"/>
                  <a:gd name="connsiteY16" fmla="*/ 71148 h 303356"/>
                  <a:gd name="connsiteX17" fmla="*/ 121455 w 298763"/>
                  <a:gd name="connsiteY17" fmla="*/ 77391 h 303356"/>
                  <a:gd name="connsiteX18" fmla="*/ 98197 w 298763"/>
                  <a:gd name="connsiteY18" fmla="*/ 94355 h 303356"/>
                  <a:gd name="connsiteX19" fmla="*/ 83464 w 298763"/>
                  <a:gd name="connsiteY19" fmla="*/ 119619 h 303356"/>
                  <a:gd name="connsiteX20" fmla="*/ 83464 w 298763"/>
                  <a:gd name="connsiteY20" fmla="*/ 181630 h 303356"/>
                  <a:gd name="connsiteX21" fmla="*/ 98197 w 298763"/>
                  <a:gd name="connsiteY21" fmla="*/ 206774 h 303356"/>
                  <a:gd name="connsiteX22" fmla="*/ 121455 w 298763"/>
                  <a:gd name="connsiteY22" fmla="*/ 223720 h 303356"/>
                  <a:gd name="connsiteX23" fmla="*/ 151959 w 298763"/>
                  <a:gd name="connsiteY23" fmla="*/ 229963 h 303356"/>
                  <a:gd name="connsiteX24" fmla="*/ 181996 w 298763"/>
                  <a:gd name="connsiteY24" fmla="*/ 224014 h 303356"/>
                  <a:gd name="connsiteX25" fmla="*/ 205272 w 298763"/>
                  <a:gd name="connsiteY25" fmla="*/ 207362 h 303356"/>
                  <a:gd name="connsiteX26" fmla="*/ 220299 w 298763"/>
                  <a:gd name="connsiteY26" fmla="*/ 182080 h 303356"/>
                  <a:gd name="connsiteX27" fmla="*/ 220299 w 298763"/>
                  <a:gd name="connsiteY27" fmla="*/ 119031 h 303356"/>
                  <a:gd name="connsiteX28" fmla="*/ 205272 w 298763"/>
                  <a:gd name="connsiteY28" fmla="*/ 93750 h 303356"/>
                  <a:gd name="connsiteX29" fmla="*/ 181996 w 298763"/>
                  <a:gd name="connsiteY29" fmla="*/ 77097 h 303356"/>
                  <a:gd name="connsiteX30" fmla="*/ 151959 w 298763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63" h="303356">
                    <a:moveTo>
                      <a:pt x="298358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3" y="274785"/>
                      <a:pt x="201681" y="284469"/>
                      <a:pt x="188135" y="291369"/>
                    </a:cubicBezTo>
                    <a:cubicBezTo>
                      <a:pt x="174175" y="298614"/>
                      <a:pt x="15738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34" y="16694"/>
                      <a:pt x="213687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959" y="71148"/>
                    </a:moveTo>
                    <a:cubicBezTo>
                      <a:pt x="141459" y="70992"/>
                      <a:pt x="131053" y="73137"/>
                      <a:pt x="121455" y="77391"/>
                    </a:cubicBezTo>
                    <a:cubicBezTo>
                      <a:pt x="112598" y="81351"/>
                      <a:pt x="104675" y="87127"/>
                      <a:pt x="98197" y="94355"/>
                    </a:cubicBezTo>
                    <a:cubicBezTo>
                      <a:pt x="91662" y="101721"/>
                      <a:pt x="86654" y="110298"/>
                      <a:pt x="83464" y="119619"/>
                    </a:cubicBezTo>
                    <a:cubicBezTo>
                      <a:pt x="76593" y="139713"/>
                      <a:pt x="76593" y="161536"/>
                      <a:pt x="83464" y="181630"/>
                    </a:cubicBezTo>
                    <a:cubicBezTo>
                      <a:pt x="86677" y="190899"/>
                      <a:pt x="91683" y="199442"/>
                      <a:pt x="98197" y="206774"/>
                    </a:cubicBezTo>
                    <a:cubicBezTo>
                      <a:pt x="104681" y="213985"/>
                      <a:pt x="112603" y="219760"/>
                      <a:pt x="121455" y="223720"/>
                    </a:cubicBezTo>
                    <a:cubicBezTo>
                      <a:pt x="131053" y="227974"/>
                      <a:pt x="141459" y="230119"/>
                      <a:pt x="151959" y="229963"/>
                    </a:cubicBezTo>
                    <a:cubicBezTo>
                      <a:pt x="162278" y="230101"/>
                      <a:pt x="172510" y="228078"/>
                      <a:pt x="181996" y="224014"/>
                    </a:cubicBezTo>
                    <a:cubicBezTo>
                      <a:pt x="190850" y="220175"/>
                      <a:pt x="198786" y="214503"/>
                      <a:pt x="205272" y="207362"/>
                    </a:cubicBezTo>
                    <a:cubicBezTo>
                      <a:pt x="211887" y="199995"/>
                      <a:pt x="216991" y="191401"/>
                      <a:pt x="220299" y="182080"/>
                    </a:cubicBezTo>
                    <a:cubicBezTo>
                      <a:pt x="227355" y="161657"/>
                      <a:pt x="227355" y="139454"/>
                      <a:pt x="220299" y="119031"/>
                    </a:cubicBezTo>
                    <a:cubicBezTo>
                      <a:pt x="216991" y="109711"/>
                      <a:pt x="211887" y="101116"/>
                      <a:pt x="205272" y="93750"/>
                    </a:cubicBezTo>
                    <a:cubicBezTo>
                      <a:pt x="198781" y="86608"/>
                      <a:pt x="190847" y="80936"/>
                      <a:pt x="181996" y="77097"/>
                    </a:cubicBezTo>
                    <a:cubicBezTo>
                      <a:pt x="172508" y="73050"/>
                      <a:pt x="162276" y="71010"/>
                      <a:pt x="151959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68">
                <a:extLst>
                  <a:ext uri="{FF2B5EF4-FFF2-40B4-BE49-F238E27FC236}">
                    <a16:creationId xmlns:a16="http://schemas.microsoft.com/office/drawing/2014/main" id="{53899662-A16E-41FE-943D-A8CB76A5D0A1}"/>
                  </a:ext>
                </a:extLst>
              </p:cNvPr>
              <p:cNvSpPr/>
              <p:nvPr/>
            </p:nvSpPr>
            <p:spPr>
              <a:xfrm>
                <a:off x="5949714" y="4441024"/>
                <a:ext cx="462514" cy="295971"/>
              </a:xfrm>
              <a:custGeom>
                <a:avLst/>
                <a:gdLst>
                  <a:gd name="connsiteX0" fmla="*/ 349578 w 462514"/>
                  <a:gd name="connsiteY0" fmla="*/ -1114 h 295971"/>
                  <a:gd name="connsiteX1" fmla="*/ 395386 w 462514"/>
                  <a:gd name="connsiteY1" fmla="*/ 7066 h 295971"/>
                  <a:gd name="connsiteX2" fmla="*/ 431026 w 462514"/>
                  <a:gd name="connsiteY2" fmla="*/ 30013 h 295971"/>
                  <a:gd name="connsiteX3" fmla="*/ 454008 w 462514"/>
                  <a:gd name="connsiteY3" fmla="*/ 65549 h 295971"/>
                  <a:gd name="connsiteX4" fmla="*/ 462101 w 462514"/>
                  <a:gd name="connsiteY4" fmla="*/ 111357 h 295971"/>
                  <a:gd name="connsiteX5" fmla="*/ 462101 w 462514"/>
                  <a:gd name="connsiteY5" fmla="*/ 294848 h 295971"/>
                  <a:gd name="connsiteX6" fmla="*/ 385512 w 462514"/>
                  <a:gd name="connsiteY6" fmla="*/ 294848 h 295971"/>
                  <a:gd name="connsiteX7" fmla="*/ 385512 w 462514"/>
                  <a:gd name="connsiteY7" fmla="*/ 136327 h 295971"/>
                  <a:gd name="connsiteX8" fmla="*/ 370779 w 462514"/>
                  <a:gd name="connsiteY8" fmla="*/ 88306 h 295971"/>
                  <a:gd name="connsiteX9" fmla="*/ 329830 w 462514"/>
                  <a:gd name="connsiteY9" fmla="*/ 71792 h 295971"/>
                  <a:gd name="connsiteX10" fmla="*/ 306416 w 462514"/>
                  <a:gd name="connsiteY10" fmla="*/ 75821 h 295971"/>
                  <a:gd name="connsiteX11" fmla="*/ 287273 w 462514"/>
                  <a:gd name="connsiteY11" fmla="*/ 87926 h 295971"/>
                  <a:gd name="connsiteX12" fmla="*/ 274304 w 462514"/>
                  <a:gd name="connsiteY12" fmla="*/ 108296 h 295971"/>
                  <a:gd name="connsiteX13" fmla="*/ 269444 w 462514"/>
                  <a:gd name="connsiteY13" fmla="*/ 136846 h 295971"/>
                  <a:gd name="connsiteX14" fmla="*/ 269444 w 462514"/>
                  <a:gd name="connsiteY14" fmla="*/ 294762 h 295971"/>
                  <a:gd name="connsiteX15" fmla="*/ 192562 w 462514"/>
                  <a:gd name="connsiteY15" fmla="*/ 294762 h 295971"/>
                  <a:gd name="connsiteX16" fmla="*/ 192562 w 462514"/>
                  <a:gd name="connsiteY16" fmla="*/ 136241 h 295971"/>
                  <a:gd name="connsiteX17" fmla="*/ 177967 w 462514"/>
                  <a:gd name="connsiteY17" fmla="*/ 88220 h 295971"/>
                  <a:gd name="connsiteX18" fmla="*/ 136880 w 462514"/>
                  <a:gd name="connsiteY18" fmla="*/ 71705 h 295971"/>
                  <a:gd name="connsiteX19" fmla="*/ 113466 w 462514"/>
                  <a:gd name="connsiteY19" fmla="*/ 75734 h 295971"/>
                  <a:gd name="connsiteX20" fmla="*/ 94306 w 462514"/>
                  <a:gd name="connsiteY20" fmla="*/ 87839 h 295971"/>
                  <a:gd name="connsiteX21" fmla="*/ 81353 w 462514"/>
                  <a:gd name="connsiteY21" fmla="*/ 108210 h 295971"/>
                  <a:gd name="connsiteX22" fmla="*/ 76494 w 462514"/>
                  <a:gd name="connsiteY22" fmla="*/ 136760 h 295971"/>
                  <a:gd name="connsiteX23" fmla="*/ 76494 w 462514"/>
                  <a:gd name="connsiteY23" fmla="*/ 294676 h 295971"/>
                  <a:gd name="connsiteX24" fmla="*/ -406 w 462514"/>
                  <a:gd name="connsiteY24" fmla="*/ 294676 h 295971"/>
                  <a:gd name="connsiteX25" fmla="*/ -406 w 462514"/>
                  <a:gd name="connsiteY25" fmla="*/ 6651 h 295971"/>
                  <a:gd name="connsiteX26" fmla="*/ 74419 w 462514"/>
                  <a:gd name="connsiteY26" fmla="*/ 6651 h 295971"/>
                  <a:gd name="connsiteX27" fmla="*/ 74419 w 462514"/>
                  <a:gd name="connsiteY27" fmla="*/ 40561 h 295971"/>
                  <a:gd name="connsiteX28" fmla="*/ 111840 w 462514"/>
                  <a:gd name="connsiteY28" fmla="*/ 8293 h 295971"/>
                  <a:gd name="connsiteX29" fmla="*/ 158374 w 462514"/>
                  <a:gd name="connsiteY29" fmla="*/ -1079 h 295971"/>
                  <a:gd name="connsiteX30" fmla="*/ 213918 w 462514"/>
                  <a:gd name="connsiteY30" fmla="*/ 12011 h 295971"/>
                  <a:gd name="connsiteX31" fmla="*/ 252653 w 462514"/>
                  <a:gd name="connsiteY31" fmla="*/ 48326 h 295971"/>
                  <a:gd name="connsiteX32" fmla="*/ 295366 w 462514"/>
                  <a:gd name="connsiteY32" fmla="*/ 9815 h 295971"/>
                  <a:gd name="connsiteX33" fmla="*/ 321737 w 462514"/>
                  <a:gd name="connsiteY33" fmla="*/ 1480 h 295971"/>
                  <a:gd name="connsiteX34" fmla="*/ 349578 w 462514"/>
                  <a:gd name="connsiteY34" fmla="*/ -1114 h 29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514" h="295971">
                    <a:moveTo>
                      <a:pt x="349578" y="-1114"/>
                    </a:moveTo>
                    <a:cubicBezTo>
                      <a:pt x="365226" y="-1304"/>
                      <a:pt x="380769" y="1480"/>
                      <a:pt x="395386" y="7066"/>
                    </a:cubicBezTo>
                    <a:cubicBezTo>
                      <a:pt x="408712" y="12202"/>
                      <a:pt x="420842" y="20000"/>
                      <a:pt x="431026" y="30013"/>
                    </a:cubicBezTo>
                    <a:cubicBezTo>
                      <a:pt x="441109" y="40112"/>
                      <a:pt x="448941" y="52217"/>
                      <a:pt x="454008" y="65549"/>
                    </a:cubicBezTo>
                    <a:cubicBezTo>
                      <a:pt x="459536" y="80179"/>
                      <a:pt x="462282" y="95725"/>
                      <a:pt x="462101" y="111357"/>
                    </a:cubicBezTo>
                    <a:lnTo>
                      <a:pt x="462101" y="294848"/>
                    </a:lnTo>
                    <a:lnTo>
                      <a:pt x="385512" y="294848"/>
                    </a:lnTo>
                    <a:lnTo>
                      <a:pt x="385512" y="136327"/>
                    </a:lnTo>
                    <a:cubicBezTo>
                      <a:pt x="385512" y="115317"/>
                      <a:pt x="380601" y="99304"/>
                      <a:pt x="370779" y="88306"/>
                    </a:cubicBezTo>
                    <a:cubicBezTo>
                      <a:pt x="360957" y="77308"/>
                      <a:pt x="347308" y="71809"/>
                      <a:pt x="329830" y="71792"/>
                    </a:cubicBezTo>
                    <a:cubicBezTo>
                      <a:pt x="321850" y="71757"/>
                      <a:pt x="313923" y="73106"/>
                      <a:pt x="306416" y="75821"/>
                    </a:cubicBezTo>
                    <a:cubicBezTo>
                      <a:pt x="299208" y="78363"/>
                      <a:pt x="292667" y="82513"/>
                      <a:pt x="287273" y="87926"/>
                    </a:cubicBezTo>
                    <a:cubicBezTo>
                      <a:pt x="281611" y="93771"/>
                      <a:pt x="277198" y="100688"/>
                      <a:pt x="274304" y="108296"/>
                    </a:cubicBezTo>
                    <a:cubicBezTo>
                      <a:pt x="270892" y="117427"/>
                      <a:pt x="269242" y="127111"/>
                      <a:pt x="269444" y="136846"/>
                    </a:cubicBezTo>
                    <a:lnTo>
                      <a:pt x="269444" y="294762"/>
                    </a:lnTo>
                    <a:lnTo>
                      <a:pt x="192562" y="294762"/>
                    </a:lnTo>
                    <a:lnTo>
                      <a:pt x="192562" y="136241"/>
                    </a:lnTo>
                    <a:cubicBezTo>
                      <a:pt x="192562" y="115231"/>
                      <a:pt x="187697" y="99218"/>
                      <a:pt x="177967" y="88220"/>
                    </a:cubicBezTo>
                    <a:cubicBezTo>
                      <a:pt x="168236" y="77222"/>
                      <a:pt x="154541" y="71723"/>
                      <a:pt x="136880" y="71705"/>
                    </a:cubicBezTo>
                    <a:cubicBezTo>
                      <a:pt x="128899" y="71653"/>
                      <a:pt x="120972" y="73019"/>
                      <a:pt x="113466" y="75734"/>
                    </a:cubicBezTo>
                    <a:cubicBezTo>
                      <a:pt x="106253" y="78276"/>
                      <a:pt x="99706" y="82427"/>
                      <a:pt x="94306" y="87839"/>
                    </a:cubicBezTo>
                    <a:cubicBezTo>
                      <a:pt x="88654" y="93684"/>
                      <a:pt x="84248" y="100618"/>
                      <a:pt x="81353" y="108210"/>
                    </a:cubicBezTo>
                    <a:cubicBezTo>
                      <a:pt x="77933" y="117323"/>
                      <a:pt x="76283" y="127024"/>
                      <a:pt x="76494" y="136760"/>
                    </a:cubicBezTo>
                    <a:lnTo>
                      <a:pt x="76494" y="294676"/>
                    </a:lnTo>
                    <a:lnTo>
                      <a:pt x="-406" y="294676"/>
                    </a:lnTo>
                    <a:lnTo>
                      <a:pt x="-406" y="6651"/>
                    </a:lnTo>
                    <a:lnTo>
                      <a:pt x="74419" y="6651"/>
                    </a:lnTo>
                    <a:lnTo>
                      <a:pt x="74419" y="40561"/>
                    </a:lnTo>
                    <a:cubicBezTo>
                      <a:pt x="84634" y="25292"/>
                      <a:pt x="97107" y="14536"/>
                      <a:pt x="111840" y="8293"/>
                    </a:cubicBezTo>
                    <a:cubicBezTo>
                      <a:pt x="126554" y="2051"/>
                      <a:pt x="142387" y="-1148"/>
                      <a:pt x="158374" y="-1079"/>
                    </a:cubicBezTo>
                    <a:cubicBezTo>
                      <a:pt x="179195" y="-1079"/>
                      <a:pt x="197710" y="3279"/>
                      <a:pt x="213918" y="12011"/>
                    </a:cubicBezTo>
                    <a:cubicBezTo>
                      <a:pt x="229827" y="20467"/>
                      <a:pt x="243198" y="32987"/>
                      <a:pt x="252653" y="48326"/>
                    </a:cubicBezTo>
                    <a:cubicBezTo>
                      <a:pt x="262605" y="31414"/>
                      <a:pt x="277517" y="17977"/>
                      <a:pt x="295366" y="9815"/>
                    </a:cubicBezTo>
                    <a:cubicBezTo>
                      <a:pt x="303779" y="5959"/>
                      <a:pt x="312636" y="3158"/>
                      <a:pt x="321737" y="1480"/>
                    </a:cubicBezTo>
                    <a:cubicBezTo>
                      <a:pt x="330920" y="-232"/>
                      <a:pt x="340238" y="-1096"/>
                      <a:pt x="349578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69">
                <a:extLst>
                  <a:ext uri="{FF2B5EF4-FFF2-40B4-BE49-F238E27FC236}">
                    <a16:creationId xmlns:a16="http://schemas.microsoft.com/office/drawing/2014/main" id="{E522174D-CF27-472F-9994-65D3224A6DD7}"/>
                  </a:ext>
                </a:extLst>
              </p:cNvPr>
              <p:cNvSpPr/>
              <p:nvPr/>
            </p:nvSpPr>
            <p:spPr>
              <a:xfrm>
                <a:off x="6443450" y="4441062"/>
                <a:ext cx="298711" cy="303356"/>
              </a:xfrm>
              <a:custGeom>
                <a:avLst/>
                <a:gdLst>
                  <a:gd name="connsiteX0" fmla="*/ 298306 w 298711"/>
                  <a:gd name="connsiteY0" fmla="*/ 294793 h 303356"/>
                  <a:gd name="connsiteX1" fmla="*/ 223187 w 298711"/>
                  <a:gd name="connsiteY1" fmla="*/ 294793 h 303356"/>
                  <a:gd name="connsiteX2" fmla="*/ 223187 w 298711"/>
                  <a:gd name="connsiteY2" fmla="*/ 262974 h 303356"/>
                  <a:gd name="connsiteX3" fmla="*/ 188135 w 298711"/>
                  <a:gd name="connsiteY3" fmla="*/ 291369 h 303356"/>
                  <a:gd name="connsiteX4" fmla="*/ 137762 w 298711"/>
                  <a:gd name="connsiteY4" fmla="*/ 302228 h 303356"/>
                  <a:gd name="connsiteX5" fmla="*/ 82962 w 298711"/>
                  <a:gd name="connsiteY5" fmla="*/ 290625 h 303356"/>
                  <a:gd name="connsiteX6" fmla="*/ 39074 w 298711"/>
                  <a:gd name="connsiteY6" fmla="*/ 258807 h 303356"/>
                  <a:gd name="connsiteX7" fmla="*/ 10057 w 298711"/>
                  <a:gd name="connsiteY7" fmla="*/ 210786 h 303356"/>
                  <a:gd name="connsiteX8" fmla="*/ 10057 w 298711"/>
                  <a:gd name="connsiteY8" fmla="*/ 90326 h 303356"/>
                  <a:gd name="connsiteX9" fmla="*/ 39074 w 298711"/>
                  <a:gd name="connsiteY9" fmla="*/ 42304 h 303356"/>
                  <a:gd name="connsiteX10" fmla="*/ 82962 w 298711"/>
                  <a:gd name="connsiteY10" fmla="*/ 10486 h 303356"/>
                  <a:gd name="connsiteX11" fmla="*/ 137762 w 298711"/>
                  <a:gd name="connsiteY11" fmla="*/ -1117 h 303356"/>
                  <a:gd name="connsiteX12" fmla="*/ 188135 w 298711"/>
                  <a:gd name="connsiteY12" fmla="*/ 9742 h 303356"/>
                  <a:gd name="connsiteX13" fmla="*/ 223187 w 298711"/>
                  <a:gd name="connsiteY13" fmla="*/ 38431 h 303356"/>
                  <a:gd name="connsiteX14" fmla="*/ 223187 w 298711"/>
                  <a:gd name="connsiteY14" fmla="*/ 6612 h 303356"/>
                  <a:gd name="connsiteX15" fmla="*/ 298306 w 298711"/>
                  <a:gd name="connsiteY15" fmla="*/ 6612 h 303356"/>
                  <a:gd name="connsiteX16" fmla="*/ 151890 w 298711"/>
                  <a:gd name="connsiteY16" fmla="*/ 71148 h 303356"/>
                  <a:gd name="connsiteX17" fmla="*/ 121403 w 298711"/>
                  <a:gd name="connsiteY17" fmla="*/ 77391 h 303356"/>
                  <a:gd name="connsiteX18" fmla="*/ 98128 w 298711"/>
                  <a:gd name="connsiteY18" fmla="*/ 94355 h 303356"/>
                  <a:gd name="connsiteX19" fmla="*/ 83394 w 298711"/>
                  <a:gd name="connsiteY19" fmla="*/ 119619 h 303356"/>
                  <a:gd name="connsiteX20" fmla="*/ 83394 w 298711"/>
                  <a:gd name="connsiteY20" fmla="*/ 181630 h 303356"/>
                  <a:gd name="connsiteX21" fmla="*/ 98128 w 298711"/>
                  <a:gd name="connsiteY21" fmla="*/ 206774 h 303356"/>
                  <a:gd name="connsiteX22" fmla="*/ 121403 w 298711"/>
                  <a:gd name="connsiteY22" fmla="*/ 223720 h 303356"/>
                  <a:gd name="connsiteX23" fmla="*/ 151890 w 298711"/>
                  <a:gd name="connsiteY23" fmla="*/ 229963 h 303356"/>
                  <a:gd name="connsiteX24" fmla="*/ 181945 w 298711"/>
                  <a:gd name="connsiteY24" fmla="*/ 224014 h 303356"/>
                  <a:gd name="connsiteX25" fmla="*/ 205220 w 298711"/>
                  <a:gd name="connsiteY25" fmla="*/ 207362 h 303356"/>
                  <a:gd name="connsiteX26" fmla="*/ 220230 w 298711"/>
                  <a:gd name="connsiteY26" fmla="*/ 182080 h 303356"/>
                  <a:gd name="connsiteX27" fmla="*/ 220230 w 298711"/>
                  <a:gd name="connsiteY27" fmla="*/ 119031 h 303356"/>
                  <a:gd name="connsiteX28" fmla="*/ 205220 w 298711"/>
                  <a:gd name="connsiteY28" fmla="*/ 93750 h 303356"/>
                  <a:gd name="connsiteX29" fmla="*/ 181945 w 298711"/>
                  <a:gd name="connsiteY29" fmla="*/ 77097 h 303356"/>
                  <a:gd name="connsiteX30" fmla="*/ 151890 w 298711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1" h="303356">
                    <a:moveTo>
                      <a:pt x="298306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5" y="274785"/>
                      <a:pt x="201675" y="284469"/>
                      <a:pt x="188135" y="291369"/>
                    </a:cubicBezTo>
                    <a:cubicBezTo>
                      <a:pt x="174185" y="298614"/>
                      <a:pt x="15739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27" y="16694"/>
                      <a:pt x="213694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890" y="71148"/>
                    </a:moveTo>
                    <a:cubicBezTo>
                      <a:pt x="141397" y="71010"/>
                      <a:pt x="130996" y="73137"/>
                      <a:pt x="121403" y="77391"/>
                    </a:cubicBezTo>
                    <a:cubicBezTo>
                      <a:pt x="112544" y="81351"/>
                      <a:pt x="104616" y="87144"/>
                      <a:pt x="98128" y="94355"/>
                    </a:cubicBezTo>
                    <a:cubicBezTo>
                      <a:pt x="91607" y="101721"/>
                      <a:pt x="86600" y="110316"/>
                      <a:pt x="83394" y="119619"/>
                    </a:cubicBezTo>
                    <a:cubicBezTo>
                      <a:pt x="76524" y="139713"/>
                      <a:pt x="76524" y="161536"/>
                      <a:pt x="83394" y="181630"/>
                    </a:cubicBezTo>
                    <a:cubicBezTo>
                      <a:pt x="86621" y="190899"/>
                      <a:pt x="91626" y="199424"/>
                      <a:pt x="98128" y="206774"/>
                    </a:cubicBezTo>
                    <a:cubicBezTo>
                      <a:pt x="104621" y="213985"/>
                      <a:pt x="112550" y="219760"/>
                      <a:pt x="121403" y="223720"/>
                    </a:cubicBezTo>
                    <a:cubicBezTo>
                      <a:pt x="130996" y="227974"/>
                      <a:pt x="141397" y="230101"/>
                      <a:pt x="151890" y="229963"/>
                    </a:cubicBezTo>
                    <a:cubicBezTo>
                      <a:pt x="162214" y="230101"/>
                      <a:pt x="172453" y="228078"/>
                      <a:pt x="181945" y="224014"/>
                    </a:cubicBezTo>
                    <a:cubicBezTo>
                      <a:pt x="190798" y="220175"/>
                      <a:pt x="198736" y="214503"/>
                      <a:pt x="205220" y="207362"/>
                    </a:cubicBezTo>
                    <a:cubicBezTo>
                      <a:pt x="211826" y="199995"/>
                      <a:pt x="216927" y="191401"/>
                      <a:pt x="220230" y="182080"/>
                    </a:cubicBezTo>
                    <a:cubicBezTo>
                      <a:pt x="227303" y="161657"/>
                      <a:pt x="227303" y="139454"/>
                      <a:pt x="220230" y="119031"/>
                    </a:cubicBezTo>
                    <a:cubicBezTo>
                      <a:pt x="216927" y="109711"/>
                      <a:pt x="211826" y="101116"/>
                      <a:pt x="205220" y="93750"/>
                    </a:cubicBezTo>
                    <a:cubicBezTo>
                      <a:pt x="198736" y="86608"/>
                      <a:pt x="190798" y="80936"/>
                      <a:pt x="181945" y="77097"/>
                    </a:cubicBezTo>
                    <a:cubicBezTo>
                      <a:pt x="172449" y="73050"/>
                      <a:pt x="162214" y="71010"/>
                      <a:pt x="151890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70">
                <a:extLst>
                  <a:ext uri="{FF2B5EF4-FFF2-40B4-BE49-F238E27FC236}">
                    <a16:creationId xmlns:a16="http://schemas.microsoft.com/office/drawing/2014/main" id="{AF603749-AC55-46A6-B79B-19EF07A80881}"/>
                  </a:ext>
                </a:extLst>
              </p:cNvPr>
              <p:cNvSpPr/>
              <p:nvPr/>
            </p:nvSpPr>
            <p:spPr>
              <a:xfrm>
                <a:off x="6781295" y="4448797"/>
                <a:ext cx="249859" cy="288180"/>
              </a:xfrm>
              <a:custGeom>
                <a:avLst/>
                <a:gdLst>
                  <a:gd name="connsiteX0" fmla="*/ 246203 w 249859"/>
                  <a:gd name="connsiteY0" fmla="*/ 55683 h 288180"/>
                  <a:gd name="connsiteX1" fmla="*/ 105390 w 249859"/>
                  <a:gd name="connsiteY1" fmla="*/ 217766 h 288180"/>
                  <a:gd name="connsiteX2" fmla="*/ 249454 w 249859"/>
                  <a:gd name="connsiteY2" fmla="*/ 217766 h 288180"/>
                  <a:gd name="connsiteX3" fmla="*/ 249454 w 249859"/>
                  <a:gd name="connsiteY3" fmla="*/ 287058 h 288180"/>
                  <a:gd name="connsiteX4" fmla="*/ -406 w 249859"/>
                  <a:gd name="connsiteY4" fmla="*/ 287058 h 288180"/>
                  <a:gd name="connsiteX5" fmla="*/ -406 w 249859"/>
                  <a:gd name="connsiteY5" fmla="*/ 231151 h 288180"/>
                  <a:gd name="connsiteX6" fmla="*/ 143641 w 249859"/>
                  <a:gd name="connsiteY6" fmla="*/ 67875 h 288180"/>
                  <a:gd name="connsiteX7" fmla="*/ 4592 w 249859"/>
                  <a:gd name="connsiteY7" fmla="*/ 67875 h 288180"/>
                  <a:gd name="connsiteX8" fmla="*/ 4592 w 249859"/>
                  <a:gd name="connsiteY8" fmla="*/ -1123 h 288180"/>
                  <a:gd name="connsiteX9" fmla="*/ 246151 w 249859"/>
                  <a:gd name="connsiteY9" fmla="*/ -1123 h 28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9859" h="288180">
                    <a:moveTo>
                      <a:pt x="246203" y="55683"/>
                    </a:moveTo>
                    <a:lnTo>
                      <a:pt x="105390" y="217766"/>
                    </a:lnTo>
                    <a:lnTo>
                      <a:pt x="249454" y="217766"/>
                    </a:lnTo>
                    <a:lnTo>
                      <a:pt x="249454" y="287058"/>
                    </a:lnTo>
                    <a:lnTo>
                      <a:pt x="-406" y="287058"/>
                    </a:lnTo>
                    <a:lnTo>
                      <a:pt x="-406" y="231151"/>
                    </a:lnTo>
                    <a:lnTo>
                      <a:pt x="143641" y="67875"/>
                    </a:lnTo>
                    <a:lnTo>
                      <a:pt x="4592" y="67875"/>
                    </a:lnTo>
                    <a:lnTo>
                      <a:pt x="4592" y="-1123"/>
                    </a:lnTo>
                    <a:lnTo>
                      <a:pt x="246151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71">
                <a:extLst>
                  <a:ext uri="{FF2B5EF4-FFF2-40B4-BE49-F238E27FC236}">
                    <a16:creationId xmlns:a16="http://schemas.microsoft.com/office/drawing/2014/main" id="{3EEBD044-C5AC-4541-BA89-DC599EB8E7AE}"/>
                  </a:ext>
                </a:extLst>
              </p:cNvPr>
              <p:cNvSpPr/>
              <p:nvPr/>
            </p:nvSpPr>
            <p:spPr>
              <a:xfrm>
                <a:off x="7059462" y="4304558"/>
                <a:ext cx="98068" cy="432419"/>
              </a:xfrm>
              <a:custGeom>
                <a:avLst/>
                <a:gdLst>
                  <a:gd name="connsiteX0" fmla="*/ 48465 w 98068"/>
                  <a:gd name="connsiteY0" fmla="*/ -1121 h 432419"/>
                  <a:gd name="connsiteX1" fmla="*/ 67746 w 98068"/>
                  <a:gd name="connsiteY1" fmla="*/ 2735 h 432419"/>
                  <a:gd name="connsiteX2" fmla="*/ 93823 w 98068"/>
                  <a:gd name="connsiteY2" fmla="*/ 29210 h 432419"/>
                  <a:gd name="connsiteX3" fmla="*/ 97662 w 98068"/>
                  <a:gd name="connsiteY3" fmla="*/ 48837 h 432419"/>
                  <a:gd name="connsiteX4" fmla="*/ 83361 w 98068"/>
                  <a:gd name="connsiteY4" fmla="*/ 84079 h 432419"/>
                  <a:gd name="connsiteX5" fmla="*/ 67798 w 98068"/>
                  <a:gd name="connsiteY5" fmla="*/ 94455 h 432419"/>
                  <a:gd name="connsiteX6" fmla="*/ 29218 w 98068"/>
                  <a:gd name="connsiteY6" fmla="*/ 94455 h 432419"/>
                  <a:gd name="connsiteX7" fmla="*/ 13655 w 98068"/>
                  <a:gd name="connsiteY7" fmla="*/ 84079 h 432419"/>
                  <a:gd name="connsiteX8" fmla="*/ 3279 w 98068"/>
                  <a:gd name="connsiteY8" fmla="*/ 68326 h 432419"/>
                  <a:gd name="connsiteX9" fmla="*/ -404 w 98068"/>
                  <a:gd name="connsiteY9" fmla="*/ 48837 h 432419"/>
                  <a:gd name="connsiteX10" fmla="*/ 3279 w 98068"/>
                  <a:gd name="connsiteY10" fmla="*/ 29210 h 432419"/>
                  <a:gd name="connsiteX11" fmla="*/ 13655 w 98068"/>
                  <a:gd name="connsiteY11" fmla="*/ 13301 h 432419"/>
                  <a:gd name="connsiteX12" fmla="*/ 29218 w 98068"/>
                  <a:gd name="connsiteY12" fmla="*/ 2735 h 432419"/>
                  <a:gd name="connsiteX13" fmla="*/ 48465 w 98068"/>
                  <a:gd name="connsiteY13" fmla="*/ -1121 h 432419"/>
                  <a:gd name="connsiteX14" fmla="*/ 87338 w 98068"/>
                  <a:gd name="connsiteY14" fmla="*/ 431296 h 432419"/>
                  <a:gd name="connsiteX15" fmla="*/ 10456 w 98068"/>
                  <a:gd name="connsiteY15" fmla="*/ 431296 h 432419"/>
                  <a:gd name="connsiteX16" fmla="*/ 10456 w 98068"/>
                  <a:gd name="connsiteY16" fmla="*/ 143116 h 432419"/>
                  <a:gd name="connsiteX17" fmla="*/ 87338 w 98068"/>
                  <a:gd name="connsiteY17" fmla="*/ 143116 h 43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68" h="432419">
                    <a:moveTo>
                      <a:pt x="48465" y="-1121"/>
                    </a:moveTo>
                    <a:cubicBezTo>
                      <a:pt x="55088" y="-1173"/>
                      <a:pt x="61659" y="141"/>
                      <a:pt x="67746" y="2735"/>
                    </a:cubicBezTo>
                    <a:cubicBezTo>
                      <a:pt x="79608" y="7732"/>
                      <a:pt x="88998" y="17261"/>
                      <a:pt x="93823" y="29210"/>
                    </a:cubicBezTo>
                    <a:cubicBezTo>
                      <a:pt x="96399" y="35435"/>
                      <a:pt x="97696" y="42110"/>
                      <a:pt x="97662" y="48837"/>
                    </a:cubicBezTo>
                    <a:cubicBezTo>
                      <a:pt x="97748" y="62014"/>
                      <a:pt x="92595" y="74689"/>
                      <a:pt x="83361" y="84079"/>
                    </a:cubicBezTo>
                    <a:cubicBezTo>
                      <a:pt x="78934" y="88558"/>
                      <a:pt x="73625" y="92086"/>
                      <a:pt x="67798" y="94455"/>
                    </a:cubicBezTo>
                    <a:cubicBezTo>
                      <a:pt x="55416" y="99418"/>
                      <a:pt x="41599" y="99418"/>
                      <a:pt x="29218" y="94455"/>
                    </a:cubicBezTo>
                    <a:cubicBezTo>
                      <a:pt x="23390" y="92086"/>
                      <a:pt x="18082" y="88558"/>
                      <a:pt x="13655" y="84079"/>
                    </a:cubicBezTo>
                    <a:cubicBezTo>
                      <a:pt x="9176" y="79566"/>
                      <a:pt x="5648" y="74222"/>
                      <a:pt x="3279" y="68326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39" y="42127"/>
                      <a:pt x="806" y="35452"/>
                      <a:pt x="3279" y="29210"/>
                    </a:cubicBezTo>
                    <a:cubicBezTo>
                      <a:pt x="5614" y="23261"/>
                      <a:pt x="9159" y="17849"/>
                      <a:pt x="13655" y="13301"/>
                    </a:cubicBezTo>
                    <a:cubicBezTo>
                      <a:pt x="18099" y="8805"/>
                      <a:pt x="23390" y="5208"/>
                      <a:pt x="29218" y="2735"/>
                    </a:cubicBezTo>
                    <a:cubicBezTo>
                      <a:pt x="35305" y="141"/>
                      <a:pt x="41859" y="-1173"/>
                      <a:pt x="48465" y="-1121"/>
                    </a:cubicBezTo>
                    <a:close/>
                    <a:moveTo>
                      <a:pt x="87338" y="431296"/>
                    </a:moveTo>
                    <a:lnTo>
                      <a:pt x="10456" y="431296"/>
                    </a:lnTo>
                    <a:lnTo>
                      <a:pt x="10456" y="143116"/>
                    </a:lnTo>
                    <a:lnTo>
                      <a:pt x="87338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72">
                <a:extLst>
                  <a:ext uri="{FF2B5EF4-FFF2-40B4-BE49-F238E27FC236}">
                    <a16:creationId xmlns:a16="http://schemas.microsoft.com/office/drawing/2014/main" id="{8D8B34E7-C301-4ACA-AE25-53FA50125516}"/>
                  </a:ext>
                </a:extLst>
              </p:cNvPr>
              <p:cNvSpPr/>
              <p:nvPr/>
            </p:nvSpPr>
            <p:spPr>
              <a:xfrm>
                <a:off x="7198461" y="4441027"/>
                <a:ext cx="269857" cy="295916"/>
              </a:xfrm>
              <a:custGeom>
                <a:avLst/>
                <a:gdLst>
                  <a:gd name="connsiteX0" fmla="*/ 158375 w 269857"/>
                  <a:gd name="connsiteY0" fmla="*/ -1117 h 295916"/>
                  <a:gd name="connsiteX1" fmla="*/ 203006 w 269857"/>
                  <a:gd name="connsiteY1" fmla="*/ 7063 h 295916"/>
                  <a:gd name="connsiteX2" fmla="*/ 261196 w 269857"/>
                  <a:gd name="connsiteY2" fmla="*/ 65494 h 295916"/>
                  <a:gd name="connsiteX3" fmla="*/ 269445 w 269857"/>
                  <a:gd name="connsiteY3" fmla="*/ 111302 h 295916"/>
                  <a:gd name="connsiteX4" fmla="*/ 269445 w 269857"/>
                  <a:gd name="connsiteY4" fmla="*/ 294794 h 295916"/>
                  <a:gd name="connsiteX5" fmla="*/ 192544 w 269857"/>
                  <a:gd name="connsiteY5" fmla="*/ 294794 h 295916"/>
                  <a:gd name="connsiteX6" fmla="*/ 192544 w 269857"/>
                  <a:gd name="connsiteY6" fmla="*/ 136273 h 295916"/>
                  <a:gd name="connsiteX7" fmla="*/ 177967 w 269857"/>
                  <a:gd name="connsiteY7" fmla="*/ 88251 h 295916"/>
                  <a:gd name="connsiteX8" fmla="*/ 136880 w 269857"/>
                  <a:gd name="connsiteY8" fmla="*/ 71737 h 295916"/>
                  <a:gd name="connsiteX9" fmla="*/ 113448 w 269857"/>
                  <a:gd name="connsiteY9" fmla="*/ 75766 h 295916"/>
                  <a:gd name="connsiteX10" fmla="*/ 94306 w 269857"/>
                  <a:gd name="connsiteY10" fmla="*/ 87871 h 295916"/>
                  <a:gd name="connsiteX11" fmla="*/ 81336 w 269857"/>
                  <a:gd name="connsiteY11" fmla="*/ 108241 h 295916"/>
                  <a:gd name="connsiteX12" fmla="*/ 76477 w 269857"/>
                  <a:gd name="connsiteY12" fmla="*/ 136791 h 295916"/>
                  <a:gd name="connsiteX13" fmla="*/ 76477 w 269857"/>
                  <a:gd name="connsiteY13" fmla="*/ 294707 h 295916"/>
                  <a:gd name="connsiteX14" fmla="*/ -406 w 269857"/>
                  <a:gd name="connsiteY14" fmla="*/ 294707 h 295916"/>
                  <a:gd name="connsiteX15" fmla="*/ -406 w 269857"/>
                  <a:gd name="connsiteY15" fmla="*/ 6648 h 295916"/>
                  <a:gd name="connsiteX16" fmla="*/ 74419 w 269857"/>
                  <a:gd name="connsiteY16" fmla="*/ 6648 h 295916"/>
                  <a:gd name="connsiteX17" fmla="*/ 74419 w 269857"/>
                  <a:gd name="connsiteY17" fmla="*/ 40558 h 295916"/>
                  <a:gd name="connsiteX18" fmla="*/ 111840 w 269857"/>
                  <a:gd name="connsiteY18" fmla="*/ 8290 h 295916"/>
                  <a:gd name="connsiteX19" fmla="*/ 158375 w 269857"/>
                  <a:gd name="connsiteY19" fmla="*/ -1117 h 29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9857" h="295916">
                    <a:moveTo>
                      <a:pt x="158375" y="-1117"/>
                    </a:moveTo>
                    <a:cubicBezTo>
                      <a:pt x="173644" y="-1272"/>
                      <a:pt x="188792" y="1512"/>
                      <a:pt x="203006" y="7063"/>
                    </a:cubicBezTo>
                    <a:cubicBezTo>
                      <a:pt x="229827" y="17386"/>
                      <a:pt x="250993" y="38639"/>
                      <a:pt x="261196" y="65494"/>
                    </a:cubicBezTo>
                    <a:cubicBezTo>
                      <a:pt x="266816" y="80106"/>
                      <a:pt x="269617" y="95652"/>
                      <a:pt x="269445" y="111302"/>
                    </a:cubicBezTo>
                    <a:lnTo>
                      <a:pt x="269445" y="294794"/>
                    </a:lnTo>
                    <a:lnTo>
                      <a:pt x="192544" y="294794"/>
                    </a:lnTo>
                    <a:lnTo>
                      <a:pt x="192544" y="136273"/>
                    </a:lnTo>
                    <a:cubicBezTo>
                      <a:pt x="192544" y="115262"/>
                      <a:pt x="187685" y="99249"/>
                      <a:pt x="177967" y="88251"/>
                    </a:cubicBezTo>
                    <a:cubicBezTo>
                      <a:pt x="168249" y="77253"/>
                      <a:pt x="154553" y="71754"/>
                      <a:pt x="136880" y="71737"/>
                    </a:cubicBezTo>
                    <a:cubicBezTo>
                      <a:pt x="128891" y="71702"/>
                      <a:pt x="120953" y="73051"/>
                      <a:pt x="113448" y="75766"/>
                    </a:cubicBezTo>
                    <a:cubicBezTo>
                      <a:pt x="106237" y="78308"/>
                      <a:pt x="99701" y="82458"/>
                      <a:pt x="94306" y="87871"/>
                    </a:cubicBezTo>
                    <a:cubicBezTo>
                      <a:pt x="88651" y="93716"/>
                      <a:pt x="84241" y="100650"/>
                      <a:pt x="81336" y="108241"/>
                    </a:cubicBezTo>
                    <a:cubicBezTo>
                      <a:pt x="77930" y="117372"/>
                      <a:pt x="76269" y="127056"/>
                      <a:pt x="76477" y="136791"/>
                    </a:cubicBezTo>
                    <a:lnTo>
                      <a:pt x="76477" y="294707"/>
                    </a:lnTo>
                    <a:lnTo>
                      <a:pt x="-406" y="294707"/>
                    </a:lnTo>
                    <a:lnTo>
                      <a:pt x="-406" y="6648"/>
                    </a:lnTo>
                    <a:lnTo>
                      <a:pt x="74419" y="6648"/>
                    </a:lnTo>
                    <a:lnTo>
                      <a:pt x="74419" y="40558"/>
                    </a:lnTo>
                    <a:cubicBezTo>
                      <a:pt x="84622" y="25289"/>
                      <a:pt x="97090" y="14533"/>
                      <a:pt x="111840" y="8290"/>
                    </a:cubicBezTo>
                    <a:cubicBezTo>
                      <a:pt x="126556" y="2031"/>
                      <a:pt x="142379" y="-1186"/>
                      <a:pt x="158375" y="-1117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73">
                <a:extLst>
                  <a:ext uri="{FF2B5EF4-FFF2-40B4-BE49-F238E27FC236}">
                    <a16:creationId xmlns:a16="http://schemas.microsoft.com/office/drawing/2014/main" id="{0EF5BA34-A2E9-4B79-82E8-1B5EB710AAC9}"/>
                  </a:ext>
                </a:extLst>
              </p:cNvPr>
              <p:cNvSpPr/>
              <p:nvPr/>
            </p:nvSpPr>
            <p:spPr>
              <a:xfrm>
                <a:off x="7499563" y="4441031"/>
                <a:ext cx="295075" cy="420452"/>
              </a:xfrm>
              <a:custGeom>
                <a:avLst/>
                <a:gdLst>
                  <a:gd name="connsiteX0" fmla="*/ 130944 w 295075"/>
                  <a:gd name="connsiteY0" fmla="*/ -1121 h 420452"/>
                  <a:gd name="connsiteX1" fmla="*/ 182822 w 295075"/>
                  <a:gd name="connsiteY1" fmla="*/ 9583 h 420452"/>
                  <a:gd name="connsiteX2" fmla="*/ 219343 w 295075"/>
                  <a:gd name="connsiteY2" fmla="*/ 38721 h 420452"/>
                  <a:gd name="connsiteX3" fmla="*/ 219343 w 295075"/>
                  <a:gd name="connsiteY3" fmla="*/ 6608 h 420452"/>
                  <a:gd name="connsiteX4" fmla="*/ 294670 w 295075"/>
                  <a:gd name="connsiteY4" fmla="*/ 6608 h 420452"/>
                  <a:gd name="connsiteX5" fmla="*/ 294670 w 295075"/>
                  <a:gd name="connsiteY5" fmla="*/ 270994 h 420452"/>
                  <a:gd name="connsiteX6" fmla="*/ 283914 w 295075"/>
                  <a:gd name="connsiteY6" fmla="*/ 333247 h 420452"/>
                  <a:gd name="connsiteX7" fmla="*/ 252978 w 295075"/>
                  <a:gd name="connsiteY7" fmla="*/ 379937 h 420452"/>
                  <a:gd name="connsiteX8" fmla="*/ 204368 w 295075"/>
                  <a:gd name="connsiteY8" fmla="*/ 409231 h 420452"/>
                  <a:gd name="connsiteX9" fmla="*/ 140593 w 295075"/>
                  <a:gd name="connsiteY9" fmla="*/ 419330 h 420452"/>
                  <a:gd name="connsiteX10" fmla="*/ 106562 w 295075"/>
                  <a:gd name="connsiteY10" fmla="*/ 417099 h 420452"/>
                  <a:gd name="connsiteX11" fmla="*/ 73273 w 295075"/>
                  <a:gd name="connsiteY11" fmla="*/ 410562 h 420452"/>
                  <a:gd name="connsiteX12" fmla="*/ 42493 w 295075"/>
                  <a:gd name="connsiteY12" fmla="*/ 399703 h 420452"/>
                  <a:gd name="connsiteX13" fmla="*/ 15689 w 295075"/>
                  <a:gd name="connsiteY13" fmla="*/ 384537 h 420452"/>
                  <a:gd name="connsiteX14" fmla="*/ 43081 w 295075"/>
                  <a:gd name="connsiteY14" fmla="*/ 321195 h 420452"/>
                  <a:gd name="connsiteX15" fmla="*/ 88041 w 295075"/>
                  <a:gd name="connsiteY15" fmla="*/ 343052 h 420452"/>
                  <a:gd name="connsiteX16" fmla="*/ 137394 w 295075"/>
                  <a:gd name="connsiteY16" fmla="*/ 350644 h 420452"/>
                  <a:gd name="connsiteX17" fmla="*/ 170250 w 295075"/>
                  <a:gd name="connsiteY17" fmla="*/ 345733 h 420452"/>
                  <a:gd name="connsiteX18" fmla="*/ 195878 w 295075"/>
                  <a:gd name="connsiteY18" fmla="*/ 331155 h 420452"/>
                  <a:gd name="connsiteX19" fmla="*/ 212669 w 295075"/>
                  <a:gd name="connsiteY19" fmla="*/ 307222 h 420452"/>
                  <a:gd name="connsiteX20" fmla="*/ 218704 w 295075"/>
                  <a:gd name="connsiteY20" fmla="*/ 274211 h 420452"/>
                  <a:gd name="connsiteX21" fmla="*/ 218704 w 295075"/>
                  <a:gd name="connsiteY21" fmla="*/ 253978 h 420452"/>
                  <a:gd name="connsiteX22" fmla="*/ 182389 w 295075"/>
                  <a:gd name="connsiteY22" fmla="*/ 282529 h 420452"/>
                  <a:gd name="connsiteX23" fmla="*/ 130979 w 295075"/>
                  <a:gd name="connsiteY23" fmla="*/ 292904 h 420452"/>
                  <a:gd name="connsiteX24" fmla="*/ 81038 w 295075"/>
                  <a:gd name="connsiteY24" fmla="*/ 282356 h 420452"/>
                  <a:gd name="connsiteX25" fmla="*/ 39207 w 295075"/>
                  <a:gd name="connsiteY25" fmla="*/ 252612 h 420452"/>
                  <a:gd name="connsiteX26" fmla="*/ 10346 w 295075"/>
                  <a:gd name="connsiteY26" fmla="*/ 206216 h 420452"/>
                  <a:gd name="connsiteX27" fmla="*/ 10346 w 295075"/>
                  <a:gd name="connsiteY27" fmla="*/ 85618 h 420452"/>
                  <a:gd name="connsiteX28" fmla="*/ 39207 w 295075"/>
                  <a:gd name="connsiteY28" fmla="*/ 39222 h 420452"/>
                  <a:gd name="connsiteX29" fmla="*/ 81038 w 295075"/>
                  <a:gd name="connsiteY29" fmla="*/ 9324 h 420452"/>
                  <a:gd name="connsiteX30" fmla="*/ 130944 w 295075"/>
                  <a:gd name="connsiteY30" fmla="*/ -1121 h 420452"/>
                  <a:gd name="connsiteX31" fmla="*/ 150381 w 295075"/>
                  <a:gd name="connsiteY31" fmla="*/ 70245 h 420452"/>
                  <a:gd name="connsiteX32" fmla="*/ 120638 w 295075"/>
                  <a:gd name="connsiteY32" fmla="*/ 76194 h 420452"/>
                  <a:gd name="connsiteX33" fmla="*/ 97950 w 295075"/>
                  <a:gd name="connsiteY33" fmla="*/ 92414 h 420452"/>
                  <a:gd name="connsiteX34" fmla="*/ 83511 w 295075"/>
                  <a:gd name="connsiteY34" fmla="*/ 116503 h 420452"/>
                  <a:gd name="connsiteX35" fmla="*/ 78496 w 295075"/>
                  <a:gd name="connsiteY35" fmla="*/ 146090 h 420452"/>
                  <a:gd name="connsiteX36" fmla="*/ 83511 w 295075"/>
                  <a:gd name="connsiteY36" fmla="*/ 175488 h 420452"/>
                  <a:gd name="connsiteX37" fmla="*/ 97950 w 295075"/>
                  <a:gd name="connsiteY37" fmla="*/ 199420 h 420452"/>
                  <a:gd name="connsiteX38" fmla="*/ 120638 w 295075"/>
                  <a:gd name="connsiteY38" fmla="*/ 215624 h 420452"/>
                  <a:gd name="connsiteX39" fmla="*/ 179554 w 295075"/>
                  <a:gd name="connsiteY39" fmla="*/ 215779 h 420452"/>
                  <a:gd name="connsiteX40" fmla="*/ 202224 w 295075"/>
                  <a:gd name="connsiteY40" fmla="*/ 199870 h 420452"/>
                  <a:gd name="connsiteX41" fmla="*/ 216819 w 295075"/>
                  <a:gd name="connsiteY41" fmla="*/ 175920 h 420452"/>
                  <a:gd name="connsiteX42" fmla="*/ 222007 w 295075"/>
                  <a:gd name="connsiteY42" fmla="*/ 146038 h 420452"/>
                  <a:gd name="connsiteX43" fmla="*/ 216819 w 295075"/>
                  <a:gd name="connsiteY43" fmla="*/ 116001 h 420452"/>
                  <a:gd name="connsiteX44" fmla="*/ 202224 w 295075"/>
                  <a:gd name="connsiteY44" fmla="*/ 91913 h 420452"/>
                  <a:gd name="connsiteX45" fmla="*/ 179554 w 295075"/>
                  <a:gd name="connsiteY45" fmla="*/ 76003 h 420452"/>
                  <a:gd name="connsiteX46" fmla="*/ 150381 w 295075"/>
                  <a:gd name="connsiteY46" fmla="*/ 70280 h 42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95075" h="420452">
                    <a:moveTo>
                      <a:pt x="130944" y="-1121"/>
                    </a:moveTo>
                    <a:cubicBezTo>
                      <a:pt x="150969" y="-1121"/>
                      <a:pt x="168261" y="2441"/>
                      <a:pt x="182822" y="9583"/>
                    </a:cubicBezTo>
                    <a:cubicBezTo>
                      <a:pt x="197019" y="16465"/>
                      <a:pt x="209487" y="26409"/>
                      <a:pt x="219343" y="38721"/>
                    </a:cubicBezTo>
                    <a:lnTo>
                      <a:pt x="219343" y="6608"/>
                    </a:lnTo>
                    <a:lnTo>
                      <a:pt x="294670" y="6608"/>
                    </a:lnTo>
                    <a:lnTo>
                      <a:pt x="294670" y="270994"/>
                    </a:lnTo>
                    <a:cubicBezTo>
                      <a:pt x="294670" y="294201"/>
                      <a:pt x="291090" y="314952"/>
                      <a:pt x="283914" y="333247"/>
                    </a:cubicBezTo>
                    <a:cubicBezTo>
                      <a:pt x="277187" y="350903"/>
                      <a:pt x="266621" y="366864"/>
                      <a:pt x="252978" y="379937"/>
                    </a:cubicBezTo>
                    <a:cubicBezTo>
                      <a:pt x="239022" y="393028"/>
                      <a:pt x="222456" y="403006"/>
                      <a:pt x="204368" y="409231"/>
                    </a:cubicBezTo>
                    <a:cubicBezTo>
                      <a:pt x="185416" y="415958"/>
                      <a:pt x="164163" y="419330"/>
                      <a:pt x="140593" y="419330"/>
                    </a:cubicBezTo>
                    <a:cubicBezTo>
                      <a:pt x="129215" y="419313"/>
                      <a:pt x="117854" y="418569"/>
                      <a:pt x="106562" y="417099"/>
                    </a:cubicBezTo>
                    <a:cubicBezTo>
                      <a:pt x="95339" y="415664"/>
                      <a:pt x="84220" y="413485"/>
                      <a:pt x="73273" y="410562"/>
                    </a:cubicBezTo>
                    <a:cubicBezTo>
                      <a:pt x="62742" y="407744"/>
                      <a:pt x="52453" y="404112"/>
                      <a:pt x="42493" y="399703"/>
                    </a:cubicBezTo>
                    <a:cubicBezTo>
                      <a:pt x="33068" y="395570"/>
                      <a:pt x="24094" y="390486"/>
                      <a:pt x="15689" y="384537"/>
                    </a:cubicBezTo>
                    <a:lnTo>
                      <a:pt x="43081" y="321195"/>
                    </a:lnTo>
                    <a:cubicBezTo>
                      <a:pt x="57001" y="330498"/>
                      <a:pt x="72132" y="337865"/>
                      <a:pt x="88041" y="343052"/>
                    </a:cubicBezTo>
                    <a:cubicBezTo>
                      <a:pt x="103985" y="348154"/>
                      <a:pt x="120655" y="350730"/>
                      <a:pt x="137394" y="350644"/>
                    </a:cubicBezTo>
                    <a:cubicBezTo>
                      <a:pt x="148531" y="350765"/>
                      <a:pt x="159632" y="349105"/>
                      <a:pt x="170250" y="345733"/>
                    </a:cubicBezTo>
                    <a:cubicBezTo>
                      <a:pt x="179709" y="342724"/>
                      <a:pt x="188442" y="337744"/>
                      <a:pt x="195878" y="331155"/>
                    </a:cubicBezTo>
                    <a:cubicBezTo>
                      <a:pt x="203175" y="324515"/>
                      <a:pt x="208916" y="316353"/>
                      <a:pt x="212669" y="307222"/>
                    </a:cubicBezTo>
                    <a:cubicBezTo>
                      <a:pt x="216871" y="296743"/>
                      <a:pt x="218928" y="285503"/>
                      <a:pt x="218704" y="274211"/>
                    </a:cubicBezTo>
                    <a:lnTo>
                      <a:pt x="218704" y="253978"/>
                    </a:lnTo>
                    <a:cubicBezTo>
                      <a:pt x="208882" y="266083"/>
                      <a:pt x="196465" y="275836"/>
                      <a:pt x="182389" y="282529"/>
                    </a:cubicBezTo>
                    <a:cubicBezTo>
                      <a:pt x="167950" y="289446"/>
                      <a:pt x="150813" y="292904"/>
                      <a:pt x="130979" y="292904"/>
                    </a:cubicBezTo>
                    <a:cubicBezTo>
                      <a:pt x="113773" y="292973"/>
                      <a:pt x="96757" y="289376"/>
                      <a:pt x="81038" y="282356"/>
                    </a:cubicBezTo>
                    <a:cubicBezTo>
                      <a:pt x="65250" y="275317"/>
                      <a:pt x="51035" y="265219"/>
                      <a:pt x="39207" y="252612"/>
                    </a:cubicBezTo>
                    <a:cubicBezTo>
                      <a:pt x="26705" y="239141"/>
                      <a:pt x="16900" y="223388"/>
                      <a:pt x="10346" y="206216"/>
                    </a:cubicBezTo>
                    <a:cubicBezTo>
                      <a:pt x="-3990" y="167291"/>
                      <a:pt x="-3990" y="124544"/>
                      <a:pt x="10346" y="85618"/>
                    </a:cubicBezTo>
                    <a:cubicBezTo>
                      <a:pt x="16952" y="68464"/>
                      <a:pt x="26739" y="52728"/>
                      <a:pt x="39207" y="39222"/>
                    </a:cubicBezTo>
                    <a:cubicBezTo>
                      <a:pt x="51001" y="26547"/>
                      <a:pt x="65232" y="16379"/>
                      <a:pt x="81038" y="9324"/>
                    </a:cubicBezTo>
                    <a:cubicBezTo>
                      <a:pt x="96757" y="2355"/>
                      <a:pt x="113755" y="-1208"/>
                      <a:pt x="130944" y="-1121"/>
                    </a:cubicBezTo>
                    <a:close/>
                    <a:moveTo>
                      <a:pt x="150381" y="70245"/>
                    </a:moveTo>
                    <a:cubicBezTo>
                      <a:pt x="140161" y="70090"/>
                      <a:pt x="130010" y="72113"/>
                      <a:pt x="120638" y="76194"/>
                    </a:cubicBezTo>
                    <a:cubicBezTo>
                      <a:pt x="112043" y="79981"/>
                      <a:pt x="104314" y="85514"/>
                      <a:pt x="97950" y="92414"/>
                    </a:cubicBezTo>
                    <a:cubicBezTo>
                      <a:pt x="91569" y="99400"/>
                      <a:pt x="86658" y="107580"/>
                      <a:pt x="83511" y="116503"/>
                    </a:cubicBezTo>
                    <a:cubicBezTo>
                      <a:pt x="80121" y="125996"/>
                      <a:pt x="78427" y="136009"/>
                      <a:pt x="78496" y="146090"/>
                    </a:cubicBezTo>
                    <a:cubicBezTo>
                      <a:pt x="78427" y="156103"/>
                      <a:pt x="80121" y="166063"/>
                      <a:pt x="83511" y="175488"/>
                    </a:cubicBezTo>
                    <a:cubicBezTo>
                      <a:pt x="86692" y="184341"/>
                      <a:pt x="91603" y="192486"/>
                      <a:pt x="97950" y="199420"/>
                    </a:cubicBezTo>
                    <a:cubicBezTo>
                      <a:pt x="104314" y="206320"/>
                      <a:pt x="112043" y="211837"/>
                      <a:pt x="120638" y="215624"/>
                    </a:cubicBezTo>
                    <a:cubicBezTo>
                      <a:pt x="139469" y="223509"/>
                      <a:pt x="160670" y="223561"/>
                      <a:pt x="179554" y="215779"/>
                    </a:cubicBezTo>
                    <a:cubicBezTo>
                      <a:pt x="188131" y="212096"/>
                      <a:pt x="195843" y="206683"/>
                      <a:pt x="202224" y="199870"/>
                    </a:cubicBezTo>
                    <a:cubicBezTo>
                      <a:pt x="208640" y="192936"/>
                      <a:pt x="213602" y="184791"/>
                      <a:pt x="216819" y="175920"/>
                    </a:cubicBezTo>
                    <a:cubicBezTo>
                      <a:pt x="220329" y="166357"/>
                      <a:pt x="222076" y="156224"/>
                      <a:pt x="222007" y="146038"/>
                    </a:cubicBezTo>
                    <a:cubicBezTo>
                      <a:pt x="222076" y="135801"/>
                      <a:pt x="220312" y="125633"/>
                      <a:pt x="216819" y="116001"/>
                    </a:cubicBezTo>
                    <a:cubicBezTo>
                      <a:pt x="213620" y="107078"/>
                      <a:pt x="208657" y="98881"/>
                      <a:pt x="202224" y="91913"/>
                    </a:cubicBezTo>
                    <a:cubicBezTo>
                      <a:pt x="195843" y="85099"/>
                      <a:pt x="188131" y="79687"/>
                      <a:pt x="179554" y="76003"/>
                    </a:cubicBezTo>
                    <a:cubicBezTo>
                      <a:pt x="170336" y="72078"/>
                      <a:pt x="160393" y="70141"/>
                      <a:pt x="150381" y="70280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2482821-5171-46D0-AD41-8D3D22902C5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020866" y="6400010"/>
              <a:ext cx="0" cy="28602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522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Utlit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7CDABF-D382-0943-A4CF-D5DFFAA3F51B}"/>
              </a:ext>
            </a:extLst>
          </p:cNvPr>
          <p:cNvSpPr/>
          <p:nvPr userDrawn="1"/>
        </p:nvSpPr>
        <p:spPr>
          <a:xfrm>
            <a:off x="1083365" y="6369627"/>
            <a:ext cx="2584174" cy="3673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 err="1"/>
          </a:p>
        </p:txBody>
      </p:sp>
      <p:pic>
        <p:nvPicPr>
          <p:cNvPr id="32" name="Picture 31" descr="A picture containing person, indoor, wall, person&#10;&#10;Description automatically generated">
            <a:extLst>
              <a:ext uri="{FF2B5EF4-FFF2-40B4-BE49-F238E27FC236}">
                <a16:creationId xmlns:a16="http://schemas.microsoft.com/office/drawing/2014/main" id="{BE8561A7-5513-4796-84A5-9B2E51F02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6"/>
          <a:stretch/>
        </p:blipFill>
        <p:spPr>
          <a:xfrm>
            <a:off x="1953811" y="0"/>
            <a:ext cx="10247714" cy="6858000"/>
          </a:xfrm>
          <a:prstGeom prst="rect">
            <a:avLst/>
          </a:prstGeom>
        </p:spPr>
      </p:pic>
      <p:sp>
        <p:nvSpPr>
          <p:cNvPr id="22" name="Freeform 53">
            <a:extLst>
              <a:ext uri="{FF2B5EF4-FFF2-40B4-BE49-F238E27FC236}">
                <a16:creationId xmlns:a16="http://schemas.microsoft.com/office/drawing/2014/main" id="{D47FD49B-8ED0-4503-8370-6CF65B709867}"/>
              </a:ext>
            </a:extLst>
          </p:cNvPr>
          <p:cNvSpPr>
            <a:spLocks/>
          </p:cNvSpPr>
          <p:nvPr userDrawn="1"/>
        </p:nvSpPr>
        <p:spPr bwMode="auto">
          <a:xfrm>
            <a:off x="4389798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DCCE789B-5FFB-473B-A954-64EFCE55D79C}"/>
              </a:ext>
            </a:extLst>
          </p:cNvPr>
          <p:cNvSpPr>
            <a:spLocks/>
          </p:cNvSpPr>
          <p:nvPr userDrawn="1"/>
        </p:nvSpPr>
        <p:spPr bwMode="auto">
          <a:xfrm>
            <a:off x="4389798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5" name="Straight Connector 24" hidden="1">
            <a:extLst>
              <a:ext uri="{FF2B5EF4-FFF2-40B4-BE49-F238E27FC236}">
                <a16:creationId xmlns:a16="http://schemas.microsoft.com/office/drawing/2014/main" id="{F46F29C4-790A-7047-AD02-28FDB9FC86FD}"/>
              </a:ext>
            </a:extLst>
          </p:cNvPr>
          <p:cNvCxnSpPr>
            <a:cxnSpLocks/>
          </p:cNvCxnSpPr>
          <p:nvPr userDrawn="1"/>
        </p:nvCxnSpPr>
        <p:spPr>
          <a:xfrm>
            <a:off x="664371" y="2706863"/>
            <a:ext cx="2851338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2"/>
                </a:gs>
                <a:gs pos="48000">
                  <a:schemeClr val="accent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540441DB-E403-0440-B10C-C6C28D994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4371" y="3439202"/>
            <a:ext cx="5517354" cy="7191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header text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85B92939-4836-7749-97F2-B653BCEA3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371" y="2795074"/>
            <a:ext cx="5517354" cy="61555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0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DIVIDER SLIDE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B113D2ED-7A45-479E-AC57-D3745A271F26}"/>
              </a:ext>
            </a:extLst>
          </p:cNvPr>
          <p:cNvSpPr txBox="1">
            <a:spLocks/>
          </p:cNvSpPr>
          <p:nvPr userDrawn="1"/>
        </p:nvSpPr>
        <p:spPr>
          <a:xfrm>
            <a:off x="548640" y="6342623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C81157-9992-4BD3-B8A9-14B1E5882052}" type="slidenum">
              <a:rPr lang="en-US" sz="120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‹#›</a:t>
            </a:fld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7E02FEE-C53D-EA41-A13A-089A607B5E6B}"/>
              </a:ext>
            </a:extLst>
          </p:cNvPr>
          <p:cNvGrpSpPr/>
          <p:nvPr userDrawn="1"/>
        </p:nvGrpSpPr>
        <p:grpSpPr>
          <a:xfrm>
            <a:off x="10554061" y="6345623"/>
            <a:ext cx="1465983" cy="391342"/>
            <a:chOff x="10554061" y="6345623"/>
            <a:chExt cx="1465983" cy="391342"/>
          </a:xfrm>
        </p:grpSpPr>
        <p:grpSp>
          <p:nvGrpSpPr>
            <p:cNvPr id="47" name="Amdocs_Logomark">
              <a:extLst>
                <a:ext uri="{FF2B5EF4-FFF2-40B4-BE49-F238E27FC236}">
                  <a16:creationId xmlns:a16="http://schemas.microsoft.com/office/drawing/2014/main" id="{5309E15C-4442-AB43-81C2-802546C32D8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554061" y="6400942"/>
              <a:ext cx="384048" cy="285861"/>
              <a:chOff x="4624387" y="2333625"/>
              <a:chExt cx="2943225" cy="2190750"/>
            </a:xfrm>
            <a:solidFill>
              <a:schemeClr val="bg1"/>
            </a:solidFill>
          </p:grpSpPr>
          <p:sp>
            <p:nvSpPr>
              <p:cNvPr id="63" name="Freeform: Shape 6">
                <a:extLst>
                  <a:ext uri="{FF2B5EF4-FFF2-40B4-BE49-F238E27FC236}">
                    <a16:creationId xmlns:a16="http://schemas.microsoft.com/office/drawing/2014/main" id="{E60F12CF-723D-3A4F-A4A0-8911B430D3C3}"/>
                  </a:ext>
                </a:extLst>
              </p:cNvPr>
              <p:cNvSpPr/>
              <p:nvPr/>
            </p:nvSpPr>
            <p:spPr>
              <a:xfrm>
                <a:off x="4617243" y="2326481"/>
                <a:ext cx="2200275" cy="2200275"/>
              </a:xfrm>
              <a:custGeom>
                <a:avLst/>
                <a:gdLst>
                  <a:gd name="connsiteX0" fmla="*/ 1541621 w 2200275"/>
                  <a:gd name="connsiteY0" fmla="*/ 7144 h 2200275"/>
                  <a:gd name="connsiteX1" fmla="*/ 254794 w 2200275"/>
                  <a:gd name="connsiteY1" fmla="*/ 7144 h 2200275"/>
                  <a:gd name="connsiteX2" fmla="*/ 381476 w 2200275"/>
                  <a:gd name="connsiteY2" fmla="*/ 445294 h 2200275"/>
                  <a:gd name="connsiteX3" fmla="*/ 1541621 w 2200275"/>
                  <a:gd name="connsiteY3" fmla="*/ 445294 h 2200275"/>
                  <a:gd name="connsiteX4" fmla="*/ 1760696 w 2200275"/>
                  <a:gd name="connsiteY4" fmla="*/ 664369 h 2200275"/>
                  <a:gd name="connsiteX5" fmla="*/ 1760696 w 2200275"/>
                  <a:gd name="connsiteY5" fmla="*/ 883444 h 2200275"/>
                  <a:gd name="connsiteX6" fmla="*/ 664369 w 2200275"/>
                  <a:gd name="connsiteY6" fmla="*/ 883444 h 2200275"/>
                  <a:gd name="connsiteX7" fmla="*/ 7144 w 2200275"/>
                  <a:gd name="connsiteY7" fmla="*/ 1540669 h 2200275"/>
                  <a:gd name="connsiteX8" fmla="*/ 664369 w 2200275"/>
                  <a:gd name="connsiteY8" fmla="*/ 2197894 h 2200275"/>
                  <a:gd name="connsiteX9" fmla="*/ 1540669 w 2200275"/>
                  <a:gd name="connsiteY9" fmla="*/ 2197894 h 2200275"/>
                  <a:gd name="connsiteX10" fmla="*/ 2197894 w 2200275"/>
                  <a:gd name="connsiteY10" fmla="*/ 1540669 h 2200275"/>
                  <a:gd name="connsiteX11" fmla="*/ 2197894 w 2200275"/>
                  <a:gd name="connsiteY11" fmla="*/ 1102519 h 2200275"/>
                  <a:gd name="connsiteX12" fmla="*/ 2197894 w 2200275"/>
                  <a:gd name="connsiteY12" fmla="*/ 883444 h 2200275"/>
                  <a:gd name="connsiteX13" fmla="*/ 2197894 w 2200275"/>
                  <a:gd name="connsiteY13" fmla="*/ 664369 h 2200275"/>
                  <a:gd name="connsiteX14" fmla="*/ 1541621 w 2200275"/>
                  <a:gd name="connsiteY14" fmla="*/ 7144 h 2200275"/>
                  <a:gd name="connsiteX15" fmla="*/ 1760696 w 2200275"/>
                  <a:gd name="connsiteY15" fmla="*/ 1541621 h 2200275"/>
                  <a:gd name="connsiteX16" fmla="*/ 1541621 w 2200275"/>
                  <a:gd name="connsiteY16" fmla="*/ 1760696 h 2200275"/>
                  <a:gd name="connsiteX17" fmla="*/ 664369 w 2200275"/>
                  <a:gd name="connsiteY17" fmla="*/ 1760696 h 2200275"/>
                  <a:gd name="connsiteX18" fmla="*/ 445294 w 2200275"/>
                  <a:gd name="connsiteY18" fmla="*/ 1541621 h 2200275"/>
                  <a:gd name="connsiteX19" fmla="*/ 664369 w 2200275"/>
                  <a:gd name="connsiteY19" fmla="*/ 1322546 h 2200275"/>
                  <a:gd name="connsiteX20" fmla="*/ 1759744 w 2200275"/>
                  <a:gd name="connsiteY20" fmla="*/ 1322546 h 2200275"/>
                  <a:gd name="connsiteX21" fmla="*/ 1759744 w 2200275"/>
                  <a:gd name="connsiteY21" fmla="*/ 1541621 h 2200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00275" h="2200275">
                    <a:moveTo>
                      <a:pt x="1541621" y="7144"/>
                    </a:moveTo>
                    <a:lnTo>
                      <a:pt x="254794" y="7144"/>
                    </a:lnTo>
                    <a:lnTo>
                      <a:pt x="381476" y="445294"/>
                    </a:lnTo>
                    <a:lnTo>
                      <a:pt x="1541621" y="445294"/>
                    </a:lnTo>
                    <a:cubicBezTo>
                      <a:pt x="1662589" y="445294"/>
                      <a:pt x="1760696" y="543401"/>
                      <a:pt x="1760696" y="664369"/>
                    </a:cubicBezTo>
                    <a:lnTo>
                      <a:pt x="1760696" y="883444"/>
                    </a:lnTo>
                    <a:lnTo>
                      <a:pt x="664369" y="883444"/>
                    </a:lnTo>
                    <a:cubicBezTo>
                      <a:pt x="301466" y="883444"/>
                      <a:pt x="7144" y="1178719"/>
                      <a:pt x="7144" y="1540669"/>
                    </a:cubicBezTo>
                    <a:cubicBezTo>
                      <a:pt x="7144" y="1903571"/>
                      <a:pt x="302419" y="2197894"/>
                      <a:pt x="664369" y="2197894"/>
                    </a:cubicBezTo>
                    <a:lnTo>
                      <a:pt x="1540669" y="2197894"/>
                    </a:lnTo>
                    <a:cubicBezTo>
                      <a:pt x="1903571" y="2197894"/>
                      <a:pt x="2197894" y="1902619"/>
                      <a:pt x="2197894" y="1540669"/>
                    </a:cubicBezTo>
                    <a:lnTo>
                      <a:pt x="2197894" y="1102519"/>
                    </a:lnTo>
                    <a:lnTo>
                      <a:pt x="2197894" y="883444"/>
                    </a:lnTo>
                    <a:lnTo>
                      <a:pt x="2197894" y="664369"/>
                    </a:lnTo>
                    <a:cubicBezTo>
                      <a:pt x="2198846" y="302419"/>
                      <a:pt x="1903571" y="7144"/>
                      <a:pt x="1541621" y="7144"/>
                    </a:cubicBezTo>
                    <a:close/>
                    <a:moveTo>
                      <a:pt x="1760696" y="1541621"/>
                    </a:moveTo>
                    <a:cubicBezTo>
                      <a:pt x="1760696" y="1662589"/>
                      <a:pt x="1662589" y="1760696"/>
                      <a:pt x="1541621" y="1760696"/>
                    </a:cubicBezTo>
                    <a:lnTo>
                      <a:pt x="664369" y="1760696"/>
                    </a:lnTo>
                    <a:cubicBezTo>
                      <a:pt x="543401" y="1760696"/>
                      <a:pt x="445294" y="1662589"/>
                      <a:pt x="445294" y="1541621"/>
                    </a:cubicBezTo>
                    <a:cubicBezTo>
                      <a:pt x="445294" y="1420654"/>
                      <a:pt x="543401" y="1322546"/>
                      <a:pt x="664369" y="1322546"/>
                    </a:cubicBezTo>
                    <a:lnTo>
                      <a:pt x="1759744" y="1322546"/>
                    </a:lnTo>
                    <a:lnTo>
                      <a:pt x="1759744" y="15416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7">
                <a:extLst>
                  <a:ext uri="{FF2B5EF4-FFF2-40B4-BE49-F238E27FC236}">
                    <a16:creationId xmlns:a16="http://schemas.microsoft.com/office/drawing/2014/main" id="{7BC19F7C-EB21-1D44-BEBF-F9E78AD9994C}"/>
                  </a:ext>
                </a:extLst>
              </p:cNvPr>
              <p:cNvSpPr/>
              <p:nvPr/>
            </p:nvSpPr>
            <p:spPr>
              <a:xfrm>
                <a:off x="7036593" y="3202781"/>
                <a:ext cx="533400" cy="447675"/>
              </a:xfrm>
              <a:custGeom>
                <a:avLst/>
                <a:gdLst>
                  <a:gd name="connsiteX0" fmla="*/ 407194 w 533400"/>
                  <a:gd name="connsiteY0" fmla="*/ 7144 h 447675"/>
                  <a:gd name="connsiteX1" fmla="*/ 7144 w 533400"/>
                  <a:gd name="connsiteY1" fmla="*/ 7144 h 447675"/>
                  <a:gd name="connsiteX2" fmla="*/ 7144 w 533400"/>
                  <a:gd name="connsiteY2" fmla="*/ 446246 h 447675"/>
                  <a:gd name="connsiteX3" fmla="*/ 533876 w 533400"/>
                  <a:gd name="connsiteY3" fmla="*/ 446246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447675">
                    <a:moveTo>
                      <a:pt x="407194" y="7144"/>
                    </a:moveTo>
                    <a:lnTo>
                      <a:pt x="7144" y="7144"/>
                    </a:lnTo>
                    <a:lnTo>
                      <a:pt x="7144" y="446246"/>
                    </a:lnTo>
                    <a:lnTo>
                      <a:pt x="533876" y="4462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A7A5C62-F843-A746-B640-2A4CECC533EE}"/>
                </a:ext>
              </a:extLst>
            </p:cNvPr>
            <p:cNvGrpSpPr/>
            <p:nvPr userDrawn="1"/>
          </p:nvGrpSpPr>
          <p:grpSpPr>
            <a:xfrm>
              <a:off x="11122366" y="6345623"/>
              <a:ext cx="897678" cy="391342"/>
              <a:chOff x="5599695" y="3904599"/>
              <a:chExt cx="2194943" cy="956884"/>
            </a:xfrm>
            <a:solidFill>
              <a:schemeClr val="bg1"/>
            </a:solidFill>
          </p:grpSpPr>
          <p:sp>
            <p:nvSpPr>
              <p:cNvPr id="50" name="Freeform: Shape 20">
                <a:extLst>
                  <a:ext uri="{FF2B5EF4-FFF2-40B4-BE49-F238E27FC236}">
                    <a16:creationId xmlns:a16="http://schemas.microsoft.com/office/drawing/2014/main" id="{3E6002A1-ED05-D54A-900D-D7362DAAAEE9}"/>
                  </a:ext>
                </a:extLst>
              </p:cNvPr>
              <p:cNvSpPr/>
              <p:nvPr/>
            </p:nvSpPr>
            <p:spPr>
              <a:xfrm>
                <a:off x="5617507" y="4041099"/>
                <a:ext cx="462428" cy="295919"/>
              </a:xfrm>
              <a:custGeom>
                <a:avLst/>
                <a:gdLst>
                  <a:gd name="connsiteX0" fmla="*/ 349492 w 462428"/>
                  <a:gd name="connsiteY0" fmla="*/ -1114 h 295919"/>
                  <a:gd name="connsiteX1" fmla="*/ 395300 w 462428"/>
                  <a:gd name="connsiteY1" fmla="*/ 7066 h 295919"/>
                  <a:gd name="connsiteX2" fmla="*/ 430940 w 462428"/>
                  <a:gd name="connsiteY2" fmla="*/ 29961 h 295919"/>
                  <a:gd name="connsiteX3" fmla="*/ 453921 w 462428"/>
                  <a:gd name="connsiteY3" fmla="*/ 65497 h 295919"/>
                  <a:gd name="connsiteX4" fmla="*/ 462014 w 462428"/>
                  <a:gd name="connsiteY4" fmla="*/ 111305 h 295919"/>
                  <a:gd name="connsiteX5" fmla="*/ 462014 w 462428"/>
                  <a:gd name="connsiteY5" fmla="*/ 294796 h 295919"/>
                  <a:gd name="connsiteX6" fmla="*/ 385426 w 462428"/>
                  <a:gd name="connsiteY6" fmla="*/ 294796 h 295919"/>
                  <a:gd name="connsiteX7" fmla="*/ 385426 w 462428"/>
                  <a:gd name="connsiteY7" fmla="*/ 136293 h 295919"/>
                  <a:gd name="connsiteX8" fmla="*/ 370692 w 462428"/>
                  <a:gd name="connsiteY8" fmla="*/ 88254 h 295919"/>
                  <a:gd name="connsiteX9" fmla="*/ 329744 w 462428"/>
                  <a:gd name="connsiteY9" fmla="*/ 71757 h 295919"/>
                  <a:gd name="connsiteX10" fmla="*/ 306329 w 462428"/>
                  <a:gd name="connsiteY10" fmla="*/ 75769 h 295919"/>
                  <a:gd name="connsiteX11" fmla="*/ 287169 w 462428"/>
                  <a:gd name="connsiteY11" fmla="*/ 87874 h 295919"/>
                  <a:gd name="connsiteX12" fmla="*/ 274217 w 462428"/>
                  <a:gd name="connsiteY12" fmla="*/ 108244 h 295919"/>
                  <a:gd name="connsiteX13" fmla="*/ 269358 w 462428"/>
                  <a:gd name="connsiteY13" fmla="*/ 136794 h 295919"/>
                  <a:gd name="connsiteX14" fmla="*/ 269358 w 462428"/>
                  <a:gd name="connsiteY14" fmla="*/ 294710 h 295919"/>
                  <a:gd name="connsiteX15" fmla="*/ 192475 w 462428"/>
                  <a:gd name="connsiteY15" fmla="*/ 294710 h 295919"/>
                  <a:gd name="connsiteX16" fmla="*/ 192475 w 462428"/>
                  <a:gd name="connsiteY16" fmla="*/ 136207 h 295919"/>
                  <a:gd name="connsiteX17" fmla="*/ 177880 w 462428"/>
                  <a:gd name="connsiteY17" fmla="*/ 88168 h 295919"/>
                  <a:gd name="connsiteX18" fmla="*/ 136793 w 462428"/>
                  <a:gd name="connsiteY18" fmla="*/ 71671 h 295919"/>
                  <a:gd name="connsiteX19" fmla="*/ 113379 w 462428"/>
                  <a:gd name="connsiteY19" fmla="*/ 75683 h 295919"/>
                  <a:gd name="connsiteX20" fmla="*/ 94219 w 462428"/>
                  <a:gd name="connsiteY20" fmla="*/ 87787 h 295919"/>
                  <a:gd name="connsiteX21" fmla="*/ 81267 w 462428"/>
                  <a:gd name="connsiteY21" fmla="*/ 108158 h 295919"/>
                  <a:gd name="connsiteX22" fmla="*/ 76408 w 462428"/>
                  <a:gd name="connsiteY22" fmla="*/ 136708 h 295919"/>
                  <a:gd name="connsiteX23" fmla="*/ 76408 w 462428"/>
                  <a:gd name="connsiteY23" fmla="*/ 294624 h 295919"/>
                  <a:gd name="connsiteX24" fmla="*/ -406 w 462428"/>
                  <a:gd name="connsiteY24" fmla="*/ 294624 h 295919"/>
                  <a:gd name="connsiteX25" fmla="*/ -406 w 462428"/>
                  <a:gd name="connsiteY25" fmla="*/ 6616 h 295919"/>
                  <a:gd name="connsiteX26" fmla="*/ 74419 w 462428"/>
                  <a:gd name="connsiteY26" fmla="*/ 6616 h 295919"/>
                  <a:gd name="connsiteX27" fmla="*/ 74419 w 462428"/>
                  <a:gd name="connsiteY27" fmla="*/ 40527 h 295919"/>
                  <a:gd name="connsiteX28" fmla="*/ 111840 w 462428"/>
                  <a:gd name="connsiteY28" fmla="*/ 8259 h 295919"/>
                  <a:gd name="connsiteX29" fmla="*/ 158374 w 462428"/>
                  <a:gd name="connsiteY29" fmla="*/ -1114 h 295919"/>
                  <a:gd name="connsiteX30" fmla="*/ 213918 w 462428"/>
                  <a:gd name="connsiteY30" fmla="*/ 11977 h 295919"/>
                  <a:gd name="connsiteX31" fmla="*/ 252653 w 462428"/>
                  <a:gd name="connsiteY31" fmla="*/ 48291 h 295919"/>
                  <a:gd name="connsiteX32" fmla="*/ 295297 w 462428"/>
                  <a:gd name="connsiteY32" fmla="*/ 9729 h 295919"/>
                  <a:gd name="connsiteX33" fmla="*/ 321668 w 462428"/>
                  <a:gd name="connsiteY33" fmla="*/ 1394 h 295919"/>
                  <a:gd name="connsiteX34" fmla="*/ 349492 w 462428"/>
                  <a:gd name="connsiteY34" fmla="*/ -1114 h 295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428" h="295919">
                    <a:moveTo>
                      <a:pt x="349492" y="-1114"/>
                    </a:moveTo>
                    <a:cubicBezTo>
                      <a:pt x="365140" y="-1304"/>
                      <a:pt x="380682" y="1480"/>
                      <a:pt x="395300" y="7066"/>
                    </a:cubicBezTo>
                    <a:cubicBezTo>
                      <a:pt x="408617" y="12184"/>
                      <a:pt x="420746" y="19983"/>
                      <a:pt x="430940" y="29961"/>
                    </a:cubicBezTo>
                    <a:cubicBezTo>
                      <a:pt x="441023" y="40060"/>
                      <a:pt x="448855" y="52165"/>
                      <a:pt x="453921" y="65497"/>
                    </a:cubicBezTo>
                    <a:cubicBezTo>
                      <a:pt x="459450" y="80127"/>
                      <a:pt x="462196" y="95673"/>
                      <a:pt x="462014" y="111305"/>
                    </a:cubicBezTo>
                    <a:lnTo>
                      <a:pt x="462014" y="294796"/>
                    </a:lnTo>
                    <a:lnTo>
                      <a:pt x="385426" y="294796"/>
                    </a:lnTo>
                    <a:lnTo>
                      <a:pt x="385426" y="136293"/>
                    </a:lnTo>
                    <a:cubicBezTo>
                      <a:pt x="385426" y="115265"/>
                      <a:pt x="380515" y="99252"/>
                      <a:pt x="370692" y="88254"/>
                    </a:cubicBezTo>
                    <a:cubicBezTo>
                      <a:pt x="360870" y="77256"/>
                      <a:pt x="347221" y="71757"/>
                      <a:pt x="329744" y="71757"/>
                    </a:cubicBezTo>
                    <a:cubicBezTo>
                      <a:pt x="321763" y="71705"/>
                      <a:pt x="313838" y="73071"/>
                      <a:pt x="306329" y="75769"/>
                    </a:cubicBezTo>
                    <a:cubicBezTo>
                      <a:pt x="299122" y="78328"/>
                      <a:pt x="292577" y="82461"/>
                      <a:pt x="287169" y="87874"/>
                    </a:cubicBezTo>
                    <a:cubicBezTo>
                      <a:pt x="281518" y="93719"/>
                      <a:pt x="277112" y="100653"/>
                      <a:pt x="274217" y="108244"/>
                    </a:cubicBezTo>
                    <a:cubicBezTo>
                      <a:pt x="270805" y="117375"/>
                      <a:pt x="269157" y="127059"/>
                      <a:pt x="269358" y="136794"/>
                    </a:cubicBezTo>
                    <a:lnTo>
                      <a:pt x="269358" y="294710"/>
                    </a:lnTo>
                    <a:lnTo>
                      <a:pt x="192475" y="294710"/>
                    </a:lnTo>
                    <a:lnTo>
                      <a:pt x="192475" y="136207"/>
                    </a:lnTo>
                    <a:cubicBezTo>
                      <a:pt x="192475" y="115179"/>
                      <a:pt x="187611" y="99166"/>
                      <a:pt x="177880" y="88168"/>
                    </a:cubicBezTo>
                    <a:cubicBezTo>
                      <a:pt x="168150" y="77170"/>
                      <a:pt x="154454" y="71671"/>
                      <a:pt x="136793" y="71671"/>
                    </a:cubicBezTo>
                    <a:cubicBezTo>
                      <a:pt x="128813" y="71619"/>
                      <a:pt x="120888" y="72985"/>
                      <a:pt x="113379" y="75683"/>
                    </a:cubicBezTo>
                    <a:cubicBezTo>
                      <a:pt x="106170" y="78242"/>
                      <a:pt x="99623" y="82375"/>
                      <a:pt x="94219" y="87787"/>
                    </a:cubicBezTo>
                    <a:cubicBezTo>
                      <a:pt x="88568" y="93632"/>
                      <a:pt x="84162" y="100567"/>
                      <a:pt x="81267" y="108158"/>
                    </a:cubicBezTo>
                    <a:cubicBezTo>
                      <a:pt x="77848" y="117271"/>
                      <a:pt x="76199" y="126972"/>
                      <a:pt x="76408" y="136708"/>
                    </a:cubicBezTo>
                    <a:lnTo>
                      <a:pt x="76408" y="294624"/>
                    </a:lnTo>
                    <a:lnTo>
                      <a:pt x="-406" y="294624"/>
                    </a:lnTo>
                    <a:lnTo>
                      <a:pt x="-406" y="6616"/>
                    </a:lnTo>
                    <a:lnTo>
                      <a:pt x="74419" y="6616"/>
                    </a:lnTo>
                    <a:lnTo>
                      <a:pt x="74419" y="40527"/>
                    </a:lnTo>
                    <a:cubicBezTo>
                      <a:pt x="84634" y="25257"/>
                      <a:pt x="97107" y="14502"/>
                      <a:pt x="111840" y="8259"/>
                    </a:cubicBezTo>
                    <a:cubicBezTo>
                      <a:pt x="126558" y="2016"/>
                      <a:pt x="142389" y="-1166"/>
                      <a:pt x="158374" y="-1114"/>
                    </a:cubicBezTo>
                    <a:cubicBezTo>
                      <a:pt x="179195" y="-1114"/>
                      <a:pt x="197710" y="3244"/>
                      <a:pt x="213918" y="11977"/>
                    </a:cubicBezTo>
                    <a:cubicBezTo>
                      <a:pt x="229824" y="20433"/>
                      <a:pt x="243193" y="32970"/>
                      <a:pt x="252653" y="48291"/>
                    </a:cubicBezTo>
                    <a:cubicBezTo>
                      <a:pt x="262579" y="31362"/>
                      <a:pt x="277467" y="17908"/>
                      <a:pt x="295297" y="9729"/>
                    </a:cubicBezTo>
                    <a:cubicBezTo>
                      <a:pt x="303710" y="5873"/>
                      <a:pt x="312567" y="3071"/>
                      <a:pt x="321668" y="1394"/>
                    </a:cubicBezTo>
                    <a:cubicBezTo>
                      <a:pt x="330847" y="-284"/>
                      <a:pt x="340161" y="-1131"/>
                      <a:pt x="349492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21">
                <a:extLst>
                  <a:ext uri="{FF2B5EF4-FFF2-40B4-BE49-F238E27FC236}">
                    <a16:creationId xmlns:a16="http://schemas.microsoft.com/office/drawing/2014/main" id="{5E505C92-868D-374A-AA71-55841411AA5A}"/>
                  </a:ext>
                </a:extLst>
              </p:cNvPr>
              <p:cNvSpPr/>
              <p:nvPr/>
            </p:nvSpPr>
            <p:spPr>
              <a:xfrm>
                <a:off x="6117053" y="4041034"/>
                <a:ext cx="298712" cy="303424"/>
              </a:xfrm>
              <a:custGeom>
                <a:avLst/>
                <a:gdLst>
                  <a:gd name="connsiteX0" fmla="*/ 298307 w 298712"/>
                  <a:gd name="connsiteY0" fmla="*/ 294861 h 303424"/>
                  <a:gd name="connsiteX1" fmla="*/ 223188 w 298712"/>
                  <a:gd name="connsiteY1" fmla="*/ 294861 h 303424"/>
                  <a:gd name="connsiteX2" fmla="*/ 223188 w 298712"/>
                  <a:gd name="connsiteY2" fmla="*/ 263043 h 303424"/>
                  <a:gd name="connsiteX3" fmla="*/ 188118 w 298712"/>
                  <a:gd name="connsiteY3" fmla="*/ 291454 h 303424"/>
                  <a:gd name="connsiteX4" fmla="*/ 137745 w 298712"/>
                  <a:gd name="connsiteY4" fmla="*/ 302297 h 303424"/>
                  <a:gd name="connsiteX5" fmla="*/ 82963 w 298712"/>
                  <a:gd name="connsiteY5" fmla="*/ 290711 h 303424"/>
                  <a:gd name="connsiteX6" fmla="*/ 39057 w 298712"/>
                  <a:gd name="connsiteY6" fmla="*/ 258806 h 303424"/>
                  <a:gd name="connsiteX7" fmla="*/ 10040 w 298712"/>
                  <a:gd name="connsiteY7" fmla="*/ 210785 h 303424"/>
                  <a:gd name="connsiteX8" fmla="*/ 10040 w 298712"/>
                  <a:gd name="connsiteY8" fmla="*/ 90325 h 303424"/>
                  <a:gd name="connsiteX9" fmla="*/ 39057 w 298712"/>
                  <a:gd name="connsiteY9" fmla="*/ 42303 h 303424"/>
                  <a:gd name="connsiteX10" fmla="*/ 82963 w 298712"/>
                  <a:gd name="connsiteY10" fmla="*/ 10485 h 303424"/>
                  <a:gd name="connsiteX11" fmla="*/ 137745 w 298712"/>
                  <a:gd name="connsiteY11" fmla="*/ -1118 h 303424"/>
                  <a:gd name="connsiteX12" fmla="*/ 188118 w 298712"/>
                  <a:gd name="connsiteY12" fmla="*/ 9741 h 303424"/>
                  <a:gd name="connsiteX13" fmla="*/ 223188 w 298712"/>
                  <a:gd name="connsiteY13" fmla="*/ 38430 h 303424"/>
                  <a:gd name="connsiteX14" fmla="*/ 223188 w 298712"/>
                  <a:gd name="connsiteY14" fmla="*/ 6612 h 303424"/>
                  <a:gd name="connsiteX15" fmla="*/ 298307 w 298712"/>
                  <a:gd name="connsiteY15" fmla="*/ 6612 h 303424"/>
                  <a:gd name="connsiteX16" fmla="*/ 151977 w 298712"/>
                  <a:gd name="connsiteY16" fmla="*/ 71216 h 303424"/>
                  <a:gd name="connsiteX17" fmla="*/ 121490 w 298712"/>
                  <a:gd name="connsiteY17" fmla="*/ 77459 h 303424"/>
                  <a:gd name="connsiteX18" fmla="*/ 98214 w 298712"/>
                  <a:gd name="connsiteY18" fmla="*/ 94423 h 303424"/>
                  <a:gd name="connsiteX19" fmla="*/ 83481 w 298712"/>
                  <a:gd name="connsiteY19" fmla="*/ 119705 h 303424"/>
                  <a:gd name="connsiteX20" fmla="*/ 83481 w 298712"/>
                  <a:gd name="connsiteY20" fmla="*/ 181699 h 303424"/>
                  <a:gd name="connsiteX21" fmla="*/ 98214 w 298712"/>
                  <a:gd name="connsiteY21" fmla="*/ 206842 h 303424"/>
                  <a:gd name="connsiteX22" fmla="*/ 121490 w 298712"/>
                  <a:gd name="connsiteY22" fmla="*/ 223789 h 303424"/>
                  <a:gd name="connsiteX23" fmla="*/ 151977 w 298712"/>
                  <a:gd name="connsiteY23" fmla="*/ 230031 h 303424"/>
                  <a:gd name="connsiteX24" fmla="*/ 182031 w 298712"/>
                  <a:gd name="connsiteY24" fmla="*/ 224083 h 303424"/>
                  <a:gd name="connsiteX25" fmla="*/ 205290 w 298712"/>
                  <a:gd name="connsiteY25" fmla="*/ 207430 h 303424"/>
                  <a:gd name="connsiteX26" fmla="*/ 220317 w 298712"/>
                  <a:gd name="connsiteY26" fmla="*/ 182148 h 303424"/>
                  <a:gd name="connsiteX27" fmla="*/ 220317 w 298712"/>
                  <a:gd name="connsiteY27" fmla="*/ 119099 h 303424"/>
                  <a:gd name="connsiteX28" fmla="*/ 205290 w 298712"/>
                  <a:gd name="connsiteY28" fmla="*/ 93818 h 303424"/>
                  <a:gd name="connsiteX29" fmla="*/ 182031 w 298712"/>
                  <a:gd name="connsiteY29" fmla="*/ 77165 h 303424"/>
                  <a:gd name="connsiteX30" fmla="*/ 151977 w 298712"/>
                  <a:gd name="connsiteY30" fmla="*/ 71216 h 303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2" h="303424">
                    <a:moveTo>
                      <a:pt x="298307" y="294861"/>
                    </a:moveTo>
                    <a:lnTo>
                      <a:pt x="223188" y="294861"/>
                    </a:lnTo>
                    <a:lnTo>
                      <a:pt x="223188" y="263043"/>
                    </a:lnTo>
                    <a:cubicBezTo>
                      <a:pt x="213611" y="274854"/>
                      <a:pt x="201665" y="284537"/>
                      <a:pt x="188118" y="291454"/>
                    </a:cubicBezTo>
                    <a:cubicBezTo>
                      <a:pt x="174181" y="298683"/>
                      <a:pt x="157390" y="302297"/>
                      <a:pt x="137745" y="302297"/>
                    </a:cubicBezTo>
                    <a:cubicBezTo>
                      <a:pt x="118860" y="302452"/>
                      <a:pt x="100165" y="298510"/>
                      <a:pt x="82963" y="290711"/>
                    </a:cubicBezTo>
                    <a:cubicBezTo>
                      <a:pt x="66329" y="283137"/>
                      <a:pt x="51395" y="272294"/>
                      <a:pt x="39057" y="258806"/>
                    </a:cubicBezTo>
                    <a:cubicBezTo>
                      <a:pt x="26376" y="244816"/>
                      <a:pt x="16523" y="228509"/>
                      <a:pt x="10040" y="210785"/>
                    </a:cubicBezTo>
                    <a:cubicBezTo>
                      <a:pt x="-3888" y="171842"/>
                      <a:pt x="-3888" y="129267"/>
                      <a:pt x="10040" y="90325"/>
                    </a:cubicBezTo>
                    <a:cubicBezTo>
                      <a:pt x="16531" y="72600"/>
                      <a:pt x="26383" y="56293"/>
                      <a:pt x="39057" y="42303"/>
                    </a:cubicBezTo>
                    <a:cubicBezTo>
                      <a:pt x="51397" y="28850"/>
                      <a:pt x="66332" y="18025"/>
                      <a:pt x="82963" y="10485"/>
                    </a:cubicBezTo>
                    <a:cubicBezTo>
                      <a:pt x="100163" y="2686"/>
                      <a:pt x="118858" y="-1274"/>
                      <a:pt x="137745" y="-1118"/>
                    </a:cubicBezTo>
                    <a:cubicBezTo>
                      <a:pt x="157343" y="-1118"/>
                      <a:pt x="174134" y="2496"/>
                      <a:pt x="188118" y="9741"/>
                    </a:cubicBezTo>
                    <a:cubicBezTo>
                      <a:pt x="201723" y="16693"/>
                      <a:pt x="213682" y="26463"/>
                      <a:pt x="223188" y="38430"/>
                    </a:cubicBezTo>
                    <a:lnTo>
                      <a:pt x="223188" y="6612"/>
                    </a:lnTo>
                    <a:lnTo>
                      <a:pt x="298307" y="6612"/>
                    </a:lnTo>
                    <a:close/>
                    <a:moveTo>
                      <a:pt x="151977" y="71216"/>
                    </a:moveTo>
                    <a:cubicBezTo>
                      <a:pt x="141484" y="71078"/>
                      <a:pt x="131084" y="73205"/>
                      <a:pt x="121490" y="77459"/>
                    </a:cubicBezTo>
                    <a:cubicBezTo>
                      <a:pt x="112631" y="81419"/>
                      <a:pt x="104703" y="87212"/>
                      <a:pt x="98214" y="94423"/>
                    </a:cubicBezTo>
                    <a:cubicBezTo>
                      <a:pt x="91690" y="101807"/>
                      <a:pt x="86682" y="110384"/>
                      <a:pt x="83481" y="119705"/>
                    </a:cubicBezTo>
                    <a:cubicBezTo>
                      <a:pt x="76611" y="139799"/>
                      <a:pt x="76611" y="161605"/>
                      <a:pt x="83481" y="181699"/>
                    </a:cubicBezTo>
                    <a:cubicBezTo>
                      <a:pt x="86708" y="190967"/>
                      <a:pt x="91713" y="199493"/>
                      <a:pt x="98214" y="206842"/>
                    </a:cubicBezTo>
                    <a:cubicBezTo>
                      <a:pt x="104708" y="214053"/>
                      <a:pt x="112636" y="219829"/>
                      <a:pt x="121490" y="223789"/>
                    </a:cubicBezTo>
                    <a:cubicBezTo>
                      <a:pt x="131082" y="228043"/>
                      <a:pt x="141484" y="230169"/>
                      <a:pt x="151977" y="230031"/>
                    </a:cubicBezTo>
                    <a:cubicBezTo>
                      <a:pt x="162301" y="230169"/>
                      <a:pt x="172540" y="228146"/>
                      <a:pt x="182031" y="224083"/>
                    </a:cubicBezTo>
                    <a:cubicBezTo>
                      <a:pt x="190882" y="220261"/>
                      <a:pt x="198812" y="214572"/>
                      <a:pt x="205290" y="207430"/>
                    </a:cubicBezTo>
                    <a:cubicBezTo>
                      <a:pt x="211910" y="200063"/>
                      <a:pt x="217016" y="191486"/>
                      <a:pt x="220317" y="182148"/>
                    </a:cubicBezTo>
                    <a:cubicBezTo>
                      <a:pt x="227395" y="161726"/>
                      <a:pt x="227395" y="139522"/>
                      <a:pt x="220317" y="119099"/>
                    </a:cubicBezTo>
                    <a:cubicBezTo>
                      <a:pt x="217016" y="109762"/>
                      <a:pt x="211910" y="101184"/>
                      <a:pt x="205290" y="93818"/>
                    </a:cubicBezTo>
                    <a:cubicBezTo>
                      <a:pt x="198807" y="86676"/>
                      <a:pt x="190878" y="81004"/>
                      <a:pt x="182031" y="77165"/>
                    </a:cubicBezTo>
                    <a:cubicBezTo>
                      <a:pt x="172536" y="73119"/>
                      <a:pt x="162301" y="71078"/>
                      <a:pt x="151977" y="71216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22">
                <a:extLst>
                  <a:ext uri="{FF2B5EF4-FFF2-40B4-BE49-F238E27FC236}">
                    <a16:creationId xmlns:a16="http://schemas.microsoft.com/office/drawing/2014/main" id="{7A48FC2F-C54A-F649-AA60-52C1A8F63E20}"/>
                  </a:ext>
                </a:extLst>
              </p:cNvPr>
              <p:cNvSpPr/>
              <p:nvPr/>
            </p:nvSpPr>
            <p:spPr>
              <a:xfrm>
                <a:off x="6472900" y="3908768"/>
                <a:ext cx="279568" cy="428250"/>
              </a:xfrm>
              <a:custGeom>
                <a:avLst/>
                <a:gdLst>
                  <a:gd name="connsiteX0" fmla="*/ 76494 w 279568"/>
                  <a:gd name="connsiteY0" fmla="*/ 241561 h 428250"/>
                  <a:gd name="connsiteX1" fmla="*/ 103592 w 279568"/>
                  <a:gd name="connsiteY1" fmla="*/ 241561 h 428250"/>
                  <a:gd name="connsiteX2" fmla="*/ 184019 w 279568"/>
                  <a:gd name="connsiteY2" fmla="*/ 138947 h 428250"/>
                  <a:gd name="connsiteX3" fmla="*/ 278281 w 279568"/>
                  <a:gd name="connsiteY3" fmla="*/ 138947 h 428250"/>
                  <a:gd name="connsiteX4" fmla="*/ 165741 w 279568"/>
                  <a:gd name="connsiteY4" fmla="*/ 274572 h 428250"/>
                  <a:gd name="connsiteX5" fmla="*/ 279163 w 279568"/>
                  <a:gd name="connsiteY5" fmla="*/ 427127 h 428250"/>
                  <a:gd name="connsiteX6" fmla="*/ 184607 w 279568"/>
                  <a:gd name="connsiteY6" fmla="*/ 427127 h 428250"/>
                  <a:gd name="connsiteX7" fmla="*/ 102416 w 279568"/>
                  <a:gd name="connsiteY7" fmla="*/ 310558 h 428250"/>
                  <a:gd name="connsiteX8" fmla="*/ 76477 w 279568"/>
                  <a:gd name="connsiteY8" fmla="*/ 310558 h 428250"/>
                  <a:gd name="connsiteX9" fmla="*/ 76477 w 279568"/>
                  <a:gd name="connsiteY9" fmla="*/ 427127 h 428250"/>
                  <a:gd name="connsiteX10" fmla="*/ -406 w 279568"/>
                  <a:gd name="connsiteY10" fmla="*/ 427127 h 428250"/>
                  <a:gd name="connsiteX11" fmla="*/ -406 w 279568"/>
                  <a:gd name="connsiteY11" fmla="*/ -1123 h 428250"/>
                  <a:gd name="connsiteX12" fmla="*/ 76494 w 279568"/>
                  <a:gd name="connsiteY12" fmla="*/ -1123 h 42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568" h="428250">
                    <a:moveTo>
                      <a:pt x="76494" y="241561"/>
                    </a:moveTo>
                    <a:lnTo>
                      <a:pt x="103592" y="241561"/>
                    </a:lnTo>
                    <a:lnTo>
                      <a:pt x="184019" y="138947"/>
                    </a:lnTo>
                    <a:lnTo>
                      <a:pt x="278281" y="138947"/>
                    </a:lnTo>
                    <a:lnTo>
                      <a:pt x="165741" y="274572"/>
                    </a:lnTo>
                    <a:lnTo>
                      <a:pt x="279163" y="427127"/>
                    </a:lnTo>
                    <a:lnTo>
                      <a:pt x="184607" y="427127"/>
                    </a:lnTo>
                    <a:lnTo>
                      <a:pt x="102416" y="310558"/>
                    </a:lnTo>
                    <a:lnTo>
                      <a:pt x="76477" y="310558"/>
                    </a:lnTo>
                    <a:lnTo>
                      <a:pt x="76477" y="427127"/>
                    </a:lnTo>
                    <a:lnTo>
                      <a:pt x="-406" y="427127"/>
                    </a:lnTo>
                    <a:lnTo>
                      <a:pt x="-406" y="-1123"/>
                    </a:lnTo>
                    <a:lnTo>
                      <a:pt x="76494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23">
                <a:extLst>
                  <a:ext uri="{FF2B5EF4-FFF2-40B4-BE49-F238E27FC236}">
                    <a16:creationId xmlns:a16="http://schemas.microsoft.com/office/drawing/2014/main" id="{D55B0E17-62C9-CD4B-BF04-44CAA1522407}"/>
                  </a:ext>
                </a:extLst>
              </p:cNvPr>
              <p:cNvSpPr/>
              <p:nvPr/>
            </p:nvSpPr>
            <p:spPr>
              <a:xfrm>
                <a:off x="6740055" y="4041097"/>
                <a:ext cx="283157" cy="303403"/>
              </a:xfrm>
              <a:custGeom>
                <a:avLst/>
                <a:gdLst>
                  <a:gd name="connsiteX0" fmla="*/ 143984 w 283157"/>
                  <a:gd name="connsiteY0" fmla="*/ -1112 h 303403"/>
                  <a:gd name="connsiteX1" fmla="*/ 200392 w 283157"/>
                  <a:gd name="connsiteY1" fmla="*/ 9886 h 303403"/>
                  <a:gd name="connsiteX2" fmla="*/ 244142 w 283157"/>
                  <a:gd name="connsiteY2" fmla="*/ 40823 h 303403"/>
                  <a:gd name="connsiteX3" fmla="*/ 272572 w 283157"/>
                  <a:gd name="connsiteY3" fmla="*/ 88706 h 303403"/>
                  <a:gd name="connsiteX4" fmla="*/ 282740 w 283157"/>
                  <a:gd name="connsiteY4" fmla="*/ 150267 h 303403"/>
                  <a:gd name="connsiteX5" fmla="*/ 282290 w 283157"/>
                  <a:gd name="connsiteY5" fmla="*/ 164240 h 303403"/>
                  <a:gd name="connsiteX6" fmla="*/ 281270 w 283157"/>
                  <a:gd name="connsiteY6" fmla="*/ 176431 h 303403"/>
                  <a:gd name="connsiteX7" fmla="*/ 78878 w 283157"/>
                  <a:gd name="connsiteY7" fmla="*/ 176431 h 303403"/>
                  <a:gd name="connsiteX8" fmla="*/ 88596 w 283157"/>
                  <a:gd name="connsiteY8" fmla="*/ 203355 h 303403"/>
                  <a:gd name="connsiteX9" fmla="*/ 104955 w 283157"/>
                  <a:gd name="connsiteY9" fmla="*/ 221945 h 303403"/>
                  <a:gd name="connsiteX10" fmla="*/ 126605 w 283157"/>
                  <a:gd name="connsiteY10" fmla="*/ 232787 h 303403"/>
                  <a:gd name="connsiteX11" fmla="*/ 152233 w 283157"/>
                  <a:gd name="connsiteY11" fmla="*/ 236246 h 303403"/>
                  <a:gd name="connsiteX12" fmla="*/ 189792 w 283157"/>
                  <a:gd name="connsiteY12" fmla="*/ 229121 h 303403"/>
                  <a:gd name="connsiteX13" fmla="*/ 224377 w 283157"/>
                  <a:gd name="connsiteY13" fmla="*/ 208595 h 303403"/>
                  <a:gd name="connsiteX14" fmla="*/ 269441 w 283157"/>
                  <a:gd name="connsiteY14" fmla="*/ 258553 h 303403"/>
                  <a:gd name="connsiteX15" fmla="*/ 214503 w 283157"/>
                  <a:gd name="connsiteY15" fmla="*/ 291720 h 303403"/>
                  <a:gd name="connsiteX16" fmla="*/ 147771 w 283157"/>
                  <a:gd name="connsiteY16" fmla="*/ 302269 h 303403"/>
                  <a:gd name="connsiteX17" fmla="*/ 87835 w 283157"/>
                  <a:gd name="connsiteY17" fmla="*/ 291426 h 303403"/>
                  <a:gd name="connsiteX18" fmla="*/ 40990 w 283157"/>
                  <a:gd name="connsiteY18" fmla="*/ 260784 h 303403"/>
                  <a:gd name="connsiteX19" fmla="*/ 10503 w 283157"/>
                  <a:gd name="connsiteY19" fmla="*/ 213195 h 303403"/>
                  <a:gd name="connsiteX20" fmla="*/ -391 w 283157"/>
                  <a:gd name="connsiteY20" fmla="*/ 151495 h 303403"/>
                  <a:gd name="connsiteX21" fmla="*/ 10209 w 283157"/>
                  <a:gd name="connsiteY21" fmla="*/ 89484 h 303403"/>
                  <a:gd name="connsiteX22" fmla="*/ 39814 w 283157"/>
                  <a:gd name="connsiteY22" fmla="*/ 41307 h 303403"/>
                  <a:gd name="connsiteX23" fmla="*/ 85328 w 283157"/>
                  <a:gd name="connsiteY23" fmla="*/ 10076 h 303403"/>
                  <a:gd name="connsiteX24" fmla="*/ 143984 w 283157"/>
                  <a:gd name="connsiteY24" fmla="*/ -1112 h 303403"/>
                  <a:gd name="connsiteX25" fmla="*/ 143396 w 283157"/>
                  <a:gd name="connsiteY25" fmla="*/ 65811 h 303403"/>
                  <a:gd name="connsiteX26" fmla="*/ 100165 w 283157"/>
                  <a:gd name="connsiteY26" fmla="*/ 81114 h 303403"/>
                  <a:gd name="connsiteX27" fmla="*/ 79241 w 283157"/>
                  <a:gd name="connsiteY27" fmla="*/ 123498 h 303403"/>
                  <a:gd name="connsiteX28" fmla="*/ 205615 w 283157"/>
                  <a:gd name="connsiteY28" fmla="*/ 123498 h 303403"/>
                  <a:gd name="connsiteX29" fmla="*/ 184414 w 283157"/>
                  <a:gd name="connsiteY29" fmla="*/ 80682 h 303403"/>
                  <a:gd name="connsiteX30" fmla="*/ 143396 w 283157"/>
                  <a:gd name="connsiteY30" fmla="*/ 65811 h 30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3157" h="303403">
                    <a:moveTo>
                      <a:pt x="143984" y="-1112"/>
                    </a:moveTo>
                    <a:cubicBezTo>
                      <a:pt x="163334" y="-1354"/>
                      <a:pt x="182546" y="2381"/>
                      <a:pt x="200392" y="9886"/>
                    </a:cubicBezTo>
                    <a:cubicBezTo>
                      <a:pt x="217011" y="16959"/>
                      <a:pt x="231934" y="27508"/>
                      <a:pt x="244142" y="40823"/>
                    </a:cubicBezTo>
                    <a:cubicBezTo>
                      <a:pt x="256697" y="54743"/>
                      <a:pt x="266364" y="71015"/>
                      <a:pt x="272572" y="88706"/>
                    </a:cubicBezTo>
                    <a:cubicBezTo>
                      <a:pt x="279540" y="108471"/>
                      <a:pt x="282982" y="129309"/>
                      <a:pt x="282740" y="150267"/>
                    </a:cubicBezTo>
                    <a:cubicBezTo>
                      <a:pt x="282740" y="154884"/>
                      <a:pt x="282584" y="159536"/>
                      <a:pt x="282290" y="164240"/>
                    </a:cubicBezTo>
                    <a:cubicBezTo>
                      <a:pt x="281996" y="168995"/>
                      <a:pt x="281650" y="173076"/>
                      <a:pt x="281270" y="176431"/>
                    </a:cubicBezTo>
                    <a:lnTo>
                      <a:pt x="78878" y="176431"/>
                    </a:lnTo>
                    <a:cubicBezTo>
                      <a:pt x="80469" y="185925"/>
                      <a:pt x="83754" y="195038"/>
                      <a:pt x="88596" y="203355"/>
                    </a:cubicBezTo>
                    <a:cubicBezTo>
                      <a:pt x="92867" y="210497"/>
                      <a:pt x="98401" y="216809"/>
                      <a:pt x="104955" y="221945"/>
                    </a:cubicBezTo>
                    <a:cubicBezTo>
                      <a:pt x="111405" y="226925"/>
                      <a:pt x="118754" y="230608"/>
                      <a:pt x="126605" y="232787"/>
                    </a:cubicBezTo>
                    <a:cubicBezTo>
                      <a:pt x="134940" y="235122"/>
                      <a:pt x="143569" y="236280"/>
                      <a:pt x="152233" y="236246"/>
                    </a:cubicBezTo>
                    <a:cubicBezTo>
                      <a:pt x="165081" y="236159"/>
                      <a:pt x="177808" y="233738"/>
                      <a:pt x="189792" y="229121"/>
                    </a:cubicBezTo>
                    <a:cubicBezTo>
                      <a:pt x="202433" y="224366"/>
                      <a:pt x="214140" y="217414"/>
                      <a:pt x="224377" y="208595"/>
                    </a:cubicBezTo>
                    <a:lnTo>
                      <a:pt x="269441" y="258553"/>
                    </a:lnTo>
                    <a:cubicBezTo>
                      <a:pt x="253636" y="273321"/>
                      <a:pt x="234926" y="284613"/>
                      <a:pt x="214503" y="291720"/>
                    </a:cubicBezTo>
                    <a:cubicBezTo>
                      <a:pt x="193008" y="298949"/>
                      <a:pt x="170442" y="302511"/>
                      <a:pt x="147771" y="302269"/>
                    </a:cubicBezTo>
                    <a:cubicBezTo>
                      <a:pt x="127280" y="302511"/>
                      <a:pt x="106943" y="298828"/>
                      <a:pt x="87835" y="291426"/>
                    </a:cubicBezTo>
                    <a:cubicBezTo>
                      <a:pt x="70266" y="284578"/>
                      <a:pt x="54305" y="274151"/>
                      <a:pt x="40990" y="260784"/>
                    </a:cubicBezTo>
                    <a:cubicBezTo>
                      <a:pt x="27657" y="247192"/>
                      <a:pt x="17282" y="230989"/>
                      <a:pt x="10503" y="213195"/>
                    </a:cubicBezTo>
                    <a:cubicBezTo>
                      <a:pt x="3033" y="193499"/>
                      <a:pt x="-668" y="172557"/>
                      <a:pt x="-391" y="151495"/>
                    </a:cubicBezTo>
                    <a:cubicBezTo>
                      <a:pt x="-651" y="130346"/>
                      <a:pt x="2946" y="109336"/>
                      <a:pt x="10209" y="89484"/>
                    </a:cubicBezTo>
                    <a:cubicBezTo>
                      <a:pt x="16745" y="71604"/>
                      <a:pt x="26810" y="55210"/>
                      <a:pt x="39814" y="41307"/>
                    </a:cubicBezTo>
                    <a:cubicBezTo>
                      <a:pt x="52628" y="27819"/>
                      <a:pt x="68139" y="17184"/>
                      <a:pt x="85328" y="10076"/>
                    </a:cubicBezTo>
                    <a:cubicBezTo>
                      <a:pt x="103935" y="2451"/>
                      <a:pt x="123873" y="-1354"/>
                      <a:pt x="143984" y="-1112"/>
                    </a:cubicBezTo>
                    <a:close/>
                    <a:moveTo>
                      <a:pt x="143396" y="65811"/>
                    </a:moveTo>
                    <a:cubicBezTo>
                      <a:pt x="125135" y="65811"/>
                      <a:pt x="110731" y="70912"/>
                      <a:pt x="100165" y="81114"/>
                    </a:cubicBezTo>
                    <a:cubicBezTo>
                      <a:pt x="89599" y="91317"/>
                      <a:pt x="82630" y="105445"/>
                      <a:pt x="79241" y="123498"/>
                    </a:cubicBezTo>
                    <a:lnTo>
                      <a:pt x="205615" y="123498"/>
                    </a:lnTo>
                    <a:cubicBezTo>
                      <a:pt x="202087" y="104874"/>
                      <a:pt x="195014" y="90608"/>
                      <a:pt x="184414" y="80682"/>
                    </a:cubicBezTo>
                    <a:cubicBezTo>
                      <a:pt x="173814" y="70756"/>
                      <a:pt x="160135" y="65793"/>
                      <a:pt x="143396" y="65811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24">
                <a:extLst>
                  <a:ext uri="{FF2B5EF4-FFF2-40B4-BE49-F238E27FC236}">
                    <a16:creationId xmlns:a16="http://schemas.microsoft.com/office/drawing/2014/main" id="{33A9893A-2E7F-6240-B401-D71B19C5480A}"/>
                  </a:ext>
                </a:extLst>
              </p:cNvPr>
              <p:cNvSpPr/>
              <p:nvPr/>
            </p:nvSpPr>
            <p:spPr>
              <a:xfrm>
                <a:off x="7173696" y="3904599"/>
                <a:ext cx="98034" cy="432418"/>
              </a:xfrm>
              <a:custGeom>
                <a:avLst/>
                <a:gdLst>
                  <a:gd name="connsiteX0" fmla="*/ 48516 w 98034"/>
                  <a:gd name="connsiteY0" fmla="*/ -1121 h 432418"/>
                  <a:gd name="connsiteX1" fmla="*/ 83430 w 98034"/>
                  <a:gd name="connsiteY1" fmla="*/ 13301 h 432418"/>
                  <a:gd name="connsiteX2" fmla="*/ 93806 w 98034"/>
                  <a:gd name="connsiteY2" fmla="*/ 29210 h 432418"/>
                  <a:gd name="connsiteX3" fmla="*/ 97627 w 98034"/>
                  <a:gd name="connsiteY3" fmla="*/ 48837 h 432418"/>
                  <a:gd name="connsiteX4" fmla="*/ 83344 w 98034"/>
                  <a:gd name="connsiteY4" fmla="*/ 84079 h 432418"/>
                  <a:gd name="connsiteX5" fmla="*/ 67780 w 98034"/>
                  <a:gd name="connsiteY5" fmla="*/ 94455 h 432418"/>
                  <a:gd name="connsiteX6" fmla="*/ 29201 w 98034"/>
                  <a:gd name="connsiteY6" fmla="*/ 94455 h 432418"/>
                  <a:gd name="connsiteX7" fmla="*/ 13637 w 98034"/>
                  <a:gd name="connsiteY7" fmla="*/ 84079 h 432418"/>
                  <a:gd name="connsiteX8" fmla="*/ 3262 w 98034"/>
                  <a:gd name="connsiteY8" fmla="*/ 68325 h 432418"/>
                  <a:gd name="connsiteX9" fmla="*/ -404 w 98034"/>
                  <a:gd name="connsiteY9" fmla="*/ 48837 h 432418"/>
                  <a:gd name="connsiteX10" fmla="*/ 3262 w 98034"/>
                  <a:gd name="connsiteY10" fmla="*/ 29210 h 432418"/>
                  <a:gd name="connsiteX11" fmla="*/ 13637 w 98034"/>
                  <a:gd name="connsiteY11" fmla="*/ 13301 h 432418"/>
                  <a:gd name="connsiteX12" fmla="*/ 29201 w 98034"/>
                  <a:gd name="connsiteY12" fmla="*/ 2735 h 432418"/>
                  <a:gd name="connsiteX13" fmla="*/ 48516 w 98034"/>
                  <a:gd name="connsiteY13" fmla="*/ -1121 h 432418"/>
                  <a:gd name="connsiteX14" fmla="*/ 87407 w 98034"/>
                  <a:gd name="connsiteY14" fmla="*/ 431296 h 432418"/>
                  <a:gd name="connsiteX15" fmla="*/ 10525 w 98034"/>
                  <a:gd name="connsiteY15" fmla="*/ 431296 h 432418"/>
                  <a:gd name="connsiteX16" fmla="*/ 10525 w 98034"/>
                  <a:gd name="connsiteY16" fmla="*/ 143116 h 432418"/>
                  <a:gd name="connsiteX17" fmla="*/ 87407 w 98034"/>
                  <a:gd name="connsiteY17" fmla="*/ 143116 h 43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34" h="432418">
                    <a:moveTo>
                      <a:pt x="48516" y="-1121"/>
                    </a:moveTo>
                    <a:cubicBezTo>
                      <a:pt x="61624" y="-1208"/>
                      <a:pt x="74196" y="3997"/>
                      <a:pt x="83430" y="13301"/>
                    </a:cubicBezTo>
                    <a:cubicBezTo>
                      <a:pt x="87891" y="17883"/>
                      <a:pt x="91419" y="23278"/>
                      <a:pt x="93806" y="29210"/>
                    </a:cubicBezTo>
                    <a:cubicBezTo>
                      <a:pt x="96365" y="35435"/>
                      <a:pt x="97662" y="42110"/>
                      <a:pt x="97627" y="48837"/>
                    </a:cubicBezTo>
                    <a:cubicBezTo>
                      <a:pt x="97731" y="62014"/>
                      <a:pt x="92595" y="74689"/>
                      <a:pt x="83344" y="84079"/>
                    </a:cubicBezTo>
                    <a:cubicBezTo>
                      <a:pt x="78917" y="88558"/>
                      <a:pt x="73608" y="92085"/>
                      <a:pt x="67780" y="94455"/>
                    </a:cubicBezTo>
                    <a:cubicBezTo>
                      <a:pt x="55399" y="99418"/>
                      <a:pt x="41582" y="99418"/>
                      <a:pt x="29201" y="94455"/>
                    </a:cubicBezTo>
                    <a:cubicBezTo>
                      <a:pt x="23373" y="92085"/>
                      <a:pt x="18064" y="88558"/>
                      <a:pt x="13637" y="84079"/>
                    </a:cubicBezTo>
                    <a:cubicBezTo>
                      <a:pt x="9158" y="79583"/>
                      <a:pt x="5631" y="74222"/>
                      <a:pt x="3262" y="68325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56" y="42127"/>
                      <a:pt x="789" y="35452"/>
                      <a:pt x="3262" y="29210"/>
                    </a:cubicBezTo>
                    <a:cubicBezTo>
                      <a:pt x="5614" y="23261"/>
                      <a:pt x="9141" y="17849"/>
                      <a:pt x="13637" y="13301"/>
                    </a:cubicBezTo>
                    <a:cubicBezTo>
                      <a:pt x="18099" y="8805"/>
                      <a:pt x="23373" y="5225"/>
                      <a:pt x="29201" y="2735"/>
                    </a:cubicBezTo>
                    <a:cubicBezTo>
                      <a:pt x="35305" y="141"/>
                      <a:pt x="41876" y="-1173"/>
                      <a:pt x="48516" y="-1121"/>
                    </a:cubicBezTo>
                    <a:close/>
                    <a:moveTo>
                      <a:pt x="87407" y="431296"/>
                    </a:moveTo>
                    <a:lnTo>
                      <a:pt x="10525" y="431296"/>
                    </a:lnTo>
                    <a:lnTo>
                      <a:pt x="10525" y="143116"/>
                    </a:lnTo>
                    <a:lnTo>
                      <a:pt x="87407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25">
                <a:extLst>
                  <a:ext uri="{FF2B5EF4-FFF2-40B4-BE49-F238E27FC236}">
                    <a16:creationId xmlns:a16="http://schemas.microsoft.com/office/drawing/2014/main" id="{82D21B6D-4E04-874F-9DB3-E6FC30EDD2D0}"/>
                  </a:ext>
                </a:extLst>
              </p:cNvPr>
              <p:cNvSpPr/>
              <p:nvPr/>
            </p:nvSpPr>
            <p:spPr>
              <a:xfrm>
                <a:off x="7290474" y="3963291"/>
                <a:ext cx="256552" cy="381231"/>
              </a:xfrm>
              <a:custGeom>
                <a:avLst/>
                <a:gdLst>
                  <a:gd name="connsiteX0" fmla="*/ 234877 w 256552"/>
                  <a:gd name="connsiteY0" fmla="*/ 153421 h 381231"/>
                  <a:gd name="connsiteX1" fmla="*/ 131467 w 256552"/>
                  <a:gd name="connsiteY1" fmla="*/ 153421 h 381231"/>
                  <a:gd name="connsiteX2" fmla="*/ 131467 w 256552"/>
                  <a:gd name="connsiteY2" fmla="*/ 258732 h 381231"/>
                  <a:gd name="connsiteX3" fmla="*/ 134926 w 256552"/>
                  <a:gd name="connsiteY3" fmla="*/ 281489 h 381231"/>
                  <a:gd name="connsiteX4" fmla="*/ 144056 w 256552"/>
                  <a:gd name="connsiteY4" fmla="*/ 296655 h 381231"/>
                  <a:gd name="connsiteX5" fmla="*/ 157614 w 256552"/>
                  <a:gd name="connsiteY5" fmla="*/ 305128 h 381231"/>
                  <a:gd name="connsiteX6" fmla="*/ 174249 w 256552"/>
                  <a:gd name="connsiteY6" fmla="*/ 307809 h 381231"/>
                  <a:gd name="connsiteX7" fmla="*/ 202090 w 256552"/>
                  <a:gd name="connsiteY7" fmla="*/ 302016 h 381231"/>
                  <a:gd name="connsiteX8" fmla="*/ 227873 w 256552"/>
                  <a:gd name="connsiteY8" fmla="*/ 289081 h 381231"/>
                  <a:gd name="connsiteX9" fmla="*/ 256147 w 256552"/>
                  <a:gd name="connsiteY9" fmla="*/ 349743 h 381231"/>
                  <a:gd name="connsiteX10" fmla="*/ 214645 w 256552"/>
                  <a:gd name="connsiteY10" fmla="*/ 371462 h 381231"/>
                  <a:gd name="connsiteX11" fmla="*/ 161626 w 256552"/>
                  <a:gd name="connsiteY11" fmla="*/ 380109 h 381231"/>
                  <a:gd name="connsiteX12" fmla="*/ 81492 w 256552"/>
                  <a:gd name="connsiteY12" fmla="*/ 350711 h 381231"/>
                  <a:gd name="connsiteX13" fmla="*/ 54689 w 256552"/>
                  <a:gd name="connsiteY13" fmla="*/ 265062 h 381231"/>
                  <a:gd name="connsiteX14" fmla="*/ 54689 w 256552"/>
                  <a:gd name="connsiteY14" fmla="*/ 153525 h 381231"/>
                  <a:gd name="connsiteX15" fmla="*/ -406 w 256552"/>
                  <a:gd name="connsiteY15" fmla="*/ 153525 h 381231"/>
                  <a:gd name="connsiteX16" fmla="*/ -406 w 256552"/>
                  <a:gd name="connsiteY16" fmla="*/ 84527 h 381231"/>
                  <a:gd name="connsiteX17" fmla="*/ 54689 w 256552"/>
                  <a:gd name="connsiteY17" fmla="*/ 84527 h 381231"/>
                  <a:gd name="connsiteX18" fmla="*/ 54689 w 256552"/>
                  <a:gd name="connsiteY18" fmla="*/ -1123 h 381231"/>
                  <a:gd name="connsiteX19" fmla="*/ 131571 w 256552"/>
                  <a:gd name="connsiteY19" fmla="*/ -1123 h 381231"/>
                  <a:gd name="connsiteX20" fmla="*/ 131571 w 256552"/>
                  <a:gd name="connsiteY20" fmla="*/ 84527 h 381231"/>
                  <a:gd name="connsiteX21" fmla="*/ 234980 w 256552"/>
                  <a:gd name="connsiteY21" fmla="*/ 84527 h 38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552" h="381231">
                    <a:moveTo>
                      <a:pt x="234877" y="153421"/>
                    </a:moveTo>
                    <a:lnTo>
                      <a:pt x="131467" y="153421"/>
                    </a:lnTo>
                    <a:lnTo>
                      <a:pt x="131467" y="258732"/>
                    </a:lnTo>
                    <a:cubicBezTo>
                      <a:pt x="131294" y="266462"/>
                      <a:pt x="132470" y="274157"/>
                      <a:pt x="134926" y="281489"/>
                    </a:cubicBezTo>
                    <a:cubicBezTo>
                      <a:pt x="136828" y="287144"/>
                      <a:pt x="139941" y="292332"/>
                      <a:pt x="144056" y="296655"/>
                    </a:cubicBezTo>
                    <a:cubicBezTo>
                      <a:pt x="147843" y="300494"/>
                      <a:pt x="152495" y="303399"/>
                      <a:pt x="157614" y="305128"/>
                    </a:cubicBezTo>
                    <a:cubicBezTo>
                      <a:pt x="162974" y="306944"/>
                      <a:pt x="168595" y="307843"/>
                      <a:pt x="174249" y="307809"/>
                    </a:cubicBezTo>
                    <a:cubicBezTo>
                      <a:pt x="183829" y="307739"/>
                      <a:pt x="193288" y="305768"/>
                      <a:pt x="202090" y="302016"/>
                    </a:cubicBezTo>
                    <a:cubicBezTo>
                      <a:pt x="210996" y="298350"/>
                      <a:pt x="219608" y="294027"/>
                      <a:pt x="227873" y="289081"/>
                    </a:cubicBezTo>
                    <a:lnTo>
                      <a:pt x="256147" y="349743"/>
                    </a:lnTo>
                    <a:cubicBezTo>
                      <a:pt x="243246" y="358649"/>
                      <a:pt x="229309" y="365946"/>
                      <a:pt x="214645" y="371462"/>
                    </a:cubicBezTo>
                    <a:cubicBezTo>
                      <a:pt x="199514" y="377221"/>
                      <a:pt x="181840" y="380109"/>
                      <a:pt x="161626" y="380109"/>
                    </a:cubicBezTo>
                    <a:cubicBezTo>
                      <a:pt x="126072" y="380109"/>
                      <a:pt x="99355" y="370304"/>
                      <a:pt x="81492" y="350711"/>
                    </a:cubicBezTo>
                    <a:cubicBezTo>
                      <a:pt x="63629" y="331119"/>
                      <a:pt x="54689" y="302569"/>
                      <a:pt x="54689" y="265062"/>
                    </a:cubicBezTo>
                    <a:lnTo>
                      <a:pt x="54689" y="153525"/>
                    </a:lnTo>
                    <a:lnTo>
                      <a:pt x="-406" y="153525"/>
                    </a:lnTo>
                    <a:lnTo>
                      <a:pt x="-406" y="84527"/>
                    </a:lnTo>
                    <a:lnTo>
                      <a:pt x="54689" y="84527"/>
                    </a:lnTo>
                    <a:lnTo>
                      <a:pt x="54689" y="-1123"/>
                    </a:lnTo>
                    <a:lnTo>
                      <a:pt x="131571" y="-1123"/>
                    </a:lnTo>
                    <a:lnTo>
                      <a:pt x="131571" y="84527"/>
                    </a:lnTo>
                    <a:lnTo>
                      <a:pt x="234980" y="84527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26">
                <a:extLst>
                  <a:ext uri="{FF2B5EF4-FFF2-40B4-BE49-F238E27FC236}">
                    <a16:creationId xmlns:a16="http://schemas.microsoft.com/office/drawing/2014/main" id="{4B4578FE-F94D-A24E-A32A-35064D556A33}"/>
                  </a:ext>
                </a:extLst>
              </p:cNvPr>
              <p:cNvSpPr/>
              <p:nvPr/>
            </p:nvSpPr>
            <p:spPr>
              <a:xfrm>
                <a:off x="5599695" y="4441062"/>
                <a:ext cx="298763" cy="303356"/>
              </a:xfrm>
              <a:custGeom>
                <a:avLst/>
                <a:gdLst>
                  <a:gd name="connsiteX0" fmla="*/ 298358 w 298763"/>
                  <a:gd name="connsiteY0" fmla="*/ 294793 h 303356"/>
                  <a:gd name="connsiteX1" fmla="*/ 223187 w 298763"/>
                  <a:gd name="connsiteY1" fmla="*/ 294793 h 303356"/>
                  <a:gd name="connsiteX2" fmla="*/ 223187 w 298763"/>
                  <a:gd name="connsiteY2" fmla="*/ 262974 h 303356"/>
                  <a:gd name="connsiteX3" fmla="*/ 188135 w 298763"/>
                  <a:gd name="connsiteY3" fmla="*/ 291369 h 303356"/>
                  <a:gd name="connsiteX4" fmla="*/ 137762 w 298763"/>
                  <a:gd name="connsiteY4" fmla="*/ 302228 h 303356"/>
                  <a:gd name="connsiteX5" fmla="*/ 82962 w 298763"/>
                  <a:gd name="connsiteY5" fmla="*/ 290625 h 303356"/>
                  <a:gd name="connsiteX6" fmla="*/ 39074 w 298763"/>
                  <a:gd name="connsiteY6" fmla="*/ 258807 h 303356"/>
                  <a:gd name="connsiteX7" fmla="*/ 10057 w 298763"/>
                  <a:gd name="connsiteY7" fmla="*/ 210786 h 303356"/>
                  <a:gd name="connsiteX8" fmla="*/ 10057 w 298763"/>
                  <a:gd name="connsiteY8" fmla="*/ 90326 h 303356"/>
                  <a:gd name="connsiteX9" fmla="*/ 39074 w 298763"/>
                  <a:gd name="connsiteY9" fmla="*/ 42304 h 303356"/>
                  <a:gd name="connsiteX10" fmla="*/ 82962 w 298763"/>
                  <a:gd name="connsiteY10" fmla="*/ 10486 h 303356"/>
                  <a:gd name="connsiteX11" fmla="*/ 137762 w 298763"/>
                  <a:gd name="connsiteY11" fmla="*/ -1117 h 303356"/>
                  <a:gd name="connsiteX12" fmla="*/ 188135 w 298763"/>
                  <a:gd name="connsiteY12" fmla="*/ 9742 h 303356"/>
                  <a:gd name="connsiteX13" fmla="*/ 223187 w 298763"/>
                  <a:gd name="connsiteY13" fmla="*/ 38431 h 303356"/>
                  <a:gd name="connsiteX14" fmla="*/ 223187 w 298763"/>
                  <a:gd name="connsiteY14" fmla="*/ 6612 h 303356"/>
                  <a:gd name="connsiteX15" fmla="*/ 298306 w 298763"/>
                  <a:gd name="connsiteY15" fmla="*/ 6612 h 303356"/>
                  <a:gd name="connsiteX16" fmla="*/ 151959 w 298763"/>
                  <a:gd name="connsiteY16" fmla="*/ 71148 h 303356"/>
                  <a:gd name="connsiteX17" fmla="*/ 121455 w 298763"/>
                  <a:gd name="connsiteY17" fmla="*/ 77391 h 303356"/>
                  <a:gd name="connsiteX18" fmla="*/ 98197 w 298763"/>
                  <a:gd name="connsiteY18" fmla="*/ 94355 h 303356"/>
                  <a:gd name="connsiteX19" fmla="*/ 83464 w 298763"/>
                  <a:gd name="connsiteY19" fmla="*/ 119619 h 303356"/>
                  <a:gd name="connsiteX20" fmla="*/ 83464 w 298763"/>
                  <a:gd name="connsiteY20" fmla="*/ 181630 h 303356"/>
                  <a:gd name="connsiteX21" fmla="*/ 98197 w 298763"/>
                  <a:gd name="connsiteY21" fmla="*/ 206774 h 303356"/>
                  <a:gd name="connsiteX22" fmla="*/ 121455 w 298763"/>
                  <a:gd name="connsiteY22" fmla="*/ 223720 h 303356"/>
                  <a:gd name="connsiteX23" fmla="*/ 151959 w 298763"/>
                  <a:gd name="connsiteY23" fmla="*/ 229963 h 303356"/>
                  <a:gd name="connsiteX24" fmla="*/ 181996 w 298763"/>
                  <a:gd name="connsiteY24" fmla="*/ 224014 h 303356"/>
                  <a:gd name="connsiteX25" fmla="*/ 205272 w 298763"/>
                  <a:gd name="connsiteY25" fmla="*/ 207362 h 303356"/>
                  <a:gd name="connsiteX26" fmla="*/ 220299 w 298763"/>
                  <a:gd name="connsiteY26" fmla="*/ 182080 h 303356"/>
                  <a:gd name="connsiteX27" fmla="*/ 220299 w 298763"/>
                  <a:gd name="connsiteY27" fmla="*/ 119031 h 303356"/>
                  <a:gd name="connsiteX28" fmla="*/ 205272 w 298763"/>
                  <a:gd name="connsiteY28" fmla="*/ 93750 h 303356"/>
                  <a:gd name="connsiteX29" fmla="*/ 181996 w 298763"/>
                  <a:gd name="connsiteY29" fmla="*/ 77097 h 303356"/>
                  <a:gd name="connsiteX30" fmla="*/ 151959 w 298763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63" h="303356">
                    <a:moveTo>
                      <a:pt x="298358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3" y="274785"/>
                      <a:pt x="201681" y="284469"/>
                      <a:pt x="188135" y="291369"/>
                    </a:cubicBezTo>
                    <a:cubicBezTo>
                      <a:pt x="174175" y="298614"/>
                      <a:pt x="15738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34" y="16694"/>
                      <a:pt x="213687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959" y="71148"/>
                    </a:moveTo>
                    <a:cubicBezTo>
                      <a:pt x="141459" y="70992"/>
                      <a:pt x="131053" y="73137"/>
                      <a:pt x="121455" y="77391"/>
                    </a:cubicBezTo>
                    <a:cubicBezTo>
                      <a:pt x="112598" y="81351"/>
                      <a:pt x="104675" y="87127"/>
                      <a:pt x="98197" y="94355"/>
                    </a:cubicBezTo>
                    <a:cubicBezTo>
                      <a:pt x="91662" y="101721"/>
                      <a:pt x="86654" y="110298"/>
                      <a:pt x="83464" y="119619"/>
                    </a:cubicBezTo>
                    <a:cubicBezTo>
                      <a:pt x="76593" y="139713"/>
                      <a:pt x="76593" y="161536"/>
                      <a:pt x="83464" y="181630"/>
                    </a:cubicBezTo>
                    <a:cubicBezTo>
                      <a:pt x="86677" y="190899"/>
                      <a:pt x="91683" y="199442"/>
                      <a:pt x="98197" y="206774"/>
                    </a:cubicBezTo>
                    <a:cubicBezTo>
                      <a:pt x="104681" y="213985"/>
                      <a:pt x="112603" y="219760"/>
                      <a:pt x="121455" y="223720"/>
                    </a:cubicBezTo>
                    <a:cubicBezTo>
                      <a:pt x="131053" y="227974"/>
                      <a:pt x="141459" y="230119"/>
                      <a:pt x="151959" y="229963"/>
                    </a:cubicBezTo>
                    <a:cubicBezTo>
                      <a:pt x="162278" y="230101"/>
                      <a:pt x="172510" y="228078"/>
                      <a:pt x="181996" y="224014"/>
                    </a:cubicBezTo>
                    <a:cubicBezTo>
                      <a:pt x="190850" y="220175"/>
                      <a:pt x="198786" y="214503"/>
                      <a:pt x="205272" y="207362"/>
                    </a:cubicBezTo>
                    <a:cubicBezTo>
                      <a:pt x="211887" y="199995"/>
                      <a:pt x="216991" y="191401"/>
                      <a:pt x="220299" y="182080"/>
                    </a:cubicBezTo>
                    <a:cubicBezTo>
                      <a:pt x="227355" y="161657"/>
                      <a:pt x="227355" y="139454"/>
                      <a:pt x="220299" y="119031"/>
                    </a:cubicBezTo>
                    <a:cubicBezTo>
                      <a:pt x="216991" y="109711"/>
                      <a:pt x="211887" y="101116"/>
                      <a:pt x="205272" y="93750"/>
                    </a:cubicBezTo>
                    <a:cubicBezTo>
                      <a:pt x="198781" y="86608"/>
                      <a:pt x="190847" y="80936"/>
                      <a:pt x="181996" y="77097"/>
                    </a:cubicBezTo>
                    <a:cubicBezTo>
                      <a:pt x="172508" y="73050"/>
                      <a:pt x="162276" y="71010"/>
                      <a:pt x="151959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27">
                <a:extLst>
                  <a:ext uri="{FF2B5EF4-FFF2-40B4-BE49-F238E27FC236}">
                    <a16:creationId xmlns:a16="http://schemas.microsoft.com/office/drawing/2014/main" id="{297ED885-13AE-614E-A1F7-EAA6DD25873C}"/>
                  </a:ext>
                </a:extLst>
              </p:cNvPr>
              <p:cNvSpPr/>
              <p:nvPr/>
            </p:nvSpPr>
            <p:spPr>
              <a:xfrm>
                <a:off x="5949714" y="4441024"/>
                <a:ext cx="462514" cy="295971"/>
              </a:xfrm>
              <a:custGeom>
                <a:avLst/>
                <a:gdLst>
                  <a:gd name="connsiteX0" fmla="*/ 349578 w 462514"/>
                  <a:gd name="connsiteY0" fmla="*/ -1114 h 295971"/>
                  <a:gd name="connsiteX1" fmla="*/ 395386 w 462514"/>
                  <a:gd name="connsiteY1" fmla="*/ 7066 h 295971"/>
                  <a:gd name="connsiteX2" fmla="*/ 431026 w 462514"/>
                  <a:gd name="connsiteY2" fmla="*/ 30013 h 295971"/>
                  <a:gd name="connsiteX3" fmla="*/ 454008 w 462514"/>
                  <a:gd name="connsiteY3" fmla="*/ 65549 h 295971"/>
                  <a:gd name="connsiteX4" fmla="*/ 462101 w 462514"/>
                  <a:gd name="connsiteY4" fmla="*/ 111357 h 295971"/>
                  <a:gd name="connsiteX5" fmla="*/ 462101 w 462514"/>
                  <a:gd name="connsiteY5" fmla="*/ 294848 h 295971"/>
                  <a:gd name="connsiteX6" fmla="*/ 385512 w 462514"/>
                  <a:gd name="connsiteY6" fmla="*/ 294848 h 295971"/>
                  <a:gd name="connsiteX7" fmla="*/ 385512 w 462514"/>
                  <a:gd name="connsiteY7" fmla="*/ 136327 h 295971"/>
                  <a:gd name="connsiteX8" fmla="*/ 370779 w 462514"/>
                  <a:gd name="connsiteY8" fmla="*/ 88306 h 295971"/>
                  <a:gd name="connsiteX9" fmla="*/ 329830 w 462514"/>
                  <a:gd name="connsiteY9" fmla="*/ 71792 h 295971"/>
                  <a:gd name="connsiteX10" fmla="*/ 306416 w 462514"/>
                  <a:gd name="connsiteY10" fmla="*/ 75821 h 295971"/>
                  <a:gd name="connsiteX11" fmla="*/ 287273 w 462514"/>
                  <a:gd name="connsiteY11" fmla="*/ 87926 h 295971"/>
                  <a:gd name="connsiteX12" fmla="*/ 274304 w 462514"/>
                  <a:gd name="connsiteY12" fmla="*/ 108296 h 295971"/>
                  <a:gd name="connsiteX13" fmla="*/ 269444 w 462514"/>
                  <a:gd name="connsiteY13" fmla="*/ 136846 h 295971"/>
                  <a:gd name="connsiteX14" fmla="*/ 269444 w 462514"/>
                  <a:gd name="connsiteY14" fmla="*/ 294762 h 295971"/>
                  <a:gd name="connsiteX15" fmla="*/ 192562 w 462514"/>
                  <a:gd name="connsiteY15" fmla="*/ 294762 h 295971"/>
                  <a:gd name="connsiteX16" fmla="*/ 192562 w 462514"/>
                  <a:gd name="connsiteY16" fmla="*/ 136241 h 295971"/>
                  <a:gd name="connsiteX17" fmla="*/ 177967 w 462514"/>
                  <a:gd name="connsiteY17" fmla="*/ 88220 h 295971"/>
                  <a:gd name="connsiteX18" fmla="*/ 136880 w 462514"/>
                  <a:gd name="connsiteY18" fmla="*/ 71705 h 295971"/>
                  <a:gd name="connsiteX19" fmla="*/ 113466 w 462514"/>
                  <a:gd name="connsiteY19" fmla="*/ 75734 h 295971"/>
                  <a:gd name="connsiteX20" fmla="*/ 94306 w 462514"/>
                  <a:gd name="connsiteY20" fmla="*/ 87839 h 295971"/>
                  <a:gd name="connsiteX21" fmla="*/ 81353 w 462514"/>
                  <a:gd name="connsiteY21" fmla="*/ 108210 h 295971"/>
                  <a:gd name="connsiteX22" fmla="*/ 76494 w 462514"/>
                  <a:gd name="connsiteY22" fmla="*/ 136760 h 295971"/>
                  <a:gd name="connsiteX23" fmla="*/ 76494 w 462514"/>
                  <a:gd name="connsiteY23" fmla="*/ 294676 h 295971"/>
                  <a:gd name="connsiteX24" fmla="*/ -406 w 462514"/>
                  <a:gd name="connsiteY24" fmla="*/ 294676 h 295971"/>
                  <a:gd name="connsiteX25" fmla="*/ -406 w 462514"/>
                  <a:gd name="connsiteY25" fmla="*/ 6651 h 295971"/>
                  <a:gd name="connsiteX26" fmla="*/ 74419 w 462514"/>
                  <a:gd name="connsiteY26" fmla="*/ 6651 h 295971"/>
                  <a:gd name="connsiteX27" fmla="*/ 74419 w 462514"/>
                  <a:gd name="connsiteY27" fmla="*/ 40561 h 295971"/>
                  <a:gd name="connsiteX28" fmla="*/ 111840 w 462514"/>
                  <a:gd name="connsiteY28" fmla="*/ 8293 h 295971"/>
                  <a:gd name="connsiteX29" fmla="*/ 158374 w 462514"/>
                  <a:gd name="connsiteY29" fmla="*/ -1079 h 295971"/>
                  <a:gd name="connsiteX30" fmla="*/ 213918 w 462514"/>
                  <a:gd name="connsiteY30" fmla="*/ 12011 h 295971"/>
                  <a:gd name="connsiteX31" fmla="*/ 252653 w 462514"/>
                  <a:gd name="connsiteY31" fmla="*/ 48326 h 295971"/>
                  <a:gd name="connsiteX32" fmla="*/ 295366 w 462514"/>
                  <a:gd name="connsiteY32" fmla="*/ 9815 h 295971"/>
                  <a:gd name="connsiteX33" fmla="*/ 321737 w 462514"/>
                  <a:gd name="connsiteY33" fmla="*/ 1480 h 295971"/>
                  <a:gd name="connsiteX34" fmla="*/ 349578 w 462514"/>
                  <a:gd name="connsiteY34" fmla="*/ -1114 h 29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514" h="295971">
                    <a:moveTo>
                      <a:pt x="349578" y="-1114"/>
                    </a:moveTo>
                    <a:cubicBezTo>
                      <a:pt x="365226" y="-1304"/>
                      <a:pt x="380769" y="1480"/>
                      <a:pt x="395386" y="7066"/>
                    </a:cubicBezTo>
                    <a:cubicBezTo>
                      <a:pt x="408712" y="12202"/>
                      <a:pt x="420842" y="20000"/>
                      <a:pt x="431026" y="30013"/>
                    </a:cubicBezTo>
                    <a:cubicBezTo>
                      <a:pt x="441109" y="40112"/>
                      <a:pt x="448941" y="52217"/>
                      <a:pt x="454008" y="65549"/>
                    </a:cubicBezTo>
                    <a:cubicBezTo>
                      <a:pt x="459536" y="80179"/>
                      <a:pt x="462282" y="95725"/>
                      <a:pt x="462101" y="111357"/>
                    </a:cubicBezTo>
                    <a:lnTo>
                      <a:pt x="462101" y="294848"/>
                    </a:lnTo>
                    <a:lnTo>
                      <a:pt x="385512" y="294848"/>
                    </a:lnTo>
                    <a:lnTo>
                      <a:pt x="385512" y="136327"/>
                    </a:lnTo>
                    <a:cubicBezTo>
                      <a:pt x="385512" y="115317"/>
                      <a:pt x="380601" y="99304"/>
                      <a:pt x="370779" y="88306"/>
                    </a:cubicBezTo>
                    <a:cubicBezTo>
                      <a:pt x="360957" y="77308"/>
                      <a:pt x="347308" y="71809"/>
                      <a:pt x="329830" y="71792"/>
                    </a:cubicBezTo>
                    <a:cubicBezTo>
                      <a:pt x="321850" y="71757"/>
                      <a:pt x="313923" y="73106"/>
                      <a:pt x="306416" y="75821"/>
                    </a:cubicBezTo>
                    <a:cubicBezTo>
                      <a:pt x="299208" y="78363"/>
                      <a:pt x="292667" y="82513"/>
                      <a:pt x="287273" y="87926"/>
                    </a:cubicBezTo>
                    <a:cubicBezTo>
                      <a:pt x="281611" y="93771"/>
                      <a:pt x="277198" y="100688"/>
                      <a:pt x="274304" y="108296"/>
                    </a:cubicBezTo>
                    <a:cubicBezTo>
                      <a:pt x="270892" y="117427"/>
                      <a:pt x="269242" y="127111"/>
                      <a:pt x="269444" y="136846"/>
                    </a:cubicBezTo>
                    <a:lnTo>
                      <a:pt x="269444" y="294762"/>
                    </a:lnTo>
                    <a:lnTo>
                      <a:pt x="192562" y="294762"/>
                    </a:lnTo>
                    <a:lnTo>
                      <a:pt x="192562" y="136241"/>
                    </a:lnTo>
                    <a:cubicBezTo>
                      <a:pt x="192562" y="115231"/>
                      <a:pt x="187697" y="99218"/>
                      <a:pt x="177967" y="88220"/>
                    </a:cubicBezTo>
                    <a:cubicBezTo>
                      <a:pt x="168236" y="77222"/>
                      <a:pt x="154541" y="71723"/>
                      <a:pt x="136880" y="71705"/>
                    </a:cubicBezTo>
                    <a:cubicBezTo>
                      <a:pt x="128899" y="71653"/>
                      <a:pt x="120972" y="73019"/>
                      <a:pt x="113466" y="75734"/>
                    </a:cubicBezTo>
                    <a:cubicBezTo>
                      <a:pt x="106253" y="78276"/>
                      <a:pt x="99706" y="82427"/>
                      <a:pt x="94306" y="87839"/>
                    </a:cubicBezTo>
                    <a:cubicBezTo>
                      <a:pt x="88654" y="93684"/>
                      <a:pt x="84248" y="100618"/>
                      <a:pt x="81353" y="108210"/>
                    </a:cubicBezTo>
                    <a:cubicBezTo>
                      <a:pt x="77933" y="117323"/>
                      <a:pt x="76283" y="127024"/>
                      <a:pt x="76494" y="136760"/>
                    </a:cubicBezTo>
                    <a:lnTo>
                      <a:pt x="76494" y="294676"/>
                    </a:lnTo>
                    <a:lnTo>
                      <a:pt x="-406" y="294676"/>
                    </a:lnTo>
                    <a:lnTo>
                      <a:pt x="-406" y="6651"/>
                    </a:lnTo>
                    <a:lnTo>
                      <a:pt x="74419" y="6651"/>
                    </a:lnTo>
                    <a:lnTo>
                      <a:pt x="74419" y="40561"/>
                    </a:lnTo>
                    <a:cubicBezTo>
                      <a:pt x="84634" y="25292"/>
                      <a:pt x="97107" y="14536"/>
                      <a:pt x="111840" y="8293"/>
                    </a:cubicBezTo>
                    <a:cubicBezTo>
                      <a:pt x="126554" y="2051"/>
                      <a:pt x="142387" y="-1148"/>
                      <a:pt x="158374" y="-1079"/>
                    </a:cubicBezTo>
                    <a:cubicBezTo>
                      <a:pt x="179195" y="-1079"/>
                      <a:pt x="197710" y="3279"/>
                      <a:pt x="213918" y="12011"/>
                    </a:cubicBezTo>
                    <a:cubicBezTo>
                      <a:pt x="229827" y="20467"/>
                      <a:pt x="243198" y="32987"/>
                      <a:pt x="252653" y="48326"/>
                    </a:cubicBezTo>
                    <a:cubicBezTo>
                      <a:pt x="262605" y="31414"/>
                      <a:pt x="277517" y="17977"/>
                      <a:pt x="295366" y="9815"/>
                    </a:cubicBezTo>
                    <a:cubicBezTo>
                      <a:pt x="303779" y="5959"/>
                      <a:pt x="312636" y="3158"/>
                      <a:pt x="321737" y="1480"/>
                    </a:cubicBezTo>
                    <a:cubicBezTo>
                      <a:pt x="330920" y="-232"/>
                      <a:pt x="340238" y="-1096"/>
                      <a:pt x="349578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28">
                <a:extLst>
                  <a:ext uri="{FF2B5EF4-FFF2-40B4-BE49-F238E27FC236}">
                    <a16:creationId xmlns:a16="http://schemas.microsoft.com/office/drawing/2014/main" id="{AE82EE0C-A387-E246-A274-BCF23A0F1BFF}"/>
                  </a:ext>
                </a:extLst>
              </p:cNvPr>
              <p:cNvSpPr/>
              <p:nvPr/>
            </p:nvSpPr>
            <p:spPr>
              <a:xfrm>
                <a:off x="6443450" y="4441062"/>
                <a:ext cx="298711" cy="303356"/>
              </a:xfrm>
              <a:custGeom>
                <a:avLst/>
                <a:gdLst>
                  <a:gd name="connsiteX0" fmla="*/ 298306 w 298711"/>
                  <a:gd name="connsiteY0" fmla="*/ 294793 h 303356"/>
                  <a:gd name="connsiteX1" fmla="*/ 223187 w 298711"/>
                  <a:gd name="connsiteY1" fmla="*/ 294793 h 303356"/>
                  <a:gd name="connsiteX2" fmla="*/ 223187 w 298711"/>
                  <a:gd name="connsiteY2" fmla="*/ 262974 h 303356"/>
                  <a:gd name="connsiteX3" fmla="*/ 188135 w 298711"/>
                  <a:gd name="connsiteY3" fmla="*/ 291369 h 303356"/>
                  <a:gd name="connsiteX4" fmla="*/ 137762 w 298711"/>
                  <a:gd name="connsiteY4" fmla="*/ 302228 h 303356"/>
                  <a:gd name="connsiteX5" fmla="*/ 82962 w 298711"/>
                  <a:gd name="connsiteY5" fmla="*/ 290625 h 303356"/>
                  <a:gd name="connsiteX6" fmla="*/ 39074 w 298711"/>
                  <a:gd name="connsiteY6" fmla="*/ 258807 h 303356"/>
                  <a:gd name="connsiteX7" fmla="*/ 10057 w 298711"/>
                  <a:gd name="connsiteY7" fmla="*/ 210786 h 303356"/>
                  <a:gd name="connsiteX8" fmla="*/ 10057 w 298711"/>
                  <a:gd name="connsiteY8" fmla="*/ 90326 h 303356"/>
                  <a:gd name="connsiteX9" fmla="*/ 39074 w 298711"/>
                  <a:gd name="connsiteY9" fmla="*/ 42304 h 303356"/>
                  <a:gd name="connsiteX10" fmla="*/ 82962 w 298711"/>
                  <a:gd name="connsiteY10" fmla="*/ 10486 h 303356"/>
                  <a:gd name="connsiteX11" fmla="*/ 137762 w 298711"/>
                  <a:gd name="connsiteY11" fmla="*/ -1117 h 303356"/>
                  <a:gd name="connsiteX12" fmla="*/ 188135 w 298711"/>
                  <a:gd name="connsiteY12" fmla="*/ 9742 h 303356"/>
                  <a:gd name="connsiteX13" fmla="*/ 223187 w 298711"/>
                  <a:gd name="connsiteY13" fmla="*/ 38431 h 303356"/>
                  <a:gd name="connsiteX14" fmla="*/ 223187 w 298711"/>
                  <a:gd name="connsiteY14" fmla="*/ 6612 h 303356"/>
                  <a:gd name="connsiteX15" fmla="*/ 298306 w 298711"/>
                  <a:gd name="connsiteY15" fmla="*/ 6612 h 303356"/>
                  <a:gd name="connsiteX16" fmla="*/ 151890 w 298711"/>
                  <a:gd name="connsiteY16" fmla="*/ 71148 h 303356"/>
                  <a:gd name="connsiteX17" fmla="*/ 121403 w 298711"/>
                  <a:gd name="connsiteY17" fmla="*/ 77391 h 303356"/>
                  <a:gd name="connsiteX18" fmla="*/ 98128 w 298711"/>
                  <a:gd name="connsiteY18" fmla="*/ 94355 h 303356"/>
                  <a:gd name="connsiteX19" fmla="*/ 83394 w 298711"/>
                  <a:gd name="connsiteY19" fmla="*/ 119619 h 303356"/>
                  <a:gd name="connsiteX20" fmla="*/ 83394 w 298711"/>
                  <a:gd name="connsiteY20" fmla="*/ 181630 h 303356"/>
                  <a:gd name="connsiteX21" fmla="*/ 98128 w 298711"/>
                  <a:gd name="connsiteY21" fmla="*/ 206774 h 303356"/>
                  <a:gd name="connsiteX22" fmla="*/ 121403 w 298711"/>
                  <a:gd name="connsiteY22" fmla="*/ 223720 h 303356"/>
                  <a:gd name="connsiteX23" fmla="*/ 151890 w 298711"/>
                  <a:gd name="connsiteY23" fmla="*/ 229963 h 303356"/>
                  <a:gd name="connsiteX24" fmla="*/ 181945 w 298711"/>
                  <a:gd name="connsiteY24" fmla="*/ 224014 h 303356"/>
                  <a:gd name="connsiteX25" fmla="*/ 205220 w 298711"/>
                  <a:gd name="connsiteY25" fmla="*/ 207362 h 303356"/>
                  <a:gd name="connsiteX26" fmla="*/ 220230 w 298711"/>
                  <a:gd name="connsiteY26" fmla="*/ 182080 h 303356"/>
                  <a:gd name="connsiteX27" fmla="*/ 220230 w 298711"/>
                  <a:gd name="connsiteY27" fmla="*/ 119031 h 303356"/>
                  <a:gd name="connsiteX28" fmla="*/ 205220 w 298711"/>
                  <a:gd name="connsiteY28" fmla="*/ 93750 h 303356"/>
                  <a:gd name="connsiteX29" fmla="*/ 181945 w 298711"/>
                  <a:gd name="connsiteY29" fmla="*/ 77097 h 303356"/>
                  <a:gd name="connsiteX30" fmla="*/ 151890 w 298711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1" h="303356">
                    <a:moveTo>
                      <a:pt x="298306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5" y="274785"/>
                      <a:pt x="201675" y="284469"/>
                      <a:pt x="188135" y="291369"/>
                    </a:cubicBezTo>
                    <a:cubicBezTo>
                      <a:pt x="174185" y="298614"/>
                      <a:pt x="15739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27" y="16694"/>
                      <a:pt x="213694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890" y="71148"/>
                    </a:moveTo>
                    <a:cubicBezTo>
                      <a:pt x="141397" y="71010"/>
                      <a:pt x="130996" y="73137"/>
                      <a:pt x="121403" y="77391"/>
                    </a:cubicBezTo>
                    <a:cubicBezTo>
                      <a:pt x="112544" y="81351"/>
                      <a:pt x="104616" y="87144"/>
                      <a:pt x="98128" y="94355"/>
                    </a:cubicBezTo>
                    <a:cubicBezTo>
                      <a:pt x="91607" y="101721"/>
                      <a:pt x="86600" y="110316"/>
                      <a:pt x="83394" y="119619"/>
                    </a:cubicBezTo>
                    <a:cubicBezTo>
                      <a:pt x="76524" y="139713"/>
                      <a:pt x="76524" y="161536"/>
                      <a:pt x="83394" y="181630"/>
                    </a:cubicBezTo>
                    <a:cubicBezTo>
                      <a:pt x="86621" y="190899"/>
                      <a:pt x="91626" y="199424"/>
                      <a:pt x="98128" y="206774"/>
                    </a:cubicBezTo>
                    <a:cubicBezTo>
                      <a:pt x="104621" y="213985"/>
                      <a:pt x="112550" y="219760"/>
                      <a:pt x="121403" y="223720"/>
                    </a:cubicBezTo>
                    <a:cubicBezTo>
                      <a:pt x="130996" y="227974"/>
                      <a:pt x="141397" y="230101"/>
                      <a:pt x="151890" y="229963"/>
                    </a:cubicBezTo>
                    <a:cubicBezTo>
                      <a:pt x="162214" y="230101"/>
                      <a:pt x="172453" y="228078"/>
                      <a:pt x="181945" y="224014"/>
                    </a:cubicBezTo>
                    <a:cubicBezTo>
                      <a:pt x="190798" y="220175"/>
                      <a:pt x="198736" y="214503"/>
                      <a:pt x="205220" y="207362"/>
                    </a:cubicBezTo>
                    <a:cubicBezTo>
                      <a:pt x="211826" y="199995"/>
                      <a:pt x="216927" y="191401"/>
                      <a:pt x="220230" y="182080"/>
                    </a:cubicBezTo>
                    <a:cubicBezTo>
                      <a:pt x="227303" y="161657"/>
                      <a:pt x="227303" y="139454"/>
                      <a:pt x="220230" y="119031"/>
                    </a:cubicBezTo>
                    <a:cubicBezTo>
                      <a:pt x="216927" y="109711"/>
                      <a:pt x="211826" y="101116"/>
                      <a:pt x="205220" y="93750"/>
                    </a:cubicBezTo>
                    <a:cubicBezTo>
                      <a:pt x="198736" y="86608"/>
                      <a:pt x="190798" y="80936"/>
                      <a:pt x="181945" y="77097"/>
                    </a:cubicBezTo>
                    <a:cubicBezTo>
                      <a:pt x="172449" y="73050"/>
                      <a:pt x="162214" y="71010"/>
                      <a:pt x="151890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29">
                <a:extLst>
                  <a:ext uri="{FF2B5EF4-FFF2-40B4-BE49-F238E27FC236}">
                    <a16:creationId xmlns:a16="http://schemas.microsoft.com/office/drawing/2014/main" id="{3F24513D-0EE6-A143-99D5-86826935CEC1}"/>
                  </a:ext>
                </a:extLst>
              </p:cNvPr>
              <p:cNvSpPr/>
              <p:nvPr/>
            </p:nvSpPr>
            <p:spPr>
              <a:xfrm>
                <a:off x="6781295" y="4448797"/>
                <a:ext cx="249859" cy="288180"/>
              </a:xfrm>
              <a:custGeom>
                <a:avLst/>
                <a:gdLst>
                  <a:gd name="connsiteX0" fmla="*/ 246203 w 249859"/>
                  <a:gd name="connsiteY0" fmla="*/ 55683 h 288180"/>
                  <a:gd name="connsiteX1" fmla="*/ 105390 w 249859"/>
                  <a:gd name="connsiteY1" fmla="*/ 217766 h 288180"/>
                  <a:gd name="connsiteX2" fmla="*/ 249454 w 249859"/>
                  <a:gd name="connsiteY2" fmla="*/ 217766 h 288180"/>
                  <a:gd name="connsiteX3" fmla="*/ 249454 w 249859"/>
                  <a:gd name="connsiteY3" fmla="*/ 287058 h 288180"/>
                  <a:gd name="connsiteX4" fmla="*/ -406 w 249859"/>
                  <a:gd name="connsiteY4" fmla="*/ 287058 h 288180"/>
                  <a:gd name="connsiteX5" fmla="*/ -406 w 249859"/>
                  <a:gd name="connsiteY5" fmla="*/ 231151 h 288180"/>
                  <a:gd name="connsiteX6" fmla="*/ 143641 w 249859"/>
                  <a:gd name="connsiteY6" fmla="*/ 67875 h 288180"/>
                  <a:gd name="connsiteX7" fmla="*/ 4592 w 249859"/>
                  <a:gd name="connsiteY7" fmla="*/ 67875 h 288180"/>
                  <a:gd name="connsiteX8" fmla="*/ 4592 w 249859"/>
                  <a:gd name="connsiteY8" fmla="*/ -1123 h 288180"/>
                  <a:gd name="connsiteX9" fmla="*/ 246151 w 249859"/>
                  <a:gd name="connsiteY9" fmla="*/ -1123 h 28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9859" h="288180">
                    <a:moveTo>
                      <a:pt x="246203" y="55683"/>
                    </a:moveTo>
                    <a:lnTo>
                      <a:pt x="105390" y="217766"/>
                    </a:lnTo>
                    <a:lnTo>
                      <a:pt x="249454" y="217766"/>
                    </a:lnTo>
                    <a:lnTo>
                      <a:pt x="249454" y="287058"/>
                    </a:lnTo>
                    <a:lnTo>
                      <a:pt x="-406" y="287058"/>
                    </a:lnTo>
                    <a:lnTo>
                      <a:pt x="-406" y="231151"/>
                    </a:lnTo>
                    <a:lnTo>
                      <a:pt x="143641" y="67875"/>
                    </a:lnTo>
                    <a:lnTo>
                      <a:pt x="4592" y="67875"/>
                    </a:lnTo>
                    <a:lnTo>
                      <a:pt x="4592" y="-1123"/>
                    </a:lnTo>
                    <a:lnTo>
                      <a:pt x="246151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30">
                <a:extLst>
                  <a:ext uri="{FF2B5EF4-FFF2-40B4-BE49-F238E27FC236}">
                    <a16:creationId xmlns:a16="http://schemas.microsoft.com/office/drawing/2014/main" id="{AF314A87-6152-EA4F-B593-A5B210B1E4E0}"/>
                  </a:ext>
                </a:extLst>
              </p:cNvPr>
              <p:cNvSpPr/>
              <p:nvPr/>
            </p:nvSpPr>
            <p:spPr>
              <a:xfrm>
                <a:off x="7059462" y="4304558"/>
                <a:ext cx="98068" cy="432419"/>
              </a:xfrm>
              <a:custGeom>
                <a:avLst/>
                <a:gdLst>
                  <a:gd name="connsiteX0" fmla="*/ 48465 w 98068"/>
                  <a:gd name="connsiteY0" fmla="*/ -1121 h 432419"/>
                  <a:gd name="connsiteX1" fmla="*/ 67746 w 98068"/>
                  <a:gd name="connsiteY1" fmla="*/ 2735 h 432419"/>
                  <a:gd name="connsiteX2" fmla="*/ 93823 w 98068"/>
                  <a:gd name="connsiteY2" fmla="*/ 29210 h 432419"/>
                  <a:gd name="connsiteX3" fmla="*/ 97662 w 98068"/>
                  <a:gd name="connsiteY3" fmla="*/ 48837 h 432419"/>
                  <a:gd name="connsiteX4" fmla="*/ 83361 w 98068"/>
                  <a:gd name="connsiteY4" fmla="*/ 84079 h 432419"/>
                  <a:gd name="connsiteX5" fmla="*/ 67798 w 98068"/>
                  <a:gd name="connsiteY5" fmla="*/ 94455 h 432419"/>
                  <a:gd name="connsiteX6" fmla="*/ 29218 w 98068"/>
                  <a:gd name="connsiteY6" fmla="*/ 94455 h 432419"/>
                  <a:gd name="connsiteX7" fmla="*/ 13655 w 98068"/>
                  <a:gd name="connsiteY7" fmla="*/ 84079 h 432419"/>
                  <a:gd name="connsiteX8" fmla="*/ 3279 w 98068"/>
                  <a:gd name="connsiteY8" fmla="*/ 68326 h 432419"/>
                  <a:gd name="connsiteX9" fmla="*/ -404 w 98068"/>
                  <a:gd name="connsiteY9" fmla="*/ 48837 h 432419"/>
                  <a:gd name="connsiteX10" fmla="*/ 3279 w 98068"/>
                  <a:gd name="connsiteY10" fmla="*/ 29210 h 432419"/>
                  <a:gd name="connsiteX11" fmla="*/ 13655 w 98068"/>
                  <a:gd name="connsiteY11" fmla="*/ 13301 h 432419"/>
                  <a:gd name="connsiteX12" fmla="*/ 29218 w 98068"/>
                  <a:gd name="connsiteY12" fmla="*/ 2735 h 432419"/>
                  <a:gd name="connsiteX13" fmla="*/ 48465 w 98068"/>
                  <a:gd name="connsiteY13" fmla="*/ -1121 h 432419"/>
                  <a:gd name="connsiteX14" fmla="*/ 87338 w 98068"/>
                  <a:gd name="connsiteY14" fmla="*/ 431296 h 432419"/>
                  <a:gd name="connsiteX15" fmla="*/ 10456 w 98068"/>
                  <a:gd name="connsiteY15" fmla="*/ 431296 h 432419"/>
                  <a:gd name="connsiteX16" fmla="*/ 10456 w 98068"/>
                  <a:gd name="connsiteY16" fmla="*/ 143116 h 432419"/>
                  <a:gd name="connsiteX17" fmla="*/ 87338 w 98068"/>
                  <a:gd name="connsiteY17" fmla="*/ 143116 h 43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68" h="432419">
                    <a:moveTo>
                      <a:pt x="48465" y="-1121"/>
                    </a:moveTo>
                    <a:cubicBezTo>
                      <a:pt x="55088" y="-1173"/>
                      <a:pt x="61659" y="141"/>
                      <a:pt x="67746" y="2735"/>
                    </a:cubicBezTo>
                    <a:cubicBezTo>
                      <a:pt x="79608" y="7732"/>
                      <a:pt x="88998" y="17261"/>
                      <a:pt x="93823" y="29210"/>
                    </a:cubicBezTo>
                    <a:cubicBezTo>
                      <a:pt x="96399" y="35435"/>
                      <a:pt x="97696" y="42110"/>
                      <a:pt x="97662" y="48837"/>
                    </a:cubicBezTo>
                    <a:cubicBezTo>
                      <a:pt x="97748" y="62014"/>
                      <a:pt x="92595" y="74689"/>
                      <a:pt x="83361" y="84079"/>
                    </a:cubicBezTo>
                    <a:cubicBezTo>
                      <a:pt x="78934" y="88558"/>
                      <a:pt x="73625" y="92086"/>
                      <a:pt x="67798" y="94455"/>
                    </a:cubicBezTo>
                    <a:cubicBezTo>
                      <a:pt x="55416" y="99418"/>
                      <a:pt x="41599" y="99418"/>
                      <a:pt x="29218" y="94455"/>
                    </a:cubicBezTo>
                    <a:cubicBezTo>
                      <a:pt x="23390" y="92086"/>
                      <a:pt x="18082" y="88558"/>
                      <a:pt x="13655" y="84079"/>
                    </a:cubicBezTo>
                    <a:cubicBezTo>
                      <a:pt x="9176" y="79566"/>
                      <a:pt x="5648" y="74222"/>
                      <a:pt x="3279" y="68326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39" y="42127"/>
                      <a:pt x="806" y="35452"/>
                      <a:pt x="3279" y="29210"/>
                    </a:cubicBezTo>
                    <a:cubicBezTo>
                      <a:pt x="5614" y="23261"/>
                      <a:pt x="9159" y="17849"/>
                      <a:pt x="13655" y="13301"/>
                    </a:cubicBezTo>
                    <a:cubicBezTo>
                      <a:pt x="18099" y="8805"/>
                      <a:pt x="23390" y="5208"/>
                      <a:pt x="29218" y="2735"/>
                    </a:cubicBezTo>
                    <a:cubicBezTo>
                      <a:pt x="35305" y="141"/>
                      <a:pt x="41859" y="-1173"/>
                      <a:pt x="48465" y="-1121"/>
                    </a:cubicBezTo>
                    <a:close/>
                    <a:moveTo>
                      <a:pt x="87338" y="431296"/>
                    </a:moveTo>
                    <a:lnTo>
                      <a:pt x="10456" y="431296"/>
                    </a:lnTo>
                    <a:lnTo>
                      <a:pt x="10456" y="143116"/>
                    </a:lnTo>
                    <a:lnTo>
                      <a:pt x="87338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31">
                <a:extLst>
                  <a:ext uri="{FF2B5EF4-FFF2-40B4-BE49-F238E27FC236}">
                    <a16:creationId xmlns:a16="http://schemas.microsoft.com/office/drawing/2014/main" id="{2E5754BC-8323-F144-91A6-52F146CB6C00}"/>
                  </a:ext>
                </a:extLst>
              </p:cNvPr>
              <p:cNvSpPr/>
              <p:nvPr/>
            </p:nvSpPr>
            <p:spPr>
              <a:xfrm>
                <a:off x="7198461" y="4441027"/>
                <a:ext cx="269857" cy="295916"/>
              </a:xfrm>
              <a:custGeom>
                <a:avLst/>
                <a:gdLst>
                  <a:gd name="connsiteX0" fmla="*/ 158375 w 269857"/>
                  <a:gd name="connsiteY0" fmla="*/ -1117 h 295916"/>
                  <a:gd name="connsiteX1" fmla="*/ 203006 w 269857"/>
                  <a:gd name="connsiteY1" fmla="*/ 7063 h 295916"/>
                  <a:gd name="connsiteX2" fmla="*/ 261196 w 269857"/>
                  <a:gd name="connsiteY2" fmla="*/ 65494 h 295916"/>
                  <a:gd name="connsiteX3" fmla="*/ 269445 w 269857"/>
                  <a:gd name="connsiteY3" fmla="*/ 111302 h 295916"/>
                  <a:gd name="connsiteX4" fmla="*/ 269445 w 269857"/>
                  <a:gd name="connsiteY4" fmla="*/ 294794 h 295916"/>
                  <a:gd name="connsiteX5" fmla="*/ 192544 w 269857"/>
                  <a:gd name="connsiteY5" fmla="*/ 294794 h 295916"/>
                  <a:gd name="connsiteX6" fmla="*/ 192544 w 269857"/>
                  <a:gd name="connsiteY6" fmla="*/ 136273 h 295916"/>
                  <a:gd name="connsiteX7" fmla="*/ 177967 w 269857"/>
                  <a:gd name="connsiteY7" fmla="*/ 88251 h 295916"/>
                  <a:gd name="connsiteX8" fmla="*/ 136880 w 269857"/>
                  <a:gd name="connsiteY8" fmla="*/ 71737 h 295916"/>
                  <a:gd name="connsiteX9" fmla="*/ 113448 w 269857"/>
                  <a:gd name="connsiteY9" fmla="*/ 75766 h 295916"/>
                  <a:gd name="connsiteX10" fmla="*/ 94306 w 269857"/>
                  <a:gd name="connsiteY10" fmla="*/ 87871 h 295916"/>
                  <a:gd name="connsiteX11" fmla="*/ 81336 w 269857"/>
                  <a:gd name="connsiteY11" fmla="*/ 108241 h 295916"/>
                  <a:gd name="connsiteX12" fmla="*/ 76477 w 269857"/>
                  <a:gd name="connsiteY12" fmla="*/ 136791 h 295916"/>
                  <a:gd name="connsiteX13" fmla="*/ 76477 w 269857"/>
                  <a:gd name="connsiteY13" fmla="*/ 294707 h 295916"/>
                  <a:gd name="connsiteX14" fmla="*/ -406 w 269857"/>
                  <a:gd name="connsiteY14" fmla="*/ 294707 h 295916"/>
                  <a:gd name="connsiteX15" fmla="*/ -406 w 269857"/>
                  <a:gd name="connsiteY15" fmla="*/ 6648 h 295916"/>
                  <a:gd name="connsiteX16" fmla="*/ 74419 w 269857"/>
                  <a:gd name="connsiteY16" fmla="*/ 6648 h 295916"/>
                  <a:gd name="connsiteX17" fmla="*/ 74419 w 269857"/>
                  <a:gd name="connsiteY17" fmla="*/ 40558 h 295916"/>
                  <a:gd name="connsiteX18" fmla="*/ 111840 w 269857"/>
                  <a:gd name="connsiteY18" fmla="*/ 8290 h 295916"/>
                  <a:gd name="connsiteX19" fmla="*/ 158375 w 269857"/>
                  <a:gd name="connsiteY19" fmla="*/ -1117 h 29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9857" h="295916">
                    <a:moveTo>
                      <a:pt x="158375" y="-1117"/>
                    </a:moveTo>
                    <a:cubicBezTo>
                      <a:pt x="173644" y="-1272"/>
                      <a:pt x="188792" y="1512"/>
                      <a:pt x="203006" y="7063"/>
                    </a:cubicBezTo>
                    <a:cubicBezTo>
                      <a:pt x="229827" y="17386"/>
                      <a:pt x="250993" y="38639"/>
                      <a:pt x="261196" y="65494"/>
                    </a:cubicBezTo>
                    <a:cubicBezTo>
                      <a:pt x="266816" y="80106"/>
                      <a:pt x="269617" y="95652"/>
                      <a:pt x="269445" y="111302"/>
                    </a:cubicBezTo>
                    <a:lnTo>
                      <a:pt x="269445" y="294794"/>
                    </a:lnTo>
                    <a:lnTo>
                      <a:pt x="192544" y="294794"/>
                    </a:lnTo>
                    <a:lnTo>
                      <a:pt x="192544" y="136273"/>
                    </a:lnTo>
                    <a:cubicBezTo>
                      <a:pt x="192544" y="115262"/>
                      <a:pt x="187685" y="99249"/>
                      <a:pt x="177967" y="88251"/>
                    </a:cubicBezTo>
                    <a:cubicBezTo>
                      <a:pt x="168249" y="77253"/>
                      <a:pt x="154553" y="71754"/>
                      <a:pt x="136880" y="71737"/>
                    </a:cubicBezTo>
                    <a:cubicBezTo>
                      <a:pt x="128891" y="71702"/>
                      <a:pt x="120953" y="73051"/>
                      <a:pt x="113448" y="75766"/>
                    </a:cubicBezTo>
                    <a:cubicBezTo>
                      <a:pt x="106237" y="78308"/>
                      <a:pt x="99701" y="82458"/>
                      <a:pt x="94306" y="87871"/>
                    </a:cubicBezTo>
                    <a:cubicBezTo>
                      <a:pt x="88651" y="93716"/>
                      <a:pt x="84241" y="100650"/>
                      <a:pt x="81336" y="108241"/>
                    </a:cubicBezTo>
                    <a:cubicBezTo>
                      <a:pt x="77930" y="117372"/>
                      <a:pt x="76269" y="127056"/>
                      <a:pt x="76477" y="136791"/>
                    </a:cubicBezTo>
                    <a:lnTo>
                      <a:pt x="76477" y="294707"/>
                    </a:lnTo>
                    <a:lnTo>
                      <a:pt x="-406" y="294707"/>
                    </a:lnTo>
                    <a:lnTo>
                      <a:pt x="-406" y="6648"/>
                    </a:lnTo>
                    <a:lnTo>
                      <a:pt x="74419" y="6648"/>
                    </a:lnTo>
                    <a:lnTo>
                      <a:pt x="74419" y="40558"/>
                    </a:lnTo>
                    <a:cubicBezTo>
                      <a:pt x="84622" y="25289"/>
                      <a:pt x="97090" y="14533"/>
                      <a:pt x="111840" y="8290"/>
                    </a:cubicBezTo>
                    <a:cubicBezTo>
                      <a:pt x="126556" y="2031"/>
                      <a:pt x="142379" y="-1186"/>
                      <a:pt x="158375" y="-1117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32">
                <a:extLst>
                  <a:ext uri="{FF2B5EF4-FFF2-40B4-BE49-F238E27FC236}">
                    <a16:creationId xmlns:a16="http://schemas.microsoft.com/office/drawing/2014/main" id="{08E1706E-EB0A-344F-A5AB-B18FC65F2955}"/>
                  </a:ext>
                </a:extLst>
              </p:cNvPr>
              <p:cNvSpPr/>
              <p:nvPr/>
            </p:nvSpPr>
            <p:spPr>
              <a:xfrm>
                <a:off x="7499563" y="4441031"/>
                <a:ext cx="295075" cy="420452"/>
              </a:xfrm>
              <a:custGeom>
                <a:avLst/>
                <a:gdLst>
                  <a:gd name="connsiteX0" fmla="*/ 130944 w 295075"/>
                  <a:gd name="connsiteY0" fmla="*/ -1121 h 420452"/>
                  <a:gd name="connsiteX1" fmla="*/ 182822 w 295075"/>
                  <a:gd name="connsiteY1" fmla="*/ 9583 h 420452"/>
                  <a:gd name="connsiteX2" fmla="*/ 219343 w 295075"/>
                  <a:gd name="connsiteY2" fmla="*/ 38721 h 420452"/>
                  <a:gd name="connsiteX3" fmla="*/ 219343 w 295075"/>
                  <a:gd name="connsiteY3" fmla="*/ 6608 h 420452"/>
                  <a:gd name="connsiteX4" fmla="*/ 294670 w 295075"/>
                  <a:gd name="connsiteY4" fmla="*/ 6608 h 420452"/>
                  <a:gd name="connsiteX5" fmla="*/ 294670 w 295075"/>
                  <a:gd name="connsiteY5" fmla="*/ 270994 h 420452"/>
                  <a:gd name="connsiteX6" fmla="*/ 283914 w 295075"/>
                  <a:gd name="connsiteY6" fmla="*/ 333247 h 420452"/>
                  <a:gd name="connsiteX7" fmla="*/ 252978 w 295075"/>
                  <a:gd name="connsiteY7" fmla="*/ 379937 h 420452"/>
                  <a:gd name="connsiteX8" fmla="*/ 204368 w 295075"/>
                  <a:gd name="connsiteY8" fmla="*/ 409231 h 420452"/>
                  <a:gd name="connsiteX9" fmla="*/ 140593 w 295075"/>
                  <a:gd name="connsiteY9" fmla="*/ 419330 h 420452"/>
                  <a:gd name="connsiteX10" fmla="*/ 106562 w 295075"/>
                  <a:gd name="connsiteY10" fmla="*/ 417099 h 420452"/>
                  <a:gd name="connsiteX11" fmla="*/ 73273 w 295075"/>
                  <a:gd name="connsiteY11" fmla="*/ 410562 h 420452"/>
                  <a:gd name="connsiteX12" fmla="*/ 42493 w 295075"/>
                  <a:gd name="connsiteY12" fmla="*/ 399703 h 420452"/>
                  <a:gd name="connsiteX13" fmla="*/ 15689 w 295075"/>
                  <a:gd name="connsiteY13" fmla="*/ 384537 h 420452"/>
                  <a:gd name="connsiteX14" fmla="*/ 43081 w 295075"/>
                  <a:gd name="connsiteY14" fmla="*/ 321195 h 420452"/>
                  <a:gd name="connsiteX15" fmla="*/ 88041 w 295075"/>
                  <a:gd name="connsiteY15" fmla="*/ 343052 h 420452"/>
                  <a:gd name="connsiteX16" fmla="*/ 137394 w 295075"/>
                  <a:gd name="connsiteY16" fmla="*/ 350644 h 420452"/>
                  <a:gd name="connsiteX17" fmla="*/ 170250 w 295075"/>
                  <a:gd name="connsiteY17" fmla="*/ 345733 h 420452"/>
                  <a:gd name="connsiteX18" fmla="*/ 195878 w 295075"/>
                  <a:gd name="connsiteY18" fmla="*/ 331155 h 420452"/>
                  <a:gd name="connsiteX19" fmla="*/ 212669 w 295075"/>
                  <a:gd name="connsiteY19" fmla="*/ 307222 h 420452"/>
                  <a:gd name="connsiteX20" fmla="*/ 218704 w 295075"/>
                  <a:gd name="connsiteY20" fmla="*/ 274211 h 420452"/>
                  <a:gd name="connsiteX21" fmla="*/ 218704 w 295075"/>
                  <a:gd name="connsiteY21" fmla="*/ 253978 h 420452"/>
                  <a:gd name="connsiteX22" fmla="*/ 182389 w 295075"/>
                  <a:gd name="connsiteY22" fmla="*/ 282529 h 420452"/>
                  <a:gd name="connsiteX23" fmla="*/ 130979 w 295075"/>
                  <a:gd name="connsiteY23" fmla="*/ 292904 h 420452"/>
                  <a:gd name="connsiteX24" fmla="*/ 81038 w 295075"/>
                  <a:gd name="connsiteY24" fmla="*/ 282356 h 420452"/>
                  <a:gd name="connsiteX25" fmla="*/ 39207 w 295075"/>
                  <a:gd name="connsiteY25" fmla="*/ 252612 h 420452"/>
                  <a:gd name="connsiteX26" fmla="*/ 10346 w 295075"/>
                  <a:gd name="connsiteY26" fmla="*/ 206216 h 420452"/>
                  <a:gd name="connsiteX27" fmla="*/ 10346 w 295075"/>
                  <a:gd name="connsiteY27" fmla="*/ 85618 h 420452"/>
                  <a:gd name="connsiteX28" fmla="*/ 39207 w 295075"/>
                  <a:gd name="connsiteY28" fmla="*/ 39222 h 420452"/>
                  <a:gd name="connsiteX29" fmla="*/ 81038 w 295075"/>
                  <a:gd name="connsiteY29" fmla="*/ 9324 h 420452"/>
                  <a:gd name="connsiteX30" fmla="*/ 130944 w 295075"/>
                  <a:gd name="connsiteY30" fmla="*/ -1121 h 420452"/>
                  <a:gd name="connsiteX31" fmla="*/ 150381 w 295075"/>
                  <a:gd name="connsiteY31" fmla="*/ 70245 h 420452"/>
                  <a:gd name="connsiteX32" fmla="*/ 120638 w 295075"/>
                  <a:gd name="connsiteY32" fmla="*/ 76194 h 420452"/>
                  <a:gd name="connsiteX33" fmla="*/ 97950 w 295075"/>
                  <a:gd name="connsiteY33" fmla="*/ 92414 h 420452"/>
                  <a:gd name="connsiteX34" fmla="*/ 83511 w 295075"/>
                  <a:gd name="connsiteY34" fmla="*/ 116503 h 420452"/>
                  <a:gd name="connsiteX35" fmla="*/ 78496 w 295075"/>
                  <a:gd name="connsiteY35" fmla="*/ 146090 h 420452"/>
                  <a:gd name="connsiteX36" fmla="*/ 83511 w 295075"/>
                  <a:gd name="connsiteY36" fmla="*/ 175488 h 420452"/>
                  <a:gd name="connsiteX37" fmla="*/ 97950 w 295075"/>
                  <a:gd name="connsiteY37" fmla="*/ 199420 h 420452"/>
                  <a:gd name="connsiteX38" fmla="*/ 120638 w 295075"/>
                  <a:gd name="connsiteY38" fmla="*/ 215624 h 420452"/>
                  <a:gd name="connsiteX39" fmla="*/ 179554 w 295075"/>
                  <a:gd name="connsiteY39" fmla="*/ 215779 h 420452"/>
                  <a:gd name="connsiteX40" fmla="*/ 202224 w 295075"/>
                  <a:gd name="connsiteY40" fmla="*/ 199870 h 420452"/>
                  <a:gd name="connsiteX41" fmla="*/ 216819 w 295075"/>
                  <a:gd name="connsiteY41" fmla="*/ 175920 h 420452"/>
                  <a:gd name="connsiteX42" fmla="*/ 222007 w 295075"/>
                  <a:gd name="connsiteY42" fmla="*/ 146038 h 420452"/>
                  <a:gd name="connsiteX43" fmla="*/ 216819 w 295075"/>
                  <a:gd name="connsiteY43" fmla="*/ 116001 h 420452"/>
                  <a:gd name="connsiteX44" fmla="*/ 202224 w 295075"/>
                  <a:gd name="connsiteY44" fmla="*/ 91913 h 420452"/>
                  <a:gd name="connsiteX45" fmla="*/ 179554 w 295075"/>
                  <a:gd name="connsiteY45" fmla="*/ 76003 h 420452"/>
                  <a:gd name="connsiteX46" fmla="*/ 150381 w 295075"/>
                  <a:gd name="connsiteY46" fmla="*/ 70280 h 42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95075" h="420452">
                    <a:moveTo>
                      <a:pt x="130944" y="-1121"/>
                    </a:moveTo>
                    <a:cubicBezTo>
                      <a:pt x="150969" y="-1121"/>
                      <a:pt x="168261" y="2441"/>
                      <a:pt x="182822" y="9583"/>
                    </a:cubicBezTo>
                    <a:cubicBezTo>
                      <a:pt x="197019" y="16465"/>
                      <a:pt x="209487" y="26409"/>
                      <a:pt x="219343" y="38721"/>
                    </a:cubicBezTo>
                    <a:lnTo>
                      <a:pt x="219343" y="6608"/>
                    </a:lnTo>
                    <a:lnTo>
                      <a:pt x="294670" y="6608"/>
                    </a:lnTo>
                    <a:lnTo>
                      <a:pt x="294670" y="270994"/>
                    </a:lnTo>
                    <a:cubicBezTo>
                      <a:pt x="294670" y="294201"/>
                      <a:pt x="291090" y="314952"/>
                      <a:pt x="283914" y="333247"/>
                    </a:cubicBezTo>
                    <a:cubicBezTo>
                      <a:pt x="277187" y="350903"/>
                      <a:pt x="266621" y="366864"/>
                      <a:pt x="252978" y="379937"/>
                    </a:cubicBezTo>
                    <a:cubicBezTo>
                      <a:pt x="239022" y="393028"/>
                      <a:pt x="222456" y="403006"/>
                      <a:pt x="204368" y="409231"/>
                    </a:cubicBezTo>
                    <a:cubicBezTo>
                      <a:pt x="185416" y="415958"/>
                      <a:pt x="164163" y="419330"/>
                      <a:pt x="140593" y="419330"/>
                    </a:cubicBezTo>
                    <a:cubicBezTo>
                      <a:pt x="129215" y="419313"/>
                      <a:pt x="117854" y="418569"/>
                      <a:pt x="106562" y="417099"/>
                    </a:cubicBezTo>
                    <a:cubicBezTo>
                      <a:pt x="95339" y="415664"/>
                      <a:pt x="84220" y="413485"/>
                      <a:pt x="73273" y="410562"/>
                    </a:cubicBezTo>
                    <a:cubicBezTo>
                      <a:pt x="62742" y="407744"/>
                      <a:pt x="52453" y="404112"/>
                      <a:pt x="42493" y="399703"/>
                    </a:cubicBezTo>
                    <a:cubicBezTo>
                      <a:pt x="33068" y="395570"/>
                      <a:pt x="24094" y="390486"/>
                      <a:pt x="15689" y="384537"/>
                    </a:cubicBezTo>
                    <a:lnTo>
                      <a:pt x="43081" y="321195"/>
                    </a:lnTo>
                    <a:cubicBezTo>
                      <a:pt x="57001" y="330498"/>
                      <a:pt x="72132" y="337865"/>
                      <a:pt x="88041" y="343052"/>
                    </a:cubicBezTo>
                    <a:cubicBezTo>
                      <a:pt x="103985" y="348154"/>
                      <a:pt x="120655" y="350730"/>
                      <a:pt x="137394" y="350644"/>
                    </a:cubicBezTo>
                    <a:cubicBezTo>
                      <a:pt x="148531" y="350765"/>
                      <a:pt x="159632" y="349105"/>
                      <a:pt x="170250" y="345733"/>
                    </a:cubicBezTo>
                    <a:cubicBezTo>
                      <a:pt x="179709" y="342724"/>
                      <a:pt x="188442" y="337744"/>
                      <a:pt x="195878" y="331155"/>
                    </a:cubicBezTo>
                    <a:cubicBezTo>
                      <a:pt x="203175" y="324515"/>
                      <a:pt x="208916" y="316353"/>
                      <a:pt x="212669" y="307222"/>
                    </a:cubicBezTo>
                    <a:cubicBezTo>
                      <a:pt x="216871" y="296743"/>
                      <a:pt x="218928" y="285503"/>
                      <a:pt x="218704" y="274211"/>
                    </a:cubicBezTo>
                    <a:lnTo>
                      <a:pt x="218704" y="253978"/>
                    </a:lnTo>
                    <a:cubicBezTo>
                      <a:pt x="208882" y="266083"/>
                      <a:pt x="196465" y="275836"/>
                      <a:pt x="182389" y="282529"/>
                    </a:cubicBezTo>
                    <a:cubicBezTo>
                      <a:pt x="167950" y="289446"/>
                      <a:pt x="150813" y="292904"/>
                      <a:pt x="130979" y="292904"/>
                    </a:cubicBezTo>
                    <a:cubicBezTo>
                      <a:pt x="113773" y="292973"/>
                      <a:pt x="96757" y="289376"/>
                      <a:pt x="81038" y="282356"/>
                    </a:cubicBezTo>
                    <a:cubicBezTo>
                      <a:pt x="65250" y="275317"/>
                      <a:pt x="51035" y="265219"/>
                      <a:pt x="39207" y="252612"/>
                    </a:cubicBezTo>
                    <a:cubicBezTo>
                      <a:pt x="26705" y="239141"/>
                      <a:pt x="16900" y="223388"/>
                      <a:pt x="10346" y="206216"/>
                    </a:cubicBezTo>
                    <a:cubicBezTo>
                      <a:pt x="-3990" y="167291"/>
                      <a:pt x="-3990" y="124544"/>
                      <a:pt x="10346" y="85618"/>
                    </a:cubicBezTo>
                    <a:cubicBezTo>
                      <a:pt x="16952" y="68464"/>
                      <a:pt x="26739" y="52728"/>
                      <a:pt x="39207" y="39222"/>
                    </a:cubicBezTo>
                    <a:cubicBezTo>
                      <a:pt x="51001" y="26547"/>
                      <a:pt x="65232" y="16379"/>
                      <a:pt x="81038" y="9324"/>
                    </a:cubicBezTo>
                    <a:cubicBezTo>
                      <a:pt x="96757" y="2355"/>
                      <a:pt x="113755" y="-1208"/>
                      <a:pt x="130944" y="-1121"/>
                    </a:cubicBezTo>
                    <a:close/>
                    <a:moveTo>
                      <a:pt x="150381" y="70245"/>
                    </a:moveTo>
                    <a:cubicBezTo>
                      <a:pt x="140161" y="70090"/>
                      <a:pt x="130010" y="72113"/>
                      <a:pt x="120638" y="76194"/>
                    </a:cubicBezTo>
                    <a:cubicBezTo>
                      <a:pt x="112043" y="79981"/>
                      <a:pt x="104314" y="85514"/>
                      <a:pt x="97950" y="92414"/>
                    </a:cubicBezTo>
                    <a:cubicBezTo>
                      <a:pt x="91569" y="99400"/>
                      <a:pt x="86658" y="107580"/>
                      <a:pt x="83511" y="116503"/>
                    </a:cubicBezTo>
                    <a:cubicBezTo>
                      <a:pt x="80121" y="125996"/>
                      <a:pt x="78427" y="136009"/>
                      <a:pt x="78496" y="146090"/>
                    </a:cubicBezTo>
                    <a:cubicBezTo>
                      <a:pt x="78427" y="156103"/>
                      <a:pt x="80121" y="166063"/>
                      <a:pt x="83511" y="175488"/>
                    </a:cubicBezTo>
                    <a:cubicBezTo>
                      <a:pt x="86692" y="184341"/>
                      <a:pt x="91603" y="192486"/>
                      <a:pt x="97950" y="199420"/>
                    </a:cubicBezTo>
                    <a:cubicBezTo>
                      <a:pt x="104314" y="206320"/>
                      <a:pt x="112043" y="211837"/>
                      <a:pt x="120638" y="215624"/>
                    </a:cubicBezTo>
                    <a:cubicBezTo>
                      <a:pt x="139469" y="223509"/>
                      <a:pt x="160670" y="223561"/>
                      <a:pt x="179554" y="215779"/>
                    </a:cubicBezTo>
                    <a:cubicBezTo>
                      <a:pt x="188131" y="212096"/>
                      <a:pt x="195843" y="206683"/>
                      <a:pt x="202224" y="199870"/>
                    </a:cubicBezTo>
                    <a:cubicBezTo>
                      <a:pt x="208640" y="192936"/>
                      <a:pt x="213602" y="184791"/>
                      <a:pt x="216819" y="175920"/>
                    </a:cubicBezTo>
                    <a:cubicBezTo>
                      <a:pt x="220329" y="166357"/>
                      <a:pt x="222076" y="156224"/>
                      <a:pt x="222007" y="146038"/>
                    </a:cubicBezTo>
                    <a:cubicBezTo>
                      <a:pt x="222076" y="135801"/>
                      <a:pt x="220312" y="125633"/>
                      <a:pt x="216819" y="116001"/>
                    </a:cubicBezTo>
                    <a:cubicBezTo>
                      <a:pt x="213620" y="107078"/>
                      <a:pt x="208657" y="98881"/>
                      <a:pt x="202224" y="91913"/>
                    </a:cubicBezTo>
                    <a:cubicBezTo>
                      <a:pt x="195843" y="85099"/>
                      <a:pt x="188131" y="79687"/>
                      <a:pt x="179554" y="76003"/>
                    </a:cubicBezTo>
                    <a:cubicBezTo>
                      <a:pt x="170336" y="72078"/>
                      <a:pt x="160393" y="70141"/>
                      <a:pt x="150381" y="70280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177ED16-EEC3-0749-9D23-6CF7972C3C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020866" y="6400010"/>
              <a:ext cx="0" cy="286021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469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Utlit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knife&#10;&#10;Description automatically generated with low confidence">
            <a:extLst>
              <a:ext uri="{FF2B5EF4-FFF2-40B4-BE49-F238E27FC236}">
                <a16:creationId xmlns:a16="http://schemas.microsoft.com/office/drawing/2014/main" id="{01F84A99-46A3-4475-9A7C-C6FD9FF3DF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808" y="332459"/>
            <a:ext cx="11623192" cy="6525541"/>
          </a:xfrm>
          <a:prstGeom prst="rect">
            <a:avLst/>
          </a:prstGeom>
        </p:spPr>
      </p:pic>
      <p:sp>
        <p:nvSpPr>
          <p:cNvPr id="22" name="Freeform 53">
            <a:extLst>
              <a:ext uri="{FF2B5EF4-FFF2-40B4-BE49-F238E27FC236}">
                <a16:creationId xmlns:a16="http://schemas.microsoft.com/office/drawing/2014/main" id="{D47FD49B-8ED0-4503-8370-6CF65B709867}"/>
              </a:ext>
            </a:extLst>
          </p:cNvPr>
          <p:cNvSpPr>
            <a:spLocks/>
          </p:cNvSpPr>
          <p:nvPr userDrawn="1"/>
        </p:nvSpPr>
        <p:spPr bwMode="auto">
          <a:xfrm>
            <a:off x="4389798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DCCE789B-5FFB-473B-A954-64EFCE55D79C}"/>
              </a:ext>
            </a:extLst>
          </p:cNvPr>
          <p:cNvSpPr>
            <a:spLocks/>
          </p:cNvSpPr>
          <p:nvPr userDrawn="1"/>
        </p:nvSpPr>
        <p:spPr bwMode="auto">
          <a:xfrm>
            <a:off x="4389798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5" name="Straight Connector 24" hidden="1">
            <a:extLst>
              <a:ext uri="{FF2B5EF4-FFF2-40B4-BE49-F238E27FC236}">
                <a16:creationId xmlns:a16="http://schemas.microsoft.com/office/drawing/2014/main" id="{F46F29C4-790A-7047-AD02-28FDB9FC86FD}"/>
              </a:ext>
            </a:extLst>
          </p:cNvPr>
          <p:cNvCxnSpPr>
            <a:cxnSpLocks/>
          </p:cNvCxnSpPr>
          <p:nvPr userDrawn="1"/>
        </p:nvCxnSpPr>
        <p:spPr>
          <a:xfrm>
            <a:off x="664371" y="2706863"/>
            <a:ext cx="2851338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2"/>
                </a:gs>
                <a:gs pos="48000">
                  <a:schemeClr val="accent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540441DB-E403-0440-B10C-C6C28D994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4371" y="3439202"/>
            <a:ext cx="5517354" cy="7191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header text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85B92939-4836-7749-97F2-B653BCEA3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371" y="2795074"/>
            <a:ext cx="5517354" cy="61555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0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DIVIDER SLIDE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B113D2ED-7A45-479E-AC57-D3745A271F26}"/>
              </a:ext>
            </a:extLst>
          </p:cNvPr>
          <p:cNvSpPr txBox="1">
            <a:spLocks/>
          </p:cNvSpPr>
          <p:nvPr userDrawn="1"/>
        </p:nvSpPr>
        <p:spPr>
          <a:xfrm>
            <a:off x="548640" y="6342623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C81157-9992-4BD3-B8A9-14B1E5882052}" type="slidenum">
              <a:rPr lang="en-US" sz="120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‹#›</a:t>
            </a:fld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606116-C68D-A540-965A-0CDAE2884027}"/>
              </a:ext>
            </a:extLst>
          </p:cNvPr>
          <p:cNvGrpSpPr/>
          <p:nvPr userDrawn="1"/>
        </p:nvGrpSpPr>
        <p:grpSpPr>
          <a:xfrm>
            <a:off x="10554061" y="6345623"/>
            <a:ext cx="1465983" cy="391342"/>
            <a:chOff x="10554061" y="6345623"/>
            <a:chExt cx="1465983" cy="391342"/>
          </a:xfrm>
        </p:grpSpPr>
        <p:grpSp>
          <p:nvGrpSpPr>
            <p:cNvPr id="47" name="Amdocs_Logomark">
              <a:extLst>
                <a:ext uri="{FF2B5EF4-FFF2-40B4-BE49-F238E27FC236}">
                  <a16:creationId xmlns:a16="http://schemas.microsoft.com/office/drawing/2014/main" id="{EF00A975-C641-F848-8D30-67EE896F8D54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554061" y="6400942"/>
              <a:ext cx="384048" cy="285861"/>
              <a:chOff x="4624387" y="2333625"/>
              <a:chExt cx="2943225" cy="2190750"/>
            </a:xfrm>
            <a:solidFill>
              <a:schemeClr val="bg1"/>
            </a:solidFill>
          </p:grpSpPr>
          <p:sp>
            <p:nvSpPr>
              <p:cNvPr id="63" name="Freeform: Shape 6">
                <a:extLst>
                  <a:ext uri="{FF2B5EF4-FFF2-40B4-BE49-F238E27FC236}">
                    <a16:creationId xmlns:a16="http://schemas.microsoft.com/office/drawing/2014/main" id="{0BFC306F-22CD-3549-AFB7-BB6266E30162}"/>
                  </a:ext>
                </a:extLst>
              </p:cNvPr>
              <p:cNvSpPr/>
              <p:nvPr/>
            </p:nvSpPr>
            <p:spPr>
              <a:xfrm>
                <a:off x="4617243" y="2326481"/>
                <a:ext cx="2200275" cy="2200275"/>
              </a:xfrm>
              <a:custGeom>
                <a:avLst/>
                <a:gdLst>
                  <a:gd name="connsiteX0" fmla="*/ 1541621 w 2200275"/>
                  <a:gd name="connsiteY0" fmla="*/ 7144 h 2200275"/>
                  <a:gd name="connsiteX1" fmla="*/ 254794 w 2200275"/>
                  <a:gd name="connsiteY1" fmla="*/ 7144 h 2200275"/>
                  <a:gd name="connsiteX2" fmla="*/ 381476 w 2200275"/>
                  <a:gd name="connsiteY2" fmla="*/ 445294 h 2200275"/>
                  <a:gd name="connsiteX3" fmla="*/ 1541621 w 2200275"/>
                  <a:gd name="connsiteY3" fmla="*/ 445294 h 2200275"/>
                  <a:gd name="connsiteX4" fmla="*/ 1760696 w 2200275"/>
                  <a:gd name="connsiteY4" fmla="*/ 664369 h 2200275"/>
                  <a:gd name="connsiteX5" fmla="*/ 1760696 w 2200275"/>
                  <a:gd name="connsiteY5" fmla="*/ 883444 h 2200275"/>
                  <a:gd name="connsiteX6" fmla="*/ 664369 w 2200275"/>
                  <a:gd name="connsiteY6" fmla="*/ 883444 h 2200275"/>
                  <a:gd name="connsiteX7" fmla="*/ 7144 w 2200275"/>
                  <a:gd name="connsiteY7" fmla="*/ 1540669 h 2200275"/>
                  <a:gd name="connsiteX8" fmla="*/ 664369 w 2200275"/>
                  <a:gd name="connsiteY8" fmla="*/ 2197894 h 2200275"/>
                  <a:gd name="connsiteX9" fmla="*/ 1540669 w 2200275"/>
                  <a:gd name="connsiteY9" fmla="*/ 2197894 h 2200275"/>
                  <a:gd name="connsiteX10" fmla="*/ 2197894 w 2200275"/>
                  <a:gd name="connsiteY10" fmla="*/ 1540669 h 2200275"/>
                  <a:gd name="connsiteX11" fmla="*/ 2197894 w 2200275"/>
                  <a:gd name="connsiteY11" fmla="*/ 1102519 h 2200275"/>
                  <a:gd name="connsiteX12" fmla="*/ 2197894 w 2200275"/>
                  <a:gd name="connsiteY12" fmla="*/ 883444 h 2200275"/>
                  <a:gd name="connsiteX13" fmla="*/ 2197894 w 2200275"/>
                  <a:gd name="connsiteY13" fmla="*/ 664369 h 2200275"/>
                  <a:gd name="connsiteX14" fmla="*/ 1541621 w 2200275"/>
                  <a:gd name="connsiteY14" fmla="*/ 7144 h 2200275"/>
                  <a:gd name="connsiteX15" fmla="*/ 1760696 w 2200275"/>
                  <a:gd name="connsiteY15" fmla="*/ 1541621 h 2200275"/>
                  <a:gd name="connsiteX16" fmla="*/ 1541621 w 2200275"/>
                  <a:gd name="connsiteY16" fmla="*/ 1760696 h 2200275"/>
                  <a:gd name="connsiteX17" fmla="*/ 664369 w 2200275"/>
                  <a:gd name="connsiteY17" fmla="*/ 1760696 h 2200275"/>
                  <a:gd name="connsiteX18" fmla="*/ 445294 w 2200275"/>
                  <a:gd name="connsiteY18" fmla="*/ 1541621 h 2200275"/>
                  <a:gd name="connsiteX19" fmla="*/ 664369 w 2200275"/>
                  <a:gd name="connsiteY19" fmla="*/ 1322546 h 2200275"/>
                  <a:gd name="connsiteX20" fmla="*/ 1759744 w 2200275"/>
                  <a:gd name="connsiteY20" fmla="*/ 1322546 h 2200275"/>
                  <a:gd name="connsiteX21" fmla="*/ 1759744 w 2200275"/>
                  <a:gd name="connsiteY21" fmla="*/ 1541621 h 2200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00275" h="2200275">
                    <a:moveTo>
                      <a:pt x="1541621" y="7144"/>
                    </a:moveTo>
                    <a:lnTo>
                      <a:pt x="254794" y="7144"/>
                    </a:lnTo>
                    <a:lnTo>
                      <a:pt x="381476" y="445294"/>
                    </a:lnTo>
                    <a:lnTo>
                      <a:pt x="1541621" y="445294"/>
                    </a:lnTo>
                    <a:cubicBezTo>
                      <a:pt x="1662589" y="445294"/>
                      <a:pt x="1760696" y="543401"/>
                      <a:pt x="1760696" y="664369"/>
                    </a:cubicBezTo>
                    <a:lnTo>
                      <a:pt x="1760696" y="883444"/>
                    </a:lnTo>
                    <a:lnTo>
                      <a:pt x="664369" y="883444"/>
                    </a:lnTo>
                    <a:cubicBezTo>
                      <a:pt x="301466" y="883444"/>
                      <a:pt x="7144" y="1178719"/>
                      <a:pt x="7144" y="1540669"/>
                    </a:cubicBezTo>
                    <a:cubicBezTo>
                      <a:pt x="7144" y="1903571"/>
                      <a:pt x="302419" y="2197894"/>
                      <a:pt x="664369" y="2197894"/>
                    </a:cubicBezTo>
                    <a:lnTo>
                      <a:pt x="1540669" y="2197894"/>
                    </a:lnTo>
                    <a:cubicBezTo>
                      <a:pt x="1903571" y="2197894"/>
                      <a:pt x="2197894" y="1902619"/>
                      <a:pt x="2197894" y="1540669"/>
                    </a:cubicBezTo>
                    <a:lnTo>
                      <a:pt x="2197894" y="1102519"/>
                    </a:lnTo>
                    <a:lnTo>
                      <a:pt x="2197894" y="883444"/>
                    </a:lnTo>
                    <a:lnTo>
                      <a:pt x="2197894" y="664369"/>
                    </a:lnTo>
                    <a:cubicBezTo>
                      <a:pt x="2198846" y="302419"/>
                      <a:pt x="1903571" y="7144"/>
                      <a:pt x="1541621" y="7144"/>
                    </a:cubicBezTo>
                    <a:close/>
                    <a:moveTo>
                      <a:pt x="1760696" y="1541621"/>
                    </a:moveTo>
                    <a:cubicBezTo>
                      <a:pt x="1760696" y="1662589"/>
                      <a:pt x="1662589" y="1760696"/>
                      <a:pt x="1541621" y="1760696"/>
                    </a:cubicBezTo>
                    <a:lnTo>
                      <a:pt x="664369" y="1760696"/>
                    </a:lnTo>
                    <a:cubicBezTo>
                      <a:pt x="543401" y="1760696"/>
                      <a:pt x="445294" y="1662589"/>
                      <a:pt x="445294" y="1541621"/>
                    </a:cubicBezTo>
                    <a:cubicBezTo>
                      <a:pt x="445294" y="1420654"/>
                      <a:pt x="543401" y="1322546"/>
                      <a:pt x="664369" y="1322546"/>
                    </a:cubicBezTo>
                    <a:lnTo>
                      <a:pt x="1759744" y="1322546"/>
                    </a:lnTo>
                    <a:lnTo>
                      <a:pt x="1759744" y="15416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7">
                <a:extLst>
                  <a:ext uri="{FF2B5EF4-FFF2-40B4-BE49-F238E27FC236}">
                    <a16:creationId xmlns:a16="http://schemas.microsoft.com/office/drawing/2014/main" id="{C15ED252-EF79-CA40-A7FC-2CB0C4013708}"/>
                  </a:ext>
                </a:extLst>
              </p:cNvPr>
              <p:cNvSpPr/>
              <p:nvPr/>
            </p:nvSpPr>
            <p:spPr>
              <a:xfrm>
                <a:off x="7036593" y="3202781"/>
                <a:ext cx="533400" cy="447675"/>
              </a:xfrm>
              <a:custGeom>
                <a:avLst/>
                <a:gdLst>
                  <a:gd name="connsiteX0" fmla="*/ 407194 w 533400"/>
                  <a:gd name="connsiteY0" fmla="*/ 7144 h 447675"/>
                  <a:gd name="connsiteX1" fmla="*/ 7144 w 533400"/>
                  <a:gd name="connsiteY1" fmla="*/ 7144 h 447675"/>
                  <a:gd name="connsiteX2" fmla="*/ 7144 w 533400"/>
                  <a:gd name="connsiteY2" fmla="*/ 446246 h 447675"/>
                  <a:gd name="connsiteX3" fmla="*/ 533876 w 533400"/>
                  <a:gd name="connsiteY3" fmla="*/ 446246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447675">
                    <a:moveTo>
                      <a:pt x="407194" y="7144"/>
                    </a:moveTo>
                    <a:lnTo>
                      <a:pt x="7144" y="7144"/>
                    </a:lnTo>
                    <a:lnTo>
                      <a:pt x="7144" y="446246"/>
                    </a:lnTo>
                    <a:lnTo>
                      <a:pt x="533876" y="4462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DC3C659-58FF-1443-BAF3-29640AD4F061}"/>
                </a:ext>
              </a:extLst>
            </p:cNvPr>
            <p:cNvGrpSpPr/>
            <p:nvPr userDrawn="1"/>
          </p:nvGrpSpPr>
          <p:grpSpPr>
            <a:xfrm>
              <a:off x="11122366" y="6345623"/>
              <a:ext cx="897678" cy="391342"/>
              <a:chOff x="5599695" y="3904599"/>
              <a:chExt cx="2194943" cy="956884"/>
            </a:xfr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p:grpSpPr>
          <p:sp>
            <p:nvSpPr>
              <p:cNvPr id="50" name="Freeform: Shape 61">
                <a:extLst>
                  <a:ext uri="{FF2B5EF4-FFF2-40B4-BE49-F238E27FC236}">
                    <a16:creationId xmlns:a16="http://schemas.microsoft.com/office/drawing/2014/main" id="{C5933844-D63E-BD43-B2E4-6983789159B0}"/>
                  </a:ext>
                </a:extLst>
              </p:cNvPr>
              <p:cNvSpPr/>
              <p:nvPr/>
            </p:nvSpPr>
            <p:spPr>
              <a:xfrm>
                <a:off x="5617507" y="4041099"/>
                <a:ext cx="462428" cy="295919"/>
              </a:xfrm>
              <a:custGeom>
                <a:avLst/>
                <a:gdLst>
                  <a:gd name="connsiteX0" fmla="*/ 349492 w 462428"/>
                  <a:gd name="connsiteY0" fmla="*/ -1114 h 295919"/>
                  <a:gd name="connsiteX1" fmla="*/ 395300 w 462428"/>
                  <a:gd name="connsiteY1" fmla="*/ 7066 h 295919"/>
                  <a:gd name="connsiteX2" fmla="*/ 430940 w 462428"/>
                  <a:gd name="connsiteY2" fmla="*/ 29961 h 295919"/>
                  <a:gd name="connsiteX3" fmla="*/ 453921 w 462428"/>
                  <a:gd name="connsiteY3" fmla="*/ 65497 h 295919"/>
                  <a:gd name="connsiteX4" fmla="*/ 462014 w 462428"/>
                  <a:gd name="connsiteY4" fmla="*/ 111305 h 295919"/>
                  <a:gd name="connsiteX5" fmla="*/ 462014 w 462428"/>
                  <a:gd name="connsiteY5" fmla="*/ 294796 h 295919"/>
                  <a:gd name="connsiteX6" fmla="*/ 385426 w 462428"/>
                  <a:gd name="connsiteY6" fmla="*/ 294796 h 295919"/>
                  <a:gd name="connsiteX7" fmla="*/ 385426 w 462428"/>
                  <a:gd name="connsiteY7" fmla="*/ 136293 h 295919"/>
                  <a:gd name="connsiteX8" fmla="*/ 370692 w 462428"/>
                  <a:gd name="connsiteY8" fmla="*/ 88254 h 295919"/>
                  <a:gd name="connsiteX9" fmla="*/ 329744 w 462428"/>
                  <a:gd name="connsiteY9" fmla="*/ 71757 h 295919"/>
                  <a:gd name="connsiteX10" fmla="*/ 306329 w 462428"/>
                  <a:gd name="connsiteY10" fmla="*/ 75769 h 295919"/>
                  <a:gd name="connsiteX11" fmla="*/ 287169 w 462428"/>
                  <a:gd name="connsiteY11" fmla="*/ 87874 h 295919"/>
                  <a:gd name="connsiteX12" fmla="*/ 274217 w 462428"/>
                  <a:gd name="connsiteY12" fmla="*/ 108244 h 295919"/>
                  <a:gd name="connsiteX13" fmla="*/ 269358 w 462428"/>
                  <a:gd name="connsiteY13" fmla="*/ 136794 h 295919"/>
                  <a:gd name="connsiteX14" fmla="*/ 269358 w 462428"/>
                  <a:gd name="connsiteY14" fmla="*/ 294710 h 295919"/>
                  <a:gd name="connsiteX15" fmla="*/ 192475 w 462428"/>
                  <a:gd name="connsiteY15" fmla="*/ 294710 h 295919"/>
                  <a:gd name="connsiteX16" fmla="*/ 192475 w 462428"/>
                  <a:gd name="connsiteY16" fmla="*/ 136207 h 295919"/>
                  <a:gd name="connsiteX17" fmla="*/ 177880 w 462428"/>
                  <a:gd name="connsiteY17" fmla="*/ 88168 h 295919"/>
                  <a:gd name="connsiteX18" fmla="*/ 136793 w 462428"/>
                  <a:gd name="connsiteY18" fmla="*/ 71671 h 295919"/>
                  <a:gd name="connsiteX19" fmla="*/ 113379 w 462428"/>
                  <a:gd name="connsiteY19" fmla="*/ 75683 h 295919"/>
                  <a:gd name="connsiteX20" fmla="*/ 94219 w 462428"/>
                  <a:gd name="connsiteY20" fmla="*/ 87787 h 295919"/>
                  <a:gd name="connsiteX21" fmla="*/ 81267 w 462428"/>
                  <a:gd name="connsiteY21" fmla="*/ 108158 h 295919"/>
                  <a:gd name="connsiteX22" fmla="*/ 76408 w 462428"/>
                  <a:gd name="connsiteY22" fmla="*/ 136708 h 295919"/>
                  <a:gd name="connsiteX23" fmla="*/ 76408 w 462428"/>
                  <a:gd name="connsiteY23" fmla="*/ 294624 h 295919"/>
                  <a:gd name="connsiteX24" fmla="*/ -406 w 462428"/>
                  <a:gd name="connsiteY24" fmla="*/ 294624 h 295919"/>
                  <a:gd name="connsiteX25" fmla="*/ -406 w 462428"/>
                  <a:gd name="connsiteY25" fmla="*/ 6616 h 295919"/>
                  <a:gd name="connsiteX26" fmla="*/ 74419 w 462428"/>
                  <a:gd name="connsiteY26" fmla="*/ 6616 h 295919"/>
                  <a:gd name="connsiteX27" fmla="*/ 74419 w 462428"/>
                  <a:gd name="connsiteY27" fmla="*/ 40527 h 295919"/>
                  <a:gd name="connsiteX28" fmla="*/ 111840 w 462428"/>
                  <a:gd name="connsiteY28" fmla="*/ 8259 h 295919"/>
                  <a:gd name="connsiteX29" fmla="*/ 158374 w 462428"/>
                  <a:gd name="connsiteY29" fmla="*/ -1114 h 295919"/>
                  <a:gd name="connsiteX30" fmla="*/ 213918 w 462428"/>
                  <a:gd name="connsiteY30" fmla="*/ 11977 h 295919"/>
                  <a:gd name="connsiteX31" fmla="*/ 252653 w 462428"/>
                  <a:gd name="connsiteY31" fmla="*/ 48291 h 295919"/>
                  <a:gd name="connsiteX32" fmla="*/ 295297 w 462428"/>
                  <a:gd name="connsiteY32" fmla="*/ 9729 h 295919"/>
                  <a:gd name="connsiteX33" fmla="*/ 321668 w 462428"/>
                  <a:gd name="connsiteY33" fmla="*/ 1394 h 295919"/>
                  <a:gd name="connsiteX34" fmla="*/ 349492 w 462428"/>
                  <a:gd name="connsiteY34" fmla="*/ -1114 h 295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428" h="295919">
                    <a:moveTo>
                      <a:pt x="349492" y="-1114"/>
                    </a:moveTo>
                    <a:cubicBezTo>
                      <a:pt x="365140" y="-1304"/>
                      <a:pt x="380682" y="1480"/>
                      <a:pt x="395300" y="7066"/>
                    </a:cubicBezTo>
                    <a:cubicBezTo>
                      <a:pt x="408617" y="12184"/>
                      <a:pt x="420746" y="19983"/>
                      <a:pt x="430940" y="29961"/>
                    </a:cubicBezTo>
                    <a:cubicBezTo>
                      <a:pt x="441023" y="40060"/>
                      <a:pt x="448855" y="52165"/>
                      <a:pt x="453921" y="65497"/>
                    </a:cubicBezTo>
                    <a:cubicBezTo>
                      <a:pt x="459450" y="80127"/>
                      <a:pt x="462196" y="95673"/>
                      <a:pt x="462014" y="111305"/>
                    </a:cubicBezTo>
                    <a:lnTo>
                      <a:pt x="462014" y="294796"/>
                    </a:lnTo>
                    <a:lnTo>
                      <a:pt x="385426" y="294796"/>
                    </a:lnTo>
                    <a:lnTo>
                      <a:pt x="385426" y="136293"/>
                    </a:lnTo>
                    <a:cubicBezTo>
                      <a:pt x="385426" y="115265"/>
                      <a:pt x="380515" y="99252"/>
                      <a:pt x="370692" y="88254"/>
                    </a:cubicBezTo>
                    <a:cubicBezTo>
                      <a:pt x="360870" y="77256"/>
                      <a:pt x="347221" y="71757"/>
                      <a:pt x="329744" y="71757"/>
                    </a:cubicBezTo>
                    <a:cubicBezTo>
                      <a:pt x="321763" y="71705"/>
                      <a:pt x="313838" y="73071"/>
                      <a:pt x="306329" y="75769"/>
                    </a:cubicBezTo>
                    <a:cubicBezTo>
                      <a:pt x="299122" y="78328"/>
                      <a:pt x="292577" y="82461"/>
                      <a:pt x="287169" y="87874"/>
                    </a:cubicBezTo>
                    <a:cubicBezTo>
                      <a:pt x="281518" y="93719"/>
                      <a:pt x="277112" y="100653"/>
                      <a:pt x="274217" y="108244"/>
                    </a:cubicBezTo>
                    <a:cubicBezTo>
                      <a:pt x="270805" y="117375"/>
                      <a:pt x="269157" y="127059"/>
                      <a:pt x="269358" y="136794"/>
                    </a:cubicBezTo>
                    <a:lnTo>
                      <a:pt x="269358" y="294710"/>
                    </a:lnTo>
                    <a:lnTo>
                      <a:pt x="192475" y="294710"/>
                    </a:lnTo>
                    <a:lnTo>
                      <a:pt x="192475" y="136207"/>
                    </a:lnTo>
                    <a:cubicBezTo>
                      <a:pt x="192475" y="115179"/>
                      <a:pt x="187611" y="99166"/>
                      <a:pt x="177880" y="88168"/>
                    </a:cubicBezTo>
                    <a:cubicBezTo>
                      <a:pt x="168150" y="77170"/>
                      <a:pt x="154454" y="71671"/>
                      <a:pt x="136793" y="71671"/>
                    </a:cubicBezTo>
                    <a:cubicBezTo>
                      <a:pt x="128813" y="71619"/>
                      <a:pt x="120888" y="72985"/>
                      <a:pt x="113379" y="75683"/>
                    </a:cubicBezTo>
                    <a:cubicBezTo>
                      <a:pt x="106170" y="78242"/>
                      <a:pt x="99623" y="82375"/>
                      <a:pt x="94219" y="87787"/>
                    </a:cubicBezTo>
                    <a:cubicBezTo>
                      <a:pt x="88568" y="93632"/>
                      <a:pt x="84162" y="100567"/>
                      <a:pt x="81267" y="108158"/>
                    </a:cubicBezTo>
                    <a:cubicBezTo>
                      <a:pt x="77848" y="117271"/>
                      <a:pt x="76199" y="126972"/>
                      <a:pt x="76408" y="136708"/>
                    </a:cubicBezTo>
                    <a:lnTo>
                      <a:pt x="76408" y="294624"/>
                    </a:lnTo>
                    <a:lnTo>
                      <a:pt x="-406" y="294624"/>
                    </a:lnTo>
                    <a:lnTo>
                      <a:pt x="-406" y="6616"/>
                    </a:lnTo>
                    <a:lnTo>
                      <a:pt x="74419" y="6616"/>
                    </a:lnTo>
                    <a:lnTo>
                      <a:pt x="74419" y="40527"/>
                    </a:lnTo>
                    <a:cubicBezTo>
                      <a:pt x="84634" y="25257"/>
                      <a:pt x="97107" y="14502"/>
                      <a:pt x="111840" y="8259"/>
                    </a:cubicBezTo>
                    <a:cubicBezTo>
                      <a:pt x="126558" y="2016"/>
                      <a:pt x="142389" y="-1166"/>
                      <a:pt x="158374" y="-1114"/>
                    </a:cubicBezTo>
                    <a:cubicBezTo>
                      <a:pt x="179195" y="-1114"/>
                      <a:pt x="197710" y="3244"/>
                      <a:pt x="213918" y="11977"/>
                    </a:cubicBezTo>
                    <a:cubicBezTo>
                      <a:pt x="229824" y="20433"/>
                      <a:pt x="243193" y="32970"/>
                      <a:pt x="252653" y="48291"/>
                    </a:cubicBezTo>
                    <a:cubicBezTo>
                      <a:pt x="262579" y="31362"/>
                      <a:pt x="277467" y="17908"/>
                      <a:pt x="295297" y="9729"/>
                    </a:cubicBezTo>
                    <a:cubicBezTo>
                      <a:pt x="303710" y="5873"/>
                      <a:pt x="312567" y="3071"/>
                      <a:pt x="321668" y="1394"/>
                    </a:cubicBezTo>
                    <a:cubicBezTo>
                      <a:pt x="330847" y="-284"/>
                      <a:pt x="340161" y="-1131"/>
                      <a:pt x="349492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62">
                <a:extLst>
                  <a:ext uri="{FF2B5EF4-FFF2-40B4-BE49-F238E27FC236}">
                    <a16:creationId xmlns:a16="http://schemas.microsoft.com/office/drawing/2014/main" id="{ED9537F9-5EA3-7647-8D51-80327C84D726}"/>
                  </a:ext>
                </a:extLst>
              </p:cNvPr>
              <p:cNvSpPr/>
              <p:nvPr/>
            </p:nvSpPr>
            <p:spPr>
              <a:xfrm>
                <a:off x="6117053" y="4041034"/>
                <a:ext cx="298712" cy="303424"/>
              </a:xfrm>
              <a:custGeom>
                <a:avLst/>
                <a:gdLst>
                  <a:gd name="connsiteX0" fmla="*/ 298307 w 298712"/>
                  <a:gd name="connsiteY0" fmla="*/ 294861 h 303424"/>
                  <a:gd name="connsiteX1" fmla="*/ 223188 w 298712"/>
                  <a:gd name="connsiteY1" fmla="*/ 294861 h 303424"/>
                  <a:gd name="connsiteX2" fmla="*/ 223188 w 298712"/>
                  <a:gd name="connsiteY2" fmla="*/ 263043 h 303424"/>
                  <a:gd name="connsiteX3" fmla="*/ 188118 w 298712"/>
                  <a:gd name="connsiteY3" fmla="*/ 291454 h 303424"/>
                  <a:gd name="connsiteX4" fmla="*/ 137745 w 298712"/>
                  <a:gd name="connsiteY4" fmla="*/ 302297 h 303424"/>
                  <a:gd name="connsiteX5" fmla="*/ 82963 w 298712"/>
                  <a:gd name="connsiteY5" fmla="*/ 290711 h 303424"/>
                  <a:gd name="connsiteX6" fmla="*/ 39057 w 298712"/>
                  <a:gd name="connsiteY6" fmla="*/ 258806 h 303424"/>
                  <a:gd name="connsiteX7" fmla="*/ 10040 w 298712"/>
                  <a:gd name="connsiteY7" fmla="*/ 210785 h 303424"/>
                  <a:gd name="connsiteX8" fmla="*/ 10040 w 298712"/>
                  <a:gd name="connsiteY8" fmla="*/ 90325 h 303424"/>
                  <a:gd name="connsiteX9" fmla="*/ 39057 w 298712"/>
                  <a:gd name="connsiteY9" fmla="*/ 42303 h 303424"/>
                  <a:gd name="connsiteX10" fmla="*/ 82963 w 298712"/>
                  <a:gd name="connsiteY10" fmla="*/ 10485 h 303424"/>
                  <a:gd name="connsiteX11" fmla="*/ 137745 w 298712"/>
                  <a:gd name="connsiteY11" fmla="*/ -1118 h 303424"/>
                  <a:gd name="connsiteX12" fmla="*/ 188118 w 298712"/>
                  <a:gd name="connsiteY12" fmla="*/ 9741 h 303424"/>
                  <a:gd name="connsiteX13" fmla="*/ 223188 w 298712"/>
                  <a:gd name="connsiteY13" fmla="*/ 38430 h 303424"/>
                  <a:gd name="connsiteX14" fmla="*/ 223188 w 298712"/>
                  <a:gd name="connsiteY14" fmla="*/ 6612 h 303424"/>
                  <a:gd name="connsiteX15" fmla="*/ 298307 w 298712"/>
                  <a:gd name="connsiteY15" fmla="*/ 6612 h 303424"/>
                  <a:gd name="connsiteX16" fmla="*/ 151977 w 298712"/>
                  <a:gd name="connsiteY16" fmla="*/ 71216 h 303424"/>
                  <a:gd name="connsiteX17" fmla="*/ 121490 w 298712"/>
                  <a:gd name="connsiteY17" fmla="*/ 77459 h 303424"/>
                  <a:gd name="connsiteX18" fmla="*/ 98214 w 298712"/>
                  <a:gd name="connsiteY18" fmla="*/ 94423 h 303424"/>
                  <a:gd name="connsiteX19" fmla="*/ 83481 w 298712"/>
                  <a:gd name="connsiteY19" fmla="*/ 119705 h 303424"/>
                  <a:gd name="connsiteX20" fmla="*/ 83481 w 298712"/>
                  <a:gd name="connsiteY20" fmla="*/ 181699 h 303424"/>
                  <a:gd name="connsiteX21" fmla="*/ 98214 w 298712"/>
                  <a:gd name="connsiteY21" fmla="*/ 206842 h 303424"/>
                  <a:gd name="connsiteX22" fmla="*/ 121490 w 298712"/>
                  <a:gd name="connsiteY22" fmla="*/ 223789 h 303424"/>
                  <a:gd name="connsiteX23" fmla="*/ 151977 w 298712"/>
                  <a:gd name="connsiteY23" fmla="*/ 230031 h 303424"/>
                  <a:gd name="connsiteX24" fmla="*/ 182031 w 298712"/>
                  <a:gd name="connsiteY24" fmla="*/ 224083 h 303424"/>
                  <a:gd name="connsiteX25" fmla="*/ 205290 w 298712"/>
                  <a:gd name="connsiteY25" fmla="*/ 207430 h 303424"/>
                  <a:gd name="connsiteX26" fmla="*/ 220317 w 298712"/>
                  <a:gd name="connsiteY26" fmla="*/ 182148 h 303424"/>
                  <a:gd name="connsiteX27" fmla="*/ 220317 w 298712"/>
                  <a:gd name="connsiteY27" fmla="*/ 119099 h 303424"/>
                  <a:gd name="connsiteX28" fmla="*/ 205290 w 298712"/>
                  <a:gd name="connsiteY28" fmla="*/ 93818 h 303424"/>
                  <a:gd name="connsiteX29" fmla="*/ 182031 w 298712"/>
                  <a:gd name="connsiteY29" fmla="*/ 77165 h 303424"/>
                  <a:gd name="connsiteX30" fmla="*/ 151977 w 298712"/>
                  <a:gd name="connsiteY30" fmla="*/ 71216 h 303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2" h="303424">
                    <a:moveTo>
                      <a:pt x="298307" y="294861"/>
                    </a:moveTo>
                    <a:lnTo>
                      <a:pt x="223188" y="294861"/>
                    </a:lnTo>
                    <a:lnTo>
                      <a:pt x="223188" y="263043"/>
                    </a:lnTo>
                    <a:cubicBezTo>
                      <a:pt x="213611" y="274854"/>
                      <a:pt x="201665" y="284537"/>
                      <a:pt x="188118" y="291454"/>
                    </a:cubicBezTo>
                    <a:cubicBezTo>
                      <a:pt x="174181" y="298683"/>
                      <a:pt x="157390" y="302297"/>
                      <a:pt x="137745" y="302297"/>
                    </a:cubicBezTo>
                    <a:cubicBezTo>
                      <a:pt x="118860" y="302452"/>
                      <a:pt x="100165" y="298510"/>
                      <a:pt x="82963" y="290711"/>
                    </a:cubicBezTo>
                    <a:cubicBezTo>
                      <a:pt x="66329" y="283137"/>
                      <a:pt x="51395" y="272294"/>
                      <a:pt x="39057" y="258806"/>
                    </a:cubicBezTo>
                    <a:cubicBezTo>
                      <a:pt x="26376" y="244816"/>
                      <a:pt x="16523" y="228509"/>
                      <a:pt x="10040" y="210785"/>
                    </a:cubicBezTo>
                    <a:cubicBezTo>
                      <a:pt x="-3888" y="171842"/>
                      <a:pt x="-3888" y="129267"/>
                      <a:pt x="10040" y="90325"/>
                    </a:cubicBezTo>
                    <a:cubicBezTo>
                      <a:pt x="16531" y="72600"/>
                      <a:pt x="26383" y="56293"/>
                      <a:pt x="39057" y="42303"/>
                    </a:cubicBezTo>
                    <a:cubicBezTo>
                      <a:pt x="51397" y="28850"/>
                      <a:pt x="66332" y="18025"/>
                      <a:pt x="82963" y="10485"/>
                    </a:cubicBezTo>
                    <a:cubicBezTo>
                      <a:pt x="100163" y="2686"/>
                      <a:pt x="118858" y="-1274"/>
                      <a:pt x="137745" y="-1118"/>
                    </a:cubicBezTo>
                    <a:cubicBezTo>
                      <a:pt x="157343" y="-1118"/>
                      <a:pt x="174134" y="2496"/>
                      <a:pt x="188118" y="9741"/>
                    </a:cubicBezTo>
                    <a:cubicBezTo>
                      <a:pt x="201723" y="16693"/>
                      <a:pt x="213682" y="26463"/>
                      <a:pt x="223188" y="38430"/>
                    </a:cubicBezTo>
                    <a:lnTo>
                      <a:pt x="223188" y="6612"/>
                    </a:lnTo>
                    <a:lnTo>
                      <a:pt x="298307" y="6612"/>
                    </a:lnTo>
                    <a:close/>
                    <a:moveTo>
                      <a:pt x="151977" y="71216"/>
                    </a:moveTo>
                    <a:cubicBezTo>
                      <a:pt x="141484" y="71078"/>
                      <a:pt x="131084" y="73205"/>
                      <a:pt x="121490" y="77459"/>
                    </a:cubicBezTo>
                    <a:cubicBezTo>
                      <a:pt x="112631" y="81419"/>
                      <a:pt x="104703" y="87212"/>
                      <a:pt x="98214" y="94423"/>
                    </a:cubicBezTo>
                    <a:cubicBezTo>
                      <a:pt x="91690" y="101807"/>
                      <a:pt x="86682" y="110384"/>
                      <a:pt x="83481" y="119705"/>
                    </a:cubicBezTo>
                    <a:cubicBezTo>
                      <a:pt x="76611" y="139799"/>
                      <a:pt x="76611" y="161605"/>
                      <a:pt x="83481" y="181699"/>
                    </a:cubicBezTo>
                    <a:cubicBezTo>
                      <a:pt x="86708" y="190967"/>
                      <a:pt x="91713" y="199493"/>
                      <a:pt x="98214" y="206842"/>
                    </a:cubicBezTo>
                    <a:cubicBezTo>
                      <a:pt x="104708" y="214053"/>
                      <a:pt x="112636" y="219829"/>
                      <a:pt x="121490" y="223789"/>
                    </a:cubicBezTo>
                    <a:cubicBezTo>
                      <a:pt x="131082" y="228043"/>
                      <a:pt x="141484" y="230169"/>
                      <a:pt x="151977" y="230031"/>
                    </a:cubicBezTo>
                    <a:cubicBezTo>
                      <a:pt x="162301" y="230169"/>
                      <a:pt x="172540" y="228146"/>
                      <a:pt x="182031" y="224083"/>
                    </a:cubicBezTo>
                    <a:cubicBezTo>
                      <a:pt x="190882" y="220261"/>
                      <a:pt x="198812" y="214572"/>
                      <a:pt x="205290" y="207430"/>
                    </a:cubicBezTo>
                    <a:cubicBezTo>
                      <a:pt x="211910" y="200063"/>
                      <a:pt x="217016" y="191486"/>
                      <a:pt x="220317" y="182148"/>
                    </a:cubicBezTo>
                    <a:cubicBezTo>
                      <a:pt x="227395" y="161726"/>
                      <a:pt x="227395" y="139522"/>
                      <a:pt x="220317" y="119099"/>
                    </a:cubicBezTo>
                    <a:cubicBezTo>
                      <a:pt x="217016" y="109762"/>
                      <a:pt x="211910" y="101184"/>
                      <a:pt x="205290" y="93818"/>
                    </a:cubicBezTo>
                    <a:cubicBezTo>
                      <a:pt x="198807" y="86676"/>
                      <a:pt x="190878" y="81004"/>
                      <a:pt x="182031" y="77165"/>
                    </a:cubicBezTo>
                    <a:cubicBezTo>
                      <a:pt x="172536" y="73119"/>
                      <a:pt x="162301" y="71078"/>
                      <a:pt x="151977" y="71216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63">
                <a:extLst>
                  <a:ext uri="{FF2B5EF4-FFF2-40B4-BE49-F238E27FC236}">
                    <a16:creationId xmlns:a16="http://schemas.microsoft.com/office/drawing/2014/main" id="{B513BC4E-E96C-5E48-9D3B-F99D37A1A50C}"/>
                  </a:ext>
                </a:extLst>
              </p:cNvPr>
              <p:cNvSpPr/>
              <p:nvPr/>
            </p:nvSpPr>
            <p:spPr>
              <a:xfrm>
                <a:off x="6472900" y="3908768"/>
                <a:ext cx="279568" cy="428250"/>
              </a:xfrm>
              <a:custGeom>
                <a:avLst/>
                <a:gdLst>
                  <a:gd name="connsiteX0" fmla="*/ 76494 w 279568"/>
                  <a:gd name="connsiteY0" fmla="*/ 241561 h 428250"/>
                  <a:gd name="connsiteX1" fmla="*/ 103592 w 279568"/>
                  <a:gd name="connsiteY1" fmla="*/ 241561 h 428250"/>
                  <a:gd name="connsiteX2" fmla="*/ 184019 w 279568"/>
                  <a:gd name="connsiteY2" fmla="*/ 138947 h 428250"/>
                  <a:gd name="connsiteX3" fmla="*/ 278281 w 279568"/>
                  <a:gd name="connsiteY3" fmla="*/ 138947 h 428250"/>
                  <a:gd name="connsiteX4" fmla="*/ 165741 w 279568"/>
                  <a:gd name="connsiteY4" fmla="*/ 274572 h 428250"/>
                  <a:gd name="connsiteX5" fmla="*/ 279163 w 279568"/>
                  <a:gd name="connsiteY5" fmla="*/ 427127 h 428250"/>
                  <a:gd name="connsiteX6" fmla="*/ 184607 w 279568"/>
                  <a:gd name="connsiteY6" fmla="*/ 427127 h 428250"/>
                  <a:gd name="connsiteX7" fmla="*/ 102416 w 279568"/>
                  <a:gd name="connsiteY7" fmla="*/ 310558 h 428250"/>
                  <a:gd name="connsiteX8" fmla="*/ 76477 w 279568"/>
                  <a:gd name="connsiteY8" fmla="*/ 310558 h 428250"/>
                  <a:gd name="connsiteX9" fmla="*/ 76477 w 279568"/>
                  <a:gd name="connsiteY9" fmla="*/ 427127 h 428250"/>
                  <a:gd name="connsiteX10" fmla="*/ -406 w 279568"/>
                  <a:gd name="connsiteY10" fmla="*/ 427127 h 428250"/>
                  <a:gd name="connsiteX11" fmla="*/ -406 w 279568"/>
                  <a:gd name="connsiteY11" fmla="*/ -1123 h 428250"/>
                  <a:gd name="connsiteX12" fmla="*/ 76494 w 279568"/>
                  <a:gd name="connsiteY12" fmla="*/ -1123 h 42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568" h="428250">
                    <a:moveTo>
                      <a:pt x="76494" y="241561"/>
                    </a:moveTo>
                    <a:lnTo>
                      <a:pt x="103592" y="241561"/>
                    </a:lnTo>
                    <a:lnTo>
                      <a:pt x="184019" y="138947"/>
                    </a:lnTo>
                    <a:lnTo>
                      <a:pt x="278281" y="138947"/>
                    </a:lnTo>
                    <a:lnTo>
                      <a:pt x="165741" y="274572"/>
                    </a:lnTo>
                    <a:lnTo>
                      <a:pt x="279163" y="427127"/>
                    </a:lnTo>
                    <a:lnTo>
                      <a:pt x="184607" y="427127"/>
                    </a:lnTo>
                    <a:lnTo>
                      <a:pt x="102416" y="310558"/>
                    </a:lnTo>
                    <a:lnTo>
                      <a:pt x="76477" y="310558"/>
                    </a:lnTo>
                    <a:lnTo>
                      <a:pt x="76477" y="427127"/>
                    </a:lnTo>
                    <a:lnTo>
                      <a:pt x="-406" y="427127"/>
                    </a:lnTo>
                    <a:lnTo>
                      <a:pt x="-406" y="-1123"/>
                    </a:lnTo>
                    <a:lnTo>
                      <a:pt x="76494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64">
                <a:extLst>
                  <a:ext uri="{FF2B5EF4-FFF2-40B4-BE49-F238E27FC236}">
                    <a16:creationId xmlns:a16="http://schemas.microsoft.com/office/drawing/2014/main" id="{2247EEAD-2D57-B045-ACCE-86610122FFAE}"/>
                  </a:ext>
                </a:extLst>
              </p:cNvPr>
              <p:cNvSpPr/>
              <p:nvPr/>
            </p:nvSpPr>
            <p:spPr>
              <a:xfrm>
                <a:off x="6740055" y="4041097"/>
                <a:ext cx="283157" cy="303403"/>
              </a:xfrm>
              <a:custGeom>
                <a:avLst/>
                <a:gdLst>
                  <a:gd name="connsiteX0" fmla="*/ 143984 w 283157"/>
                  <a:gd name="connsiteY0" fmla="*/ -1112 h 303403"/>
                  <a:gd name="connsiteX1" fmla="*/ 200392 w 283157"/>
                  <a:gd name="connsiteY1" fmla="*/ 9886 h 303403"/>
                  <a:gd name="connsiteX2" fmla="*/ 244142 w 283157"/>
                  <a:gd name="connsiteY2" fmla="*/ 40823 h 303403"/>
                  <a:gd name="connsiteX3" fmla="*/ 272572 w 283157"/>
                  <a:gd name="connsiteY3" fmla="*/ 88706 h 303403"/>
                  <a:gd name="connsiteX4" fmla="*/ 282740 w 283157"/>
                  <a:gd name="connsiteY4" fmla="*/ 150267 h 303403"/>
                  <a:gd name="connsiteX5" fmla="*/ 282290 w 283157"/>
                  <a:gd name="connsiteY5" fmla="*/ 164240 h 303403"/>
                  <a:gd name="connsiteX6" fmla="*/ 281270 w 283157"/>
                  <a:gd name="connsiteY6" fmla="*/ 176431 h 303403"/>
                  <a:gd name="connsiteX7" fmla="*/ 78878 w 283157"/>
                  <a:gd name="connsiteY7" fmla="*/ 176431 h 303403"/>
                  <a:gd name="connsiteX8" fmla="*/ 88596 w 283157"/>
                  <a:gd name="connsiteY8" fmla="*/ 203355 h 303403"/>
                  <a:gd name="connsiteX9" fmla="*/ 104955 w 283157"/>
                  <a:gd name="connsiteY9" fmla="*/ 221945 h 303403"/>
                  <a:gd name="connsiteX10" fmla="*/ 126605 w 283157"/>
                  <a:gd name="connsiteY10" fmla="*/ 232787 h 303403"/>
                  <a:gd name="connsiteX11" fmla="*/ 152233 w 283157"/>
                  <a:gd name="connsiteY11" fmla="*/ 236246 h 303403"/>
                  <a:gd name="connsiteX12" fmla="*/ 189792 w 283157"/>
                  <a:gd name="connsiteY12" fmla="*/ 229121 h 303403"/>
                  <a:gd name="connsiteX13" fmla="*/ 224377 w 283157"/>
                  <a:gd name="connsiteY13" fmla="*/ 208595 h 303403"/>
                  <a:gd name="connsiteX14" fmla="*/ 269441 w 283157"/>
                  <a:gd name="connsiteY14" fmla="*/ 258553 h 303403"/>
                  <a:gd name="connsiteX15" fmla="*/ 214503 w 283157"/>
                  <a:gd name="connsiteY15" fmla="*/ 291720 h 303403"/>
                  <a:gd name="connsiteX16" fmla="*/ 147771 w 283157"/>
                  <a:gd name="connsiteY16" fmla="*/ 302269 h 303403"/>
                  <a:gd name="connsiteX17" fmla="*/ 87835 w 283157"/>
                  <a:gd name="connsiteY17" fmla="*/ 291426 h 303403"/>
                  <a:gd name="connsiteX18" fmla="*/ 40990 w 283157"/>
                  <a:gd name="connsiteY18" fmla="*/ 260784 h 303403"/>
                  <a:gd name="connsiteX19" fmla="*/ 10503 w 283157"/>
                  <a:gd name="connsiteY19" fmla="*/ 213195 h 303403"/>
                  <a:gd name="connsiteX20" fmla="*/ -391 w 283157"/>
                  <a:gd name="connsiteY20" fmla="*/ 151495 h 303403"/>
                  <a:gd name="connsiteX21" fmla="*/ 10209 w 283157"/>
                  <a:gd name="connsiteY21" fmla="*/ 89484 h 303403"/>
                  <a:gd name="connsiteX22" fmla="*/ 39814 w 283157"/>
                  <a:gd name="connsiteY22" fmla="*/ 41307 h 303403"/>
                  <a:gd name="connsiteX23" fmla="*/ 85328 w 283157"/>
                  <a:gd name="connsiteY23" fmla="*/ 10076 h 303403"/>
                  <a:gd name="connsiteX24" fmla="*/ 143984 w 283157"/>
                  <a:gd name="connsiteY24" fmla="*/ -1112 h 303403"/>
                  <a:gd name="connsiteX25" fmla="*/ 143396 w 283157"/>
                  <a:gd name="connsiteY25" fmla="*/ 65811 h 303403"/>
                  <a:gd name="connsiteX26" fmla="*/ 100165 w 283157"/>
                  <a:gd name="connsiteY26" fmla="*/ 81114 h 303403"/>
                  <a:gd name="connsiteX27" fmla="*/ 79241 w 283157"/>
                  <a:gd name="connsiteY27" fmla="*/ 123498 h 303403"/>
                  <a:gd name="connsiteX28" fmla="*/ 205615 w 283157"/>
                  <a:gd name="connsiteY28" fmla="*/ 123498 h 303403"/>
                  <a:gd name="connsiteX29" fmla="*/ 184414 w 283157"/>
                  <a:gd name="connsiteY29" fmla="*/ 80682 h 303403"/>
                  <a:gd name="connsiteX30" fmla="*/ 143396 w 283157"/>
                  <a:gd name="connsiteY30" fmla="*/ 65811 h 30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3157" h="303403">
                    <a:moveTo>
                      <a:pt x="143984" y="-1112"/>
                    </a:moveTo>
                    <a:cubicBezTo>
                      <a:pt x="163334" y="-1354"/>
                      <a:pt x="182546" y="2381"/>
                      <a:pt x="200392" y="9886"/>
                    </a:cubicBezTo>
                    <a:cubicBezTo>
                      <a:pt x="217011" y="16959"/>
                      <a:pt x="231934" y="27508"/>
                      <a:pt x="244142" y="40823"/>
                    </a:cubicBezTo>
                    <a:cubicBezTo>
                      <a:pt x="256697" y="54743"/>
                      <a:pt x="266364" y="71015"/>
                      <a:pt x="272572" y="88706"/>
                    </a:cubicBezTo>
                    <a:cubicBezTo>
                      <a:pt x="279540" y="108471"/>
                      <a:pt x="282982" y="129309"/>
                      <a:pt x="282740" y="150267"/>
                    </a:cubicBezTo>
                    <a:cubicBezTo>
                      <a:pt x="282740" y="154884"/>
                      <a:pt x="282584" y="159536"/>
                      <a:pt x="282290" y="164240"/>
                    </a:cubicBezTo>
                    <a:cubicBezTo>
                      <a:pt x="281996" y="168995"/>
                      <a:pt x="281650" y="173076"/>
                      <a:pt x="281270" y="176431"/>
                    </a:cubicBezTo>
                    <a:lnTo>
                      <a:pt x="78878" y="176431"/>
                    </a:lnTo>
                    <a:cubicBezTo>
                      <a:pt x="80469" y="185925"/>
                      <a:pt x="83754" y="195038"/>
                      <a:pt x="88596" y="203355"/>
                    </a:cubicBezTo>
                    <a:cubicBezTo>
                      <a:pt x="92867" y="210497"/>
                      <a:pt x="98401" y="216809"/>
                      <a:pt x="104955" y="221945"/>
                    </a:cubicBezTo>
                    <a:cubicBezTo>
                      <a:pt x="111405" y="226925"/>
                      <a:pt x="118754" y="230608"/>
                      <a:pt x="126605" y="232787"/>
                    </a:cubicBezTo>
                    <a:cubicBezTo>
                      <a:pt x="134940" y="235122"/>
                      <a:pt x="143569" y="236280"/>
                      <a:pt x="152233" y="236246"/>
                    </a:cubicBezTo>
                    <a:cubicBezTo>
                      <a:pt x="165081" y="236159"/>
                      <a:pt x="177808" y="233738"/>
                      <a:pt x="189792" y="229121"/>
                    </a:cubicBezTo>
                    <a:cubicBezTo>
                      <a:pt x="202433" y="224366"/>
                      <a:pt x="214140" y="217414"/>
                      <a:pt x="224377" y="208595"/>
                    </a:cubicBezTo>
                    <a:lnTo>
                      <a:pt x="269441" y="258553"/>
                    </a:lnTo>
                    <a:cubicBezTo>
                      <a:pt x="253636" y="273321"/>
                      <a:pt x="234926" y="284613"/>
                      <a:pt x="214503" y="291720"/>
                    </a:cubicBezTo>
                    <a:cubicBezTo>
                      <a:pt x="193008" y="298949"/>
                      <a:pt x="170442" y="302511"/>
                      <a:pt x="147771" y="302269"/>
                    </a:cubicBezTo>
                    <a:cubicBezTo>
                      <a:pt x="127280" y="302511"/>
                      <a:pt x="106943" y="298828"/>
                      <a:pt x="87835" y="291426"/>
                    </a:cubicBezTo>
                    <a:cubicBezTo>
                      <a:pt x="70266" y="284578"/>
                      <a:pt x="54305" y="274151"/>
                      <a:pt x="40990" y="260784"/>
                    </a:cubicBezTo>
                    <a:cubicBezTo>
                      <a:pt x="27657" y="247192"/>
                      <a:pt x="17282" y="230989"/>
                      <a:pt x="10503" y="213195"/>
                    </a:cubicBezTo>
                    <a:cubicBezTo>
                      <a:pt x="3033" y="193499"/>
                      <a:pt x="-668" y="172557"/>
                      <a:pt x="-391" y="151495"/>
                    </a:cubicBezTo>
                    <a:cubicBezTo>
                      <a:pt x="-651" y="130346"/>
                      <a:pt x="2946" y="109336"/>
                      <a:pt x="10209" y="89484"/>
                    </a:cubicBezTo>
                    <a:cubicBezTo>
                      <a:pt x="16745" y="71604"/>
                      <a:pt x="26810" y="55210"/>
                      <a:pt x="39814" y="41307"/>
                    </a:cubicBezTo>
                    <a:cubicBezTo>
                      <a:pt x="52628" y="27819"/>
                      <a:pt x="68139" y="17184"/>
                      <a:pt x="85328" y="10076"/>
                    </a:cubicBezTo>
                    <a:cubicBezTo>
                      <a:pt x="103935" y="2451"/>
                      <a:pt x="123873" y="-1354"/>
                      <a:pt x="143984" y="-1112"/>
                    </a:cubicBezTo>
                    <a:close/>
                    <a:moveTo>
                      <a:pt x="143396" y="65811"/>
                    </a:moveTo>
                    <a:cubicBezTo>
                      <a:pt x="125135" y="65811"/>
                      <a:pt x="110731" y="70912"/>
                      <a:pt x="100165" y="81114"/>
                    </a:cubicBezTo>
                    <a:cubicBezTo>
                      <a:pt x="89599" y="91317"/>
                      <a:pt x="82630" y="105445"/>
                      <a:pt x="79241" y="123498"/>
                    </a:cubicBezTo>
                    <a:lnTo>
                      <a:pt x="205615" y="123498"/>
                    </a:lnTo>
                    <a:cubicBezTo>
                      <a:pt x="202087" y="104874"/>
                      <a:pt x="195014" y="90608"/>
                      <a:pt x="184414" y="80682"/>
                    </a:cubicBezTo>
                    <a:cubicBezTo>
                      <a:pt x="173814" y="70756"/>
                      <a:pt x="160135" y="65793"/>
                      <a:pt x="143396" y="65811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65">
                <a:extLst>
                  <a:ext uri="{FF2B5EF4-FFF2-40B4-BE49-F238E27FC236}">
                    <a16:creationId xmlns:a16="http://schemas.microsoft.com/office/drawing/2014/main" id="{6BD364AC-C4D5-FB43-84A1-2DF6D9A89210}"/>
                  </a:ext>
                </a:extLst>
              </p:cNvPr>
              <p:cNvSpPr/>
              <p:nvPr/>
            </p:nvSpPr>
            <p:spPr>
              <a:xfrm>
                <a:off x="7173696" y="3904599"/>
                <a:ext cx="98034" cy="432418"/>
              </a:xfrm>
              <a:custGeom>
                <a:avLst/>
                <a:gdLst>
                  <a:gd name="connsiteX0" fmla="*/ 48516 w 98034"/>
                  <a:gd name="connsiteY0" fmla="*/ -1121 h 432418"/>
                  <a:gd name="connsiteX1" fmla="*/ 83430 w 98034"/>
                  <a:gd name="connsiteY1" fmla="*/ 13301 h 432418"/>
                  <a:gd name="connsiteX2" fmla="*/ 93806 w 98034"/>
                  <a:gd name="connsiteY2" fmla="*/ 29210 h 432418"/>
                  <a:gd name="connsiteX3" fmla="*/ 97627 w 98034"/>
                  <a:gd name="connsiteY3" fmla="*/ 48837 h 432418"/>
                  <a:gd name="connsiteX4" fmla="*/ 83344 w 98034"/>
                  <a:gd name="connsiteY4" fmla="*/ 84079 h 432418"/>
                  <a:gd name="connsiteX5" fmla="*/ 67780 w 98034"/>
                  <a:gd name="connsiteY5" fmla="*/ 94455 h 432418"/>
                  <a:gd name="connsiteX6" fmla="*/ 29201 w 98034"/>
                  <a:gd name="connsiteY6" fmla="*/ 94455 h 432418"/>
                  <a:gd name="connsiteX7" fmla="*/ 13637 w 98034"/>
                  <a:gd name="connsiteY7" fmla="*/ 84079 h 432418"/>
                  <a:gd name="connsiteX8" fmla="*/ 3262 w 98034"/>
                  <a:gd name="connsiteY8" fmla="*/ 68325 h 432418"/>
                  <a:gd name="connsiteX9" fmla="*/ -404 w 98034"/>
                  <a:gd name="connsiteY9" fmla="*/ 48837 h 432418"/>
                  <a:gd name="connsiteX10" fmla="*/ 3262 w 98034"/>
                  <a:gd name="connsiteY10" fmla="*/ 29210 h 432418"/>
                  <a:gd name="connsiteX11" fmla="*/ 13637 w 98034"/>
                  <a:gd name="connsiteY11" fmla="*/ 13301 h 432418"/>
                  <a:gd name="connsiteX12" fmla="*/ 29201 w 98034"/>
                  <a:gd name="connsiteY12" fmla="*/ 2735 h 432418"/>
                  <a:gd name="connsiteX13" fmla="*/ 48516 w 98034"/>
                  <a:gd name="connsiteY13" fmla="*/ -1121 h 432418"/>
                  <a:gd name="connsiteX14" fmla="*/ 87407 w 98034"/>
                  <a:gd name="connsiteY14" fmla="*/ 431296 h 432418"/>
                  <a:gd name="connsiteX15" fmla="*/ 10525 w 98034"/>
                  <a:gd name="connsiteY15" fmla="*/ 431296 h 432418"/>
                  <a:gd name="connsiteX16" fmla="*/ 10525 w 98034"/>
                  <a:gd name="connsiteY16" fmla="*/ 143116 h 432418"/>
                  <a:gd name="connsiteX17" fmla="*/ 87407 w 98034"/>
                  <a:gd name="connsiteY17" fmla="*/ 143116 h 43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34" h="432418">
                    <a:moveTo>
                      <a:pt x="48516" y="-1121"/>
                    </a:moveTo>
                    <a:cubicBezTo>
                      <a:pt x="61624" y="-1208"/>
                      <a:pt x="74196" y="3997"/>
                      <a:pt x="83430" y="13301"/>
                    </a:cubicBezTo>
                    <a:cubicBezTo>
                      <a:pt x="87891" y="17883"/>
                      <a:pt x="91419" y="23278"/>
                      <a:pt x="93806" y="29210"/>
                    </a:cubicBezTo>
                    <a:cubicBezTo>
                      <a:pt x="96365" y="35435"/>
                      <a:pt x="97662" y="42110"/>
                      <a:pt x="97627" y="48837"/>
                    </a:cubicBezTo>
                    <a:cubicBezTo>
                      <a:pt x="97731" y="62014"/>
                      <a:pt x="92595" y="74689"/>
                      <a:pt x="83344" y="84079"/>
                    </a:cubicBezTo>
                    <a:cubicBezTo>
                      <a:pt x="78917" y="88558"/>
                      <a:pt x="73608" y="92085"/>
                      <a:pt x="67780" y="94455"/>
                    </a:cubicBezTo>
                    <a:cubicBezTo>
                      <a:pt x="55399" y="99418"/>
                      <a:pt x="41582" y="99418"/>
                      <a:pt x="29201" y="94455"/>
                    </a:cubicBezTo>
                    <a:cubicBezTo>
                      <a:pt x="23373" y="92085"/>
                      <a:pt x="18064" y="88558"/>
                      <a:pt x="13637" y="84079"/>
                    </a:cubicBezTo>
                    <a:cubicBezTo>
                      <a:pt x="9158" y="79583"/>
                      <a:pt x="5631" y="74222"/>
                      <a:pt x="3262" y="68325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56" y="42127"/>
                      <a:pt x="789" y="35452"/>
                      <a:pt x="3262" y="29210"/>
                    </a:cubicBezTo>
                    <a:cubicBezTo>
                      <a:pt x="5614" y="23261"/>
                      <a:pt x="9141" y="17849"/>
                      <a:pt x="13637" y="13301"/>
                    </a:cubicBezTo>
                    <a:cubicBezTo>
                      <a:pt x="18099" y="8805"/>
                      <a:pt x="23373" y="5225"/>
                      <a:pt x="29201" y="2735"/>
                    </a:cubicBezTo>
                    <a:cubicBezTo>
                      <a:pt x="35305" y="141"/>
                      <a:pt x="41876" y="-1173"/>
                      <a:pt x="48516" y="-1121"/>
                    </a:cubicBezTo>
                    <a:close/>
                    <a:moveTo>
                      <a:pt x="87407" y="431296"/>
                    </a:moveTo>
                    <a:lnTo>
                      <a:pt x="10525" y="431296"/>
                    </a:lnTo>
                    <a:lnTo>
                      <a:pt x="10525" y="143116"/>
                    </a:lnTo>
                    <a:lnTo>
                      <a:pt x="87407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66">
                <a:extLst>
                  <a:ext uri="{FF2B5EF4-FFF2-40B4-BE49-F238E27FC236}">
                    <a16:creationId xmlns:a16="http://schemas.microsoft.com/office/drawing/2014/main" id="{5AE8FEF0-57E5-554F-AE46-4C921293AA9A}"/>
                  </a:ext>
                </a:extLst>
              </p:cNvPr>
              <p:cNvSpPr/>
              <p:nvPr/>
            </p:nvSpPr>
            <p:spPr>
              <a:xfrm>
                <a:off x="7290474" y="3963291"/>
                <a:ext cx="256552" cy="381231"/>
              </a:xfrm>
              <a:custGeom>
                <a:avLst/>
                <a:gdLst>
                  <a:gd name="connsiteX0" fmla="*/ 234877 w 256552"/>
                  <a:gd name="connsiteY0" fmla="*/ 153421 h 381231"/>
                  <a:gd name="connsiteX1" fmla="*/ 131467 w 256552"/>
                  <a:gd name="connsiteY1" fmla="*/ 153421 h 381231"/>
                  <a:gd name="connsiteX2" fmla="*/ 131467 w 256552"/>
                  <a:gd name="connsiteY2" fmla="*/ 258732 h 381231"/>
                  <a:gd name="connsiteX3" fmla="*/ 134926 w 256552"/>
                  <a:gd name="connsiteY3" fmla="*/ 281489 h 381231"/>
                  <a:gd name="connsiteX4" fmla="*/ 144056 w 256552"/>
                  <a:gd name="connsiteY4" fmla="*/ 296655 h 381231"/>
                  <a:gd name="connsiteX5" fmla="*/ 157614 w 256552"/>
                  <a:gd name="connsiteY5" fmla="*/ 305128 h 381231"/>
                  <a:gd name="connsiteX6" fmla="*/ 174249 w 256552"/>
                  <a:gd name="connsiteY6" fmla="*/ 307809 h 381231"/>
                  <a:gd name="connsiteX7" fmla="*/ 202090 w 256552"/>
                  <a:gd name="connsiteY7" fmla="*/ 302016 h 381231"/>
                  <a:gd name="connsiteX8" fmla="*/ 227873 w 256552"/>
                  <a:gd name="connsiteY8" fmla="*/ 289081 h 381231"/>
                  <a:gd name="connsiteX9" fmla="*/ 256147 w 256552"/>
                  <a:gd name="connsiteY9" fmla="*/ 349743 h 381231"/>
                  <a:gd name="connsiteX10" fmla="*/ 214645 w 256552"/>
                  <a:gd name="connsiteY10" fmla="*/ 371462 h 381231"/>
                  <a:gd name="connsiteX11" fmla="*/ 161626 w 256552"/>
                  <a:gd name="connsiteY11" fmla="*/ 380109 h 381231"/>
                  <a:gd name="connsiteX12" fmla="*/ 81492 w 256552"/>
                  <a:gd name="connsiteY12" fmla="*/ 350711 h 381231"/>
                  <a:gd name="connsiteX13" fmla="*/ 54689 w 256552"/>
                  <a:gd name="connsiteY13" fmla="*/ 265062 h 381231"/>
                  <a:gd name="connsiteX14" fmla="*/ 54689 w 256552"/>
                  <a:gd name="connsiteY14" fmla="*/ 153525 h 381231"/>
                  <a:gd name="connsiteX15" fmla="*/ -406 w 256552"/>
                  <a:gd name="connsiteY15" fmla="*/ 153525 h 381231"/>
                  <a:gd name="connsiteX16" fmla="*/ -406 w 256552"/>
                  <a:gd name="connsiteY16" fmla="*/ 84527 h 381231"/>
                  <a:gd name="connsiteX17" fmla="*/ 54689 w 256552"/>
                  <a:gd name="connsiteY17" fmla="*/ 84527 h 381231"/>
                  <a:gd name="connsiteX18" fmla="*/ 54689 w 256552"/>
                  <a:gd name="connsiteY18" fmla="*/ -1123 h 381231"/>
                  <a:gd name="connsiteX19" fmla="*/ 131571 w 256552"/>
                  <a:gd name="connsiteY19" fmla="*/ -1123 h 381231"/>
                  <a:gd name="connsiteX20" fmla="*/ 131571 w 256552"/>
                  <a:gd name="connsiteY20" fmla="*/ 84527 h 381231"/>
                  <a:gd name="connsiteX21" fmla="*/ 234980 w 256552"/>
                  <a:gd name="connsiteY21" fmla="*/ 84527 h 38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552" h="381231">
                    <a:moveTo>
                      <a:pt x="234877" y="153421"/>
                    </a:moveTo>
                    <a:lnTo>
                      <a:pt x="131467" y="153421"/>
                    </a:lnTo>
                    <a:lnTo>
                      <a:pt x="131467" y="258732"/>
                    </a:lnTo>
                    <a:cubicBezTo>
                      <a:pt x="131294" y="266462"/>
                      <a:pt x="132470" y="274157"/>
                      <a:pt x="134926" y="281489"/>
                    </a:cubicBezTo>
                    <a:cubicBezTo>
                      <a:pt x="136828" y="287144"/>
                      <a:pt x="139941" y="292332"/>
                      <a:pt x="144056" y="296655"/>
                    </a:cubicBezTo>
                    <a:cubicBezTo>
                      <a:pt x="147843" y="300494"/>
                      <a:pt x="152495" y="303399"/>
                      <a:pt x="157614" y="305128"/>
                    </a:cubicBezTo>
                    <a:cubicBezTo>
                      <a:pt x="162974" y="306944"/>
                      <a:pt x="168595" y="307843"/>
                      <a:pt x="174249" y="307809"/>
                    </a:cubicBezTo>
                    <a:cubicBezTo>
                      <a:pt x="183829" y="307739"/>
                      <a:pt x="193288" y="305768"/>
                      <a:pt x="202090" y="302016"/>
                    </a:cubicBezTo>
                    <a:cubicBezTo>
                      <a:pt x="210996" y="298350"/>
                      <a:pt x="219608" y="294027"/>
                      <a:pt x="227873" y="289081"/>
                    </a:cubicBezTo>
                    <a:lnTo>
                      <a:pt x="256147" y="349743"/>
                    </a:lnTo>
                    <a:cubicBezTo>
                      <a:pt x="243246" y="358649"/>
                      <a:pt x="229309" y="365946"/>
                      <a:pt x="214645" y="371462"/>
                    </a:cubicBezTo>
                    <a:cubicBezTo>
                      <a:pt x="199514" y="377221"/>
                      <a:pt x="181840" y="380109"/>
                      <a:pt x="161626" y="380109"/>
                    </a:cubicBezTo>
                    <a:cubicBezTo>
                      <a:pt x="126072" y="380109"/>
                      <a:pt x="99355" y="370304"/>
                      <a:pt x="81492" y="350711"/>
                    </a:cubicBezTo>
                    <a:cubicBezTo>
                      <a:pt x="63629" y="331119"/>
                      <a:pt x="54689" y="302569"/>
                      <a:pt x="54689" y="265062"/>
                    </a:cubicBezTo>
                    <a:lnTo>
                      <a:pt x="54689" y="153525"/>
                    </a:lnTo>
                    <a:lnTo>
                      <a:pt x="-406" y="153525"/>
                    </a:lnTo>
                    <a:lnTo>
                      <a:pt x="-406" y="84527"/>
                    </a:lnTo>
                    <a:lnTo>
                      <a:pt x="54689" y="84527"/>
                    </a:lnTo>
                    <a:lnTo>
                      <a:pt x="54689" y="-1123"/>
                    </a:lnTo>
                    <a:lnTo>
                      <a:pt x="131571" y="-1123"/>
                    </a:lnTo>
                    <a:lnTo>
                      <a:pt x="131571" y="84527"/>
                    </a:lnTo>
                    <a:lnTo>
                      <a:pt x="234980" y="84527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67">
                <a:extLst>
                  <a:ext uri="{FF2B5EF4-FFF2-40B4-BE49-F238E27FC236}">
                    <a16:creationId xmlns:a16="http://schemas.microsoft.com/office/drawing/2014/main" id="{71B885A9-6A98-E24C-905E-8CD92A49078C}"/>
                  </a:ext>
                </a:extLst>
              </p:cNvPr>
              <p:cNvSpPr/>
              <p:nvPr/>
            </p:nvSpPr>
            <p:spPr>
              <a:xfrm>
                <a:off x="5599695" y="4441062"/>
                <a:ext cx="298763" cy="303356"/>
              </a:xfrm>
              <a:custGeom>
                <a:avLst/>
                <a:gdLst>
                  <a:gd name="connsiteX0" fmla="*/ 298358 w 298763"/>
                  <a:gd name="connsiteY0" fmla="*/ 294793 h 303356"/>
                  <a:gd name="connsiteX1" fmla="*/ 223187 w 298763"/>
                  <a:gd name="connsiteY1" fmla="*/ 294793 h 303356"/>
                  <a:gd name="connsiteX2" fmla="*/ 223187 w 298763"/>
                  <a:gd name="connsiteY2" fmla="*/ 262974 h 303356"/>
                  <a:gd name="connsiteX3" fmla="*/ 188135 w 298763"/>
                  <a:gd name="connsiteY3" fmla="*/ 291369 h 303356"/>
                  <a:gd name="connsiteX4" fmla="*/ 137762 w 298763"/>
                  <a:gd name="connsiteY4" fmla="*/ 302228 h 303356"/>
                  <a:gd name="connsiteX5" fmla="*/ 82962 w 298763"/>
                  <a:gd name="connsiteY5" fmla="*/ 290625 h 303356"/>
                  <a:gd name="connsiteX6" fmla="*/ 39074 w 298763"/>
                  <a:gd name="connsiteY6" fmla="*/ 258807 h 303356"/>
                  <a:gd name="connsiteX7" fmla="*/ 10057 w 298763"/>
                  <a:gd name="connsiteY7" fmla="*/ 210786 h 303356"/>
                  <a:gd name="connsiteX8" fmla="*/ 10057 w 298763"/>
                  <a:gd name="connsiteY8" fmla="*/ 90326 h 303356"/>
                  <a:gd name="connsiteX9" fmla="*/ 39074 w 298763"/>
                  <a:gd name="connsiteY9" fmla="*/ 42304 h 303356"/>
                  <a:gd name="connsiteX10" fmla="*/ 82962 w 298763"/>
                  <a:gd name="connsiteY10" fmla="*/ 10486 h 303356"/>
                  <a:gd name="connsiteX11" fmla="*/ 137762 w 298763"/>
                  <a:gd name="connsiteY11" fmla="*/ -1117 h 303356"/>
                  <a:gd name="connsiteX12" fmla="*/ 188135 w 298763"/>
                  <a:gd name="connsiteY12" fmla="*/ 9742 h 303356"/>
                  <a:gd name="connsiteX13" fmla="*/ 223187 w 298763"/>
                  <a:gd name="connsiteY13" fmla="*/ 38431 h 303356"/>
                  <a:gd name="connsiteX14" fmla="*/ 223187 w 298763"/>
                  <a:gd name="connsiteY14" fmla="*/ 6612 h 303356"/>
                  <a:gd name="connsiteX15" fmla="*/ 298306 w 298763"/>
                  <a:gd name="connsiteY15" fmla="*/ 6612 h 303356"/>
                  <a:gd name="connsiteX16" fmla="*/ 151959 w 298763"/>
                  <a:gd name="connsiteY16" fmla="*/ 71148 h 303356"/>
                  <a:gd name="connsiteX17" fmla="*/ 121455 w 298763"/>
                  <a:gd name="connsiteY17" fmla="*/ 77391 h 303356"/>
                  <a:gd name="connsiteX18" fmla="*/ 98197 w 298763"/>
                  <a:gd name="connsiteY18" fmla="*/ 94355 h 303356"/>
                  <a:gd name="connsiteX19" fmla="*/ 83464 w 298763"/>
                  <a:gd name="connsiteY19" fmla="*/ 119619 h 303356"/>
                  <a:gd name="connsiteX20" fmla="*/ 83464 w 298763"/>
                  <a:gd name="connsiteY20" fmla="*/ 181630 h 303356"/>
                  <a:gd name="connsiteX21" fmla="*/ 98197 w 298763"/>
                  <a:gd name="connsiteY21" fmla="*/ 206774 h 303356"/>
                  <a:gd name="connsiteX22" fmla="*/ 121455 w 298763"/>
                  <a:gd name="connsiteY22" fmla="*/ 223720 h 303356"/>
                  <a:gd name="connsiteX23" fmla="*/ 151959 w 298763"/>
                  <a:gd name="connsiteY23" fmla="*/ 229963 h 303356"/>
                  <a:gd name="connsiteX24" fmla="*/ 181996 w 298763"/>
                  <a:gd name="connsiteY24" fmla="*/ 224014 h 303356"/>
                  <a:gd name="connsiteX25" fmla="*/ 205272 w 298763"/>
                  <a:gd name="connsiteY25" fmla="*/ 207362 h 303356"/>
                  <a:gd name="connsiteX26" fmla="*/ 220299 w 298763"/>
                  <a:gd name="connsiteY26" fmla="*/ 182080 h 303356"/>
                  <a:gd name="connsiteX27" fmla="*/ 220299 w 298763"/>
                  <a:gd name="connsiteY27" fmla="*/ 119031 h 303356"/>
                  <a:gd name="connsiteX28" fmla="*/ 205272 w 298763"/>
                  <a:gd name="connsiteY28" fmla="*/ 93750 h 303356"/>
                  <a:gd name="connsiteX29" fmla="*/ 181996 w 298763"/>
                  <a:gd name="connsiteY29" fmla="*/ 77097 h 303356"/>
                  <a:gd name="connsiteX30" fmla="*/ 151959 w 298763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63" h="303356">
                    <a:moveTo>
                      <a:pt x="298358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3" y="274785"/>
                      <a:pt x="201681" y="284469"/>
                      <a:pt x="188135" y="291369"/>
                    </a:cubicBezTo>
                    <a:cubicBezTo>
                      <a:pt x="174175" y="298614"/>
                      <a:pt x="15738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34" y="16694"/>
                      <a:pt x="213687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959" y="71148"/>
                    </a:moveTo>
                    <a:cubicBezTo>
                      <a:pt x="141459" y="70992"/>
                      <a:pt x="131053" y="73137"/>
                      <a:pt x="121455" y="77391"/>
                    </a:cubicBezTo>
                    <a:cubicBezTo>
                      <a:pt x="112598" y="81351"/>
                      <a:pt x="104675" y="87127"/>
                      <a:pt x="98197" y="94355"/>
                    </a:cubicBezTo>
                    <a:cubicBezTo>
                      <a:pt x="91662" y="101721"/>
                      <a:pt x="86654" y="110298"/>
                      <a:pt x="83464" y="119619"/>
                    </a:cubicBezTo>
                    <a:cubicBezTo>
                      <a:pt x="76593" y="139713"/>
                      <a:pt x="76593" y="161536"/>
                      <a:pt x="83464" y="181630"/>
                    </a:cubicBezTo>
                    <a:cubicBezTo>
                      <a:pt x="86677" y="190899"/>
                      <a:pt x="91683" y="199442"/>
                      <a:pt x="98197" y="206774"/>
                    </a:cubicBezTo>
                    <a:cubicBezTo>
                      <a:pt x="104681" y="213985"/>
                      <a:pt x="112603" y="219760"/>
                      <a:pt x="121455" y="223720"/>
                    </a:cubicBezTo>
                    <a:cubicBezTo>
                      <a:pt x="131053" y="227974"/>
                      <a:pt x="141459" y="230119"/>
                      <a:pt x="151959" y="229963"/>
                    </a:cubicBezTo>
                    <a:cubicBezTo>
                      <a:pt x="162278" y="230101"/>
                      <a:pt x="172510" y="228078"/>
                      <a:pt x="181996" y="224014"/>
                    </a:cubicBezTo>
                    <a:cubicBezTo>
                      <a:pt x="190850" y="220175"/>
                      <a:pt x="198786" y="214503"/>
                      <a:pt x="205272" y="207362"/>
                    </a:cubicBezTo>
                    <a:cubicBezTo>
                      <a:pt x="211887" y="199995"/>
                      <a:pt x="216991" y="191401"/>
                      <a:pt x="220299" y="182080"/>
                    </a:cubicBezTo>
                    <a:cubicBezTo>
                      <a:pt x="227355" y="161657"/>
                      <a:pt x="227355" y="139454"/>
                      <a:pt x="220299" y="119031"/>
                    </a:cubicBezTo>
                    <a:cubicBezTo>
                      <a:pt x="216991" y="109711"/>
                      <a:pt x="211887" y="101116"/>
                      <a:pt x="205272" y="93750"/>
                    </a:cubicBezTo>
                    <a:cubicBezTo>
                      <a:pt x="198781" y="86608"/>
                      <a:pt x="190847" y="80936"/>
                      <a:pt x="181996" y="77097"/>
                    </a:cubicBezTo>
                    <a:cubicBezTo>
                      <a:pt x="172508" y="73050"/>
                      <a:pt x="162276" y="71010"/>
                      <a:pt x="151959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68">
                <a:extLst>
                  <a:ext uri="{FF2B5EF4-FFF2-40B4-BE49-F238E27FC236}">
                    <a16:creationId xmlns:a16="http://schemas.microsoft.com/office/drawing/2014/main" id="{0AC70610-6F2F-704C-B8BC-01B0E9B69971}"/>
                  </a:ext>
                </a:extLst>
              </p:cNvPr>
              <p:cNvSpPr/>
              <p:nvPr/>
            </p:nvSpPr>
            <p:spPr>
              <a:xfrm>
                <a:off x="5949714" y="4441024"/>
                <a:ext cx="462514" cy="295971"/>
              </a:xfrm>
              <a:custGeom>
                <a:avLst/>
                <a:gdLst>
                  <a:gd name="connsiteX0" fmla="*/ 349578 w 462514"/>
                  <a:gd name="connsiteY0" fmla="*/ -1114 h 295971"/>
                  <a:gd name="connsiteX1" fmla="*/ 395386 w 462514"/>
                  <a:gd name="connsiteY1" fmla="*/ 7066 h 295971"/>
                  <a:gd name="connsiteX2" fmla="*/ 431026 w 462514"/>
                  <a:gd name="connsiteY2" fmla="*/ 30013 h 295971"/>
                  <a:gd name="connsiteX3" fmla="*/ 454008 w 462514"/>
                  <a:gd name="connsiteY3" fmla="*/ 65549 h 295971"/>
                  <a:gd name="connsiteX4" fmla="*/ 462101 w 462514"/>
                  <a:gd name="connsiteY4" fmla="*/ 111357 h 295971"/>
                  <a:gd name="connsiteX5" fmla="*/ 462101 w 462514"/>
                  <a:gd name="connsiteY5" fmla="*/ 294848 h 295971"/>
                  <a:gd name="connsiteX6" fmla="*/ 385512 w 462514"/>
                  <a:gd name="connsiteY6" fmla="*/ 294848 h 295971"/>
                  <a:gd name="connsiteX7" fmla="*/ 385512 w 462514"/>
                  <a:gd name="connsiteY7" fmla="*/ 136327 h 295971"/>
                  <a:gd name="connsiteX8" fmla="*/ 370779 w 462514"/>
                  <a:gd name="connsiteY8" fmla="*/ 88306 h 295971"/>
                  <a:gd name="connsiteX9" fmla="*/ 329830 w 462514"/>
                  <a:gd name="connsiteY9" fmla="*/ 71792 h 295971"/>
                  <a:gd name="connsiteX10" fmla="*/ 306416 w 462514"/>
                  <a:gd name="connsiteY10" fmla="*/ 75821 h 295971"/>
                  <a:gd name="connsiteX11" fmla="*/ 287273 w 462514"/>
                  <a:gd name="connsiteY11" fmla="*/ 87926 h 295971"/>
                  <a:gd name="connsiteX12" fmla="*/ 274304 w 462514"/>
                  <a:gd name="connsiteY12" fmla="*/ 108296 h 295971"/>
                  <a:gd name="connsiteX13" fmla="*/ 269444 w 462514"/>
                  <a:gd name="connsiteY13" fmla="*/ 136846 h 295971"/>
                  <a:gd name="connsiteX14" fmla="*/ 269444 w 462514"/>
                  <a:gd name="connsiteY14" fmla="*/ 294762 h 295971"/>
                  <a:gd name="connsiteX15" fmla="*/ 192562 w 462514"/>
                  <a:gd name="connsiteY15" fmla="*/ 294762 h 295971"/>
                  <a:gd name="connsiteX16" fmla="*/ 192562 w 462514"/>
                  <a:gd name="connsiteY16" fmla="*/ 136241 h 295971"/>
                  <a:gd name="connsiteX17" fmla="*/ 177967 w 462514"/>
                  <a:gd name="connsiteY17" fmla="*/ 88220 h 295971"/>
                  <a:gd name="connsiteX18" fmla="*/ 136880 w 462514"/>
                  <a:gd name="connsiteY18" fmla="*/ 71705 h 295971"/>
                  <a:gd name="connsiteX19" fmla="*/ 113466 w 462514"/>
                  <a:gd name="connsiteY19" fmla="*/ 75734 h 295971"/>
                  <a:gd name="connsiteX20" fmla="*/ 94306 w 462514"/>
                  <a:gd name="connsiteY20" fmla="*/ 87839 h 295971"/>
                  <a:gd name="connsiteX21" fmla="*/ 81353 w 462514"/>
                  <a:gd name="connsiteY21" fmla="*/ 108210 h 295971"/>
                  <a:gd name="connsiteX22" fmla="*/ 76494 w 462514"/>
                  <a:gd name="connsiteY22" fmla="*/ 136760 h 295971"/>
                  <a:gd name="connsiteX23" fmla="*/ 76494 w 462514"/>
                  <a:gd name="connsiteY23" fmla="*/ 294676 h 295971"/>
                  <a:gd name="connsiteX24" fmla="*/ -406 w 462514"/>
                  <a:gd name="connsiteY24" fmla="*/ 294676 h 295971"/>
                  <a:gd name="connsiteX25" fmla="*/ -406 w 462514"/>
                  <a:gd name="connsiteY25" fmla="*/ 6651 h 295971"/>
                  <a:gd name="connsiteX26" fmla="*/ 74419 w 462514"/>
                  <a:gd name="connsiteY26" fmla="*/ 6651 h 295971"/>
                  <a:gd name="connsiteX27" fmla="*/ 74419 w 462514"/>
                  <a:gd name="connsiteY27" fmla="*/ 40561 h 295971"/>
                  <a:gd name="connsiteX28" fmla="*/ 111840 w 462514"/>
                  <a:gd name="connsiteY28" fmla="*/ 8293 h 295971"/>
                  <a:gd name="connsiteX29" fmla="*/ 158374 w 462514"/>
                  <a:gd name="connsiteY29" fmla="*/ -1079 h 295971"/>
                  <a:gd name="connsiteX30" fmla="*/ 213918 w 462514"/>
                  <a:gd name="connsiteY30" fmla="*/ 12011 h 295971"/>
                  <a:gd name="connsiteX31" fmla="*/ 252653 w 462514"/>
                  <a:gd name="connsiteY31" fmla="*/ 48326 h 295971"/>
                  <a:gd name="connsiteX32" fmla="*/ 295366 w 462514"/>
                  <a:gd name="connsiteY32" fmla="*/ 9815 h 295971"/>
                  <a:gd name="connsiteX33" fmla="*/ 321737 w 462514"/>
                  <a:gd name="connsiteY33" fmla="*/ 1480 h 295971"/>
                  <a:gd name="connsiteX34" fmla="*/ 349578 w 462514"/>
                  <a:gd name="connsiteY34" fmla="*/ -1114 h 29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514" h="295971">
                    <a:moveTo>
                      <a:pt x="349578" y="-1114"/>
                    </a:moveTo>
                    <a:cubicBezTo>
                      <a:pt x="365226" y="-1304"/>
                      <a:pt x="380769" y="1480"/>
                      <a:pt x="395386" y="7066"/>
                    </a:cubicBezTo>
                    <a:cubicBezTo>
                      <a:pt x="408712" y="12202"/>
                      <a:pt x="420842" y="20000"/>
                      <a:pt x="431026" y="30013"/>
                    </a:cubicBezTo>
                    <a:cubicBezTo>
                      <a:pt x="441109" y="40112"/>
                      <a:pt x="448941" y="52217"/>
                      <a:pt x="454008" y="65549"/>
                    </a:cubicBezTo>
                    <a:cubicBezTo>
                      <a:pt x="459536" y="80179"/>
                      <a:pt x="462282" y="95725"/>
                      <a:pt x="462101" y="111357"/>
                    </a:cubicBezTo>
                    <a:lnTo>
                      <a:pt x="462101" y="294848"/>
                    </a:lnTo>
                    <a:lnTo>
                      <a:pt x="385512" y="294848"/>
                    </a:lnTo>
                    <a:lnTo>
                      <a:pt x="385512" y="136327"/>
                    </a:lnTo>
                    <a:cubicBezTo>
                      <a:pt x="385512" y="115317"/>
                      <a:pt x="380601" y="99304"/>
                      <a:pt x="370779" y="88306"/>
                    </a:cubicBezTo>
                    <a:cubicBezTo>
                      <a:pt x="360957" y="77308"/>
                      <a:pt x="347308" y="71809"/>
                      <a:pt x="329830" y="71792"/>
                    </a:cubicBezTo>
                    <a:cubicBezTo>
                      <a:pt x="321850" y="71757"/>
                      <a:pt x="313923" y="73106"/>
                      <a:pt x="306416" y="75821"/>
                    </a:cubicBezTo>
                    <a:cubicBezTo>
                      <a:pt x="299208" y="78363"/>
                      <a:pt x="292667" y="82513"/>
                      <a:pt x="287273" y="87926"/>
                    </a:cubicBezTo>
                    <a:cubicBezTo>
                      <a:pt x="281611" y="93771"/>
                      <a:pt x="277198" y="100688"/>
                      <a:pt x="274304" y="108296"/>
                    </a:cubicBezTo>
                    <a:cubicBezTo>
                      <a:pt x="270892" y="117427"/>
                      <a:pt x="269242" y="127111"/>
                      <a:pt x="269444" y="136846"/>
                    </a:cubicBezTo>
                    <a:lnTo>
                      <a:pt x="269444" y="294762"/>
                    </a:lnTo>
                    <a:lnTo>
                      <a:pt x="192562" y="294762"/>
                    </a:lnTo>
                    <a:lnTo>
                      <a:pt x="192562" y="136241"/>
                    </a:lnTo>
                    <a:cubicBezTo>
                      <a:pt x="192562" y="115231"/>
                      <a:pt x="187697" y="99218"/>
                      <a:pt x="177967" y="88220"/>
                    </a:cubicBezTo>
                    <a:cubicBezTo>
                      <a:pt x="168236" y="77222"/>
                      <a:pt x="154541" y="71723"/>
                      <a:pt x="136880" y="71705"/>
                    </a:cubicBezTo>
                    <a:cubicBezTo>
                      <a:pt x="128899" y="71653"/>
                      <a:pt x="120972" y="73019"/>
                      <a:pt x="113466" y="75734"/>
                    </a:cubicBezTo>
                    <a:cubicBezTo>
                      <a:pt x="106253" y="78276"/>
                      <a:pt x="99706" y="82427"/>
                      <a:pt x="94306" y="87839"/>
                    </a:cubicBezTo>
                    <a:cubicBezTo>
                      <a:pt x="88654" y="93684"/>
                      <a:pt x="84248" y="100618"/>
                      <a:pt x="81353" y="108210"/>
                    </a:cubicBezTo>
                    <a:cubicBezTo>
                      <a:pt x="77933" y="117323"/>
                      <a:pt x="76283" y="127024"/>
                      <a:pt x="76494" y="136760"/>
                    </a:cubicBezTo>
                    <a:lnTo>
                      <a:pt x="76494" y="294676"/>
                    </a:lnTo>
                    <a:lnTo>
                      <a:pt x="-406" y="294676"/>
                    </a:lnTo>
                    <a:lnTo>
                      <a:pt x="-406" y="6651"/>
                    </a:lnTo>
                    <a:lnTo>
                      <a:pt x="74419" y="6651"/>
                    </a:lnTo>
                    <a:lnTo>
                      <a:pt x="74419" y="40561"/>
                    </a:lnTo>
                    <a:cubicBezTo>
                      <a:pt x="84634" y="25292"/>
                      <a:pt x="97107" y="14536"/>
                      <a:pt x="111840" y="8293"/>
                    </a:cubicBezTo>
                    <a:cubicBezTo>
                      <a:pt x="126554" y="2051"/>
                      <a:pt x="142387" y="-1148"/>
                      <a:pt x="158374" y="-1079"/>
                    </a:cubicBezTo>
                    <a:cubicBezTo>
                      <a:pt x="179195" y="-1079"/>
                      <a:pt x="197710" y="3279"/>
                      <a:pt x="213918" y="12011"/>
                    </a:cubicBezTo>
                    <a:cubicBezTo>
                      <a:pt x="229827" y="20467"/>
                      <a:pt x="243198" y="32987"/>
                      <a:pt x="252653" y="48326"/>
                    </a:cubicBezTo>
                    <a:cubicBezTo>
                      <a:pt x="262605" y="31414"/>
                      <a:pt x="277517" y="17977"/>
                      <a:pt x="295366" y="9815"/>
                    </a:cubicBezTo>
                    <a:cubicBezTo>
                      <a:pt x="303779" y="5959"/>
                      <a:pt x="312636" y="3158"/>
                      <a:pt x="321737" y="1480"/>
                    </a:cubicBezTo>
                    <a:cubicBezTo>
                      <a:pt x="330920" y="-232"/>
                      <a:pt x="340238" y="-1096"/>
                      <a:pt x="349578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69">
                <a:extLst>
                  <a:ext uri="{FF2B5EF4-FFF2-40B4-BE49-F238E27FC236}">
                    <a16:creationId xmlns:a16="http://schemas.microsoft.com/office/drawing/2014/main" id="{36C4211E-7DE2-F247-BA15-20D98F868E70}"/>
                  </a:ext>
                </a:extLst>
              </p:cNvPr>
              <p:cNvSpPr/>
              <p:nvPr/>
            </p:nvSpPr>
            <p:spPr>
              <a:xfrm>
                <a:off x="6443450" y="4441062"/>
                <a:ext cx="298711" cy="303356"/>
              </a:xfrm>
              <a:custGeom>
                <a:avLst/>
                <a:gdLst>
                  <a:gd name="connsiteX0" fmla="*/ 298306 w 298711"/>
                  <a:gd name="connsiteY0" fmla="*/ 294793 h 303356"/>
                  <a:gd name="connsiteX1" fmla="*/ 223187 w 298711"/>
                  <a:gd name="connsiteY1" fmla="*/ 294793 h 303356"/>
                  <a:gd name="connsiteX2" fmla="*/ 223187 w 298711"/>
                  <a:gd name="connsiteY2" fmla="*/ 262974 h 303356"/>
                  <a:gd name="connsiteX3" fmla="*/ 188135 w 298711"/>
                  <a:gd name="connsiteY3" fmla="*/ 291369 h 303356"/>
                  <a:gd name="connsiteX4" fmla="*/ 137762 w 298711"/>
                  <a:gd name="connsiteY4" fmla="*/ 302228 h 303356"/>
                  <a:gd name="connsiteX5" fmla="*/ 82962 w 298711"/>
                  <a:gd name="connsiteY5" fmla="*/ 290625 h 303356"/>
                  <a:gd name="connsiteX6" fmla="*/ 39074 w 298711"/>
                  <a:gd name="connsiteY6" fmla="*/ 258807 h 303356"/>
                  <a:gd name="connsiteX7" fmla="*/ 10057 w 298711"/>
                  <a:gd name="connsiteY7" fmla="*/ 210786 h 303356"/>
                  <a:gd name="connsiteX8" fmla="*/ 10057 w 298711"/>
                  <a:gd name="connsiteY8" fmla="*/ 90326 h 303356"/>
                  <a:gd name="connsiteX9" fmla="*/ 39074 w 298711"/>
                  <a:gd name="connsiteY9" fmla="*/ 42304 h 303356"/>
                  <a:gd name="connsiteX10" fmla="*/ 82962 w 298711"/>
                  <a:gd name="connsiteY10" fmla="*/ 10486 h 303356"/>
                  <a:gd name="connsiteX11" fmla="*/ 137762 w 298711"/>
                  <a:gd name="connsiteY11" fmla="*/ -1117 h 303356"/>
                  <a:gd name="connsiteX12" fmla="*/ 188135 w 298711"/>
                  <a:gd name="connsiteY12" fmla="*/ 9742 h 303356"/>
                  <a:gd name="connsiteX13" fmla="*/ 223187 w 298711"/>
                  <a:gd name="connsiteY13" fmla="*/ 38431 h 303356"/>
                  <a:gd name="connsiteX14" fmla="*/ 223187 w 298711"/>
                  <a:gd name="connsiteY14" fmla="*/ 6612 h 303356"/>
                  <a:gd name="connsiteX15" fmla="*/ 298306 w 298711"/>
                  <a:gd name="connsiteY15" fmla="*/ 6612 h 303356"/>
                  <a:gd name="connsiteX16" fmla="*/ 151890 w 298711"/>
                  <a:gd name="connsiteY16" fmla="*/ 71148 h 303356"/>
                  <a:gd name="connsiteX17" fmla="*/ 121403 w 298711"/>
                  <a:gd name="connsiteY17" fmla="*/ 77391 h 303356"/>
                  <a:gd name="connsiteX18" fmla="*/ 98128 w 298711"/>
                  <a:gd name="connsiteY18" fmla="*/ 94355 h 303356"/>
                  <a:gd name="connsiteX19" fmla="*/ 83394 w 298711"/>
                  <a:gd name="connsiteY19" fmla="*/ 119619 h 303356"/>
                  <a:gd name="connsiteX20" fmla="*/ 83394 w 298711"/>
                  <a:gd name="connsiteY20" fmla="*/ 181630 h 303356"/>
                  <a:gd name="connsiteX21" fmla="*/ 98128 w 298711"/>
                  <a:gd name="connsiteY21" fmla="*/ 206774 h 303356"/>
                  <a:gd name="connsiteX22" fmla="*/ 121403 w 298711"/>
                  <a:gd name="connsiteY22" fmla="*/ 223720 h 303356"/>
                  <a:gd name="connsiteX23" fmla="*/ 151890 w 298711"/>
                  <a:gd name="connsiteY23" fmla="*/ 229963 h 303356"/>
                  <a:gd name="connsiteX24" fmla="*/ 181945 w 298711"/>
                  <a:gd name="connsiteY24" fmla="*/ 224014 h 303356"/>
                  <a:gd name="connsiteX25" fmla="*/ 205220 w 298711"/>
                  <a:gd name="connsiteY25" fmla="*/ 207362 h 303356"/>
                  <a:gd name="connsiteX26" fmla="*/ 220230 w 298711"/>
                  <a:gd name="connsiteY26" fmla="*/ 182080 h 303356"/>
                  <a:gd name="connsiteX27" fmla="*/ 220230 w 298711"/>
                  <a:gd name="connsiteY27" fmla="*/ 119031 h 303356"/>
                  <a:gd name="connsiteX28" fmla="*/ 205220 w 298711"/>
                  <a:gd name="connsiteY28" fmla="*/ 93750 h 303356"/>
                  <a:gd name="connsiteX29" fmla="*/ 181945 w 298711"/>
                  <a:gd name="connsiteY29" fmla="*/ 77097 h 303356"/>
                  <a:gd name="connsiteX30" fmla="*/ 151890 w 298711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1" h="303356">
                    <a:moveTo>
                      <a:pt x="298306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5" y="274785"/>
                      <a:pt x="201675" y="284469"/>
                      <a:pt x="188135" y="291369"/>
                    </a:cubicBezTo>
                    <a:cubicBezTo>
                      <a:pt x="174185" y="298614"/>
                      <a:pt x="15739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27" y="16694"/>
                      <a:pt x="213694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890" y="71148"/>
                    </a:moveTo>
                    <a:cubicBezTo>
                      <a:pt x="141397" y="71010"/>
                      <a:pt x="130996" y="73137"/>
                      <a:pt x="121403" y="77391"/>
                    </a:cubicBezTo>
                    <a:cubicBezTo>
                      <a:pt x="112544" y="81351"/>
                      <a:pt x="104616" y="87144"/>
                      <a:pt x="98128" y="94355"/>
                    </a:cubicBezTo>
                    <a:cubicBezTo>
                      <a:pt x="91607" y="101721"/>
                      <a:pt x="86600" y="110316"/>
                      <a:pt x="83394" y="119619"/>
                    </a:cubicBezTo>
                    <a:cubicBezTo>
                      <a:pt x="76524" y="139713"/>
                      <a:pt x="76524" y="161536"/>
                      <a:pt x="83394" y="181630"/>
                    </a:cubicBezTo>
                    <a:cubicBezTo>
                      <a:pt x="86621" y="190899"/>
                      <a:pt x="91626" y="199424"/>
                      <a:pt x="98128" y="206774"/>
                    </a:cubicBezTo>
                    <a:cubicBezTo>
                      <a:pt x="104621" y="213985"/>
                      <a:pt x="112550" y="219760"/>
                      <a:pt x="121403" y="223720"/>
                    </a:cubicBezTo>
                    <a:cubicBezTo>
                      <a:pt x="130996" y="227974"/>
                      <a:pt x="141397" y="230101"/>
                      <a:pt x="151890" y="229963"/>
                    </a:cubicBezTo>
                    <a:cubicBezTo>
                      <a:pt x="162214" y="230101"/>
                      <a:pt x="172453" y="228078"/>
                      <a:pt x="181945" y="224014"/>
                    </a:cubicBezTo>
                    <a:cubicBezTo>
                      <a:pt x="190798" y="220175"/>
                      <a:pt x="198736" y="214503"/>
                      <a:pt x="205220" y="207362"/>
                    </a:cubicBezTo>
                    <a:cubicBezTo>
                      <a:pt x="211826" y="199995"/>
                      <a:pt x="216927" y="191401"/>
                      <a:pt x="220230" y="182080"/>
                    </a:cubicBezTo>
                    <a:cubicBezTo>
                      <a:pt x="227303" y="161657"/>
                      <a:pt x="227303" y="139454"/>
                      <a:pt x="220230" y="119031"/>
                    </a:cubicBezTo>
                    <a:cubicBezTo>
                      <a:pt x="216927" y="109711"/>
                      <a:pt x="211826" y="101116"/>
                      <a:pt x="205220" y="93750"/>
                    </a:cubicBezTo>
                    <a:cubicBezTo>
                      <a:pt x="198736" y="86608"/>
                      <a:pt x="190798" y="80936"/>
                      <a:pt x="181945" y="77097"/>
                    </a:cubicBezTo>
                    <a:cubicBezTo>
                      <a:pt x="172449" y="73050"/>
                      <a:pt x="162214" y="71010"/>
                      <a:pt x="151890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70">
                <a:extLst>
                  <a:ext uri="{FF2B5EF4-FFF2-40B4-BE49-F238E27FC236}">
                    <a16:creationId xmlns:a16="http://schemas.microsoft.com/office/drawing/2014/main" id="{9623ABD9-2B88-B941-9322-3DE25A72CA18}"/>
                  </a:ext>
                </a:extLst>
              </p:cNvPr>
              <p:cNvSpPr/>
              <p:nvPr/>
            </p:nvSpPr>
            <p:spPr>
              <a:xfrm>
                <a:off x="6781295" y="4448797"/>
                <a:ext cx="249859" cy="288180"/>
              </a:xfrm>
              <a:custGeom>
                <a:avLst/>
                <a:gdLst>
                  <a:gd name="connsiteX0" fmla="*/ 246203 w 249859"/>
                  <a:gd name="connsiteY0" fmla="*/ 55683 h 288180"/>
                  <a:gd name="connsiteX1" fmla="*/ 105390 w 249859"/>
                  <a:gd name="connsiteY1" fmla="*/ 217766 h 288180"/>
                  <a:gd name="connsiteX2" fmla="*/ 249454 w 249859"/>
                  <a:gd name="connsiteY2" fmla="*/ 217766 h 288180"/>
                  <a:gd name="connsiteX3" fmla="*/ 249454 w 249859"/>
                  <a:gd name="connsiteY3" fmla="*/ 287058 h 288180"/>
                  <a:gd name="connsiteX4" fmla="*/ -406 w 249859"/>
                  <a:gd name="connsiteY4" fmla="*/ 287058 h 288180"/>
                  <a:gd name="connsiteX5" fmla="*/ -406 w 249859"/>
                  <a:gd name="connsiteY5" fmla="*/ 231151 h 288180"/>
                  <a:gd name="connsiteX6" fmla="*/ 143641 w 249859"/>
                  <a:gd name="connsiteY6" fmla="*/ 67875 h 288180"/>
                  <a:gd name="connsiteX7" fmla="*/ 4592 w 249859"/>
                  <a:gd name="connsiteY7" fmla="*/ 67875 h 288180"/>
                  <a:gd name="connsiteX8" fmla="*/ 4592 w 249859"/>
                  <a:gd name="connsiteY8" fmla="*/ -1123 h 288180"/>
                  <a:gd name="connsiteX9" fmla="*/ 246151 w 249859"/>
                  <a:gd name="connsiteY9" fmla="*/ -1123 h 28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9859" h="288180">
                    <a:moveTo>
                      <a:pt x="246203" y="55683"/>
                    </a:moveTo>
                    <a:lnTo>
                      <a:pt x="105390" y="217766"/>
                    </a:lnTo>
                    <a:lnTo>
                      <a:pt x="249454" y="217766"/>
                    </a:lnTo>
                    <a:lnTo>
                      <a:pt x="249454" y="287058"/>
                    </a:lnTo>
                    <a:lnTo>
                      <a:pt x="-406" y="287058"/>
                    </a:lnTo>
                    <a:lnTo>
                      <a:pt x="-406" y="231151"/>
                    </a:lnTo>
                    <a:lnTo>
                      <a:pt x="143641" y="67875"/>
                    </a:lnTo>
                    <a:lnTo>
                      <a:pt x="4592" y="67875"/>
                    </a:lnTo>
                    <a:lnTo>
                      <a:pt x="4592" y="-1123"/>
                    </a:lnTo>
                    <a:lnTo>
                      <a:pt x="246151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71">
                <a:extLst>
                  <a:ext uri="{FF2B5EF4-FFF2-40B4-BE49-F238E27FC236}">
                    <a16:creationId xmlns:a16="http://schemas.microsoft.com/office/drawing/2014/main" id="{33EE6A18-3E9B-4A40-981B-BE8114598C4A}"/>
                  </a:ext>
                </a:extLst>
              </p:cNvPr>
              <p:cNvSpPr/>
              <p:nvPr/>
            </p:nvSpPr>
            <p:spPr>
              <a:xfrm>
                <a:off x="7059462" y="4304558"/>
                <a:ext cx="98068" cy="432419"/>
              </a:xfrm>
              <a:custGeom>
                <a:avLst/>
                <a:gdLst>
                  <a:gd name="connsiteX0" fmla="*/ 48465 w 98068"/>
                  <a:gd name="connsiteY0" fmla="*/ -1121 h 432419"/>
                  <a:gd name="connsiteX1" fmla="*/ 67746 w 98068"/>
                  <a:gd name="connsiteY1" fmla="*/ 2735 h 432419"/>
                  <a:gd name="connsiteX2" fmla="*/ 93823 w 98068"/>
                  <a:gd name="connsiteY2" fmla="*/ 29210 h 432419"/>
                  <a:gd name="connsiteX3" fmla="*/ 97662 w 98068"/>
                  <a:gd name="connsiteY3" fmla="*/ 48837 h 432419"/>
                  <a:gd name="connsiteX4" fmla="*/ 83361 w 98068"/>
                  <a:gd name="connsiteY4" fmla="*/ 84079 h 432419"/>
                  <a:gd name="connsiteX5" fmla="*/ 67798 w 98068"/>
                  <a:gd name="connsiteY5" fmla="*/ 94455 h 432419"/>
                  <a:gd name="connsiteX6" fmla="*/ 29218 w 98068"/>
                  <a:gd name="connsiteY6" fmla="*/ 94455 h 432419"/>
                  <a:gd name="connsiteX7" fmla="*/ 13655 w 98068"/>
                  <a:gd name="connsiteY7" fmla="*/ 84079 h 432419"/>
                  <a:gd name="connsiteX8" fmla="*/ 3279 w 98068"/>
                  <a:gd name="connsiteY8" fmla="*/ 68326 h 432419"/>
                  <a:gd name="connsiteX9" fmla="*/ -404 w 98068"/>
                  <a:gd name="connsiteY9" fmla="*/ 48837 h 432419"/>
                  <a:gd name="connsiteX10" fmla="*/ 3279 w 98068"/>
                  <a:gd name="connsiteY10" fmla="*/ 29210 h 432419"/>
                  <a:gd name="connsiteX11" fmla="*/ 13655 w 98068"/>
                  <a:gd name="connsiteY11" fmla="*/ 13301 h 432419"/>
                  <a:gd name="connsiteX12" fmla="*/ 29218 w 98068"/>
                  <a:gd name="connsiteY12" fmla="*/ 2735 h 432419"/>
                  <a:gd name="connsiteX13" fmla="*/ 48465 w 98068"/>
                  <a:gd name="connsiteY13" fmla="*/ -1121 h 432419"/>
                  <a:gd name="connsiteX14" fmla="*/ 87338 w 98068"/>
                  <a:gd name="connsiteY14" fmla="*/ 431296 h 432419"/>
                  <a:gd name="connsiteX15" fmla="*/ 10456 w 98068"/>
                  <a:gd name="connsiteY15" fmla="*/ 431296 h 432419"/>
                  <a:gd name="connsiteX16" fmla="*/ 10456 w 98068"/>
                  <a:gd name="connsiteY16" fmla="*/ 143116 h 432419"/>
                  <a:gd name="connsiteX17" fmla="*/ 87338 w 98068"/>
                  <a:gd name="connsiteY17" fmla="*/ 143116 h 43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68" h="432419">
                    <a:moveTo>
                      <a:pt x="48465" y="-1121"/>
                    </a:moveTo>
                    <a:cubicBezTo>
                      <a:pt x="55088" y="-1173"/>
                      <a:pt x="61659" y="141"/>
                      <a:pt x="67746" y="2735"/>
                    </a:cubicBezTo>
                    <a:cubicBezTo>
                      <a:pt x="79608" y="7732"/>
                      <a:pt x="88998" y="17261"/>
                      <a:pt x="93823" y="29210"/>
                    </a:cubicBezTo>
                    <a:cubicBezTo>
                      <a:pt x="96399" y="35435"/>
                      <a:pt x="97696" y="42110"/>
                      <a:pt x="97662" y="48837"/>
                    </a:cubicBezTo>
                    <a:cubicBezTo>
                      <a:pt x="97748" y="62014"/>
                      <a:pt x="92595" y="74689"/>
                      <a:pt x="83361" y="84079"/>
                    </a:cubicBezTo>
                    <a:cubicBezTo>
                      <a:pt x="78934" y="88558"/>
                      <a:pt x="73625" y="92086"/>
                      <a:pt x="67798" y="94455"/>
                    </a:cubicBezTo>
                    <a:cubicBezTo>
                      <a:pt x="55416" y="99418"/>
                      <a:pt x="41599" y="99418"/>
                      <a:pt x="29218" y="94455"/>
                    </a:cubicBezTo>
                    <a:cubicBezTo>
                      <a:pt x="23390" y="92086"/>
                      <a:pt x="18082" y="88558"/>
                      <a:pt x="13655" y="84079"/>
                    </a:cubicBezTo>
                    <a:cubicBezTo>
                      <a:pt x="9176" y="79566"/>
                      <a:pt x="5648" y="74222"/>
                      <a:pt x="3279" y="68326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39" y="42127"/>
                      <a:pt x="806" y="35452"/>
                      <a:pt x="3279" y="29210"/>
                    </a:cubicBezTo>
                    <a:cubicBezTo>
                      <a:pt x="5614" y="23261"/>
                      <a:pt x="9159" y="17849"/>
                      <a:pt x="13655" y="13301"/>
                    </a:cubicBezTo>
                    <a:cubicBezTo>
                      <a:pt x="18099" y="8805"/>
                      <a:pt x="23390" y="5208"/>
                      <a:pt x="29218" y="2735"/>
                    </a:cubicBezTo>
                    <a:cubicBezTo>
                      <a:pt x="35305" y="141"/>
                      <a:pt x="41859" y="-1173"/>
                      <a:pt x="48465" y="-1121"/>
                    </a:cubicBezTo>
                    <a:close/>
                    <a:moveTo>
                      <a:pt x="87338" y="431296"/>
                    </a:moveTo>
                    <a:lnTo>
                      <a:pt x="10456" y="431296"/>
                    </a:lnTo>
                    <a:lnTo>
                      <a:pt x="10456" y="143116"/>
                    </a:lnTo>
                    <a:lnTo>
                      <a:pt x="87338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72">
                <a:extLst>
                  <a:ext uri="{FF2B5EF4-FFF2-40B4-BE49-F238E27FC236}">
                    <a16:creationId xmlns:a16="http://schemas.microsoft.com/office/drawing/2014/main" id="{99E44254-5835-474B-82BF-3D3F4D3F36D6}"/>
                  </a:ext>
                </a:extLst>
              </p:cNvPr>
              <p:cNvSpPr/>
              <p:nvPr/>
            </p:nvSpPr>
            <p:spPr>
              <a:xfrm>
                <a:off x="7198461" y="4441027"/>
                <a:ext cx="269857" cy="295916"/>
              </a:xfrm>
              <a:custGeom>
                <a:avLst/>
                <a:gdLst>
                  <a:gd name="connsiteX0" fmla="*/ 158375 w 269857"/>
                  <a:gd name="connsiteY0" fmla="*/ -1117 h 295916"/>
                  <a:gd name="connsiteX1" fmla="*/ 203006 w 269857"/>
                  <a:gd name="connsiteY1" fmla="*/ 7063 h 295916"/>
                  <a:gd name="connsiteX2" fmla="*/ 261196 w 269857"/>
                  <a:gd name="connsiteY2" fmla="*/ 65494 h 295916"/>
                  <a:gd name="connsiteX3" fmla="*/ 269445 w 269857"/>
                  <a:gd name="connsiteY3" fmla="*/ 111302 h 295916"/>
                  <a:gd name="connsiteX4" fmla="*/ 269445 w 269857"/>
                  <a:gd name="connsiteY4" fmla="*/ 294794 h 295916"/>
                  <a:gd name="connsiteX5" fmla="*/ 192544 w 269857"/>
                  <a:gd name="connsiteY5" fmla="*/ 294794 h 295916"/>
                  <a:gd name="connsiteX6" fmla="*/ 192544 w 269857"/>
                  <a:gd name="connsiteY6" fmla="*/ 136273 h 295916"/>
                  <a:gd name="connsiteX7" fmla="*/ 177967 w 269857"/>
                  <a:gd name="connsiteY7" fmla="*/ 88251 h 295916"/>
                  <a:gd name="connsiteX8" fmla="*/ 136880 w 269857"/>
                  <a:gd name="connsiteY8" fmla="*/ 71737 h 295916"/>
                  <a:gd name="connsiteX9" fmla="*/ 113448 w 269857"/>
                  <a:gd name="connsiteY9" fmla="*/ 75766 h 295916"/>
                  <a:gd name="connsiteX10" fmla="*/ 94306 w 269857"/>
                  <a:gd name="connsiteY10" fmla="*/ 87871 h 295916"/>
                  <a:gd name="connsiteX11" fmla="*/ 81336 w 269857"/>
                  <a:gd name="connsiteY11" fmla="*/ 108241 h 295916"/>
                  <a:gd name="connsiteX12" fmla="*/ 76477 w 269857"/>
                  <a:gd name="connsiteY12" fmla="*/ 136791 h 295916"/>
                  <a:gd name="connsiteX13" fmla="*/ 76477 w 269857"/>
                  <a:gd name="connsiteY13" fmla="*/ 294707 h 295916"/>
                  <a:gd name="connsiteX14" fmla="*/ -406 w 269857"/>
                  <a:gd name="connsiteY14" fmla="*/ 294707 h 295916"/>
                  <a:gd name="connsiteX15" fmla="*/ -406 w 269857"/>
                  <a:gd name="connsiteY15" fmla="*/ 6648 h 295916"/>
                  <a:gd name="connsiteX16" fmla="*/ 74419 w 269857"/>
                  <a:gd name="connsiteY16" fmla="*/ 6648 h 295916"/>
                  <a:gd name="connsiteX17" fmla="*/ 74419 w 269857"/>
                  <a:gd name="connsiteY17" fmla="*/ 40558 h 295916"/>
                  <a:gd name="connsiteX18" fmla="*/ 111840 w 269857"/>
                  <a:gd name="connsiteY18" fmla="*/ 8290 h 295916"/>
                  <a:gd name="connsiteX19" fmla="*/ 158375 w 269857"/>
                  <a:gd name="connsiteY19" fmla="*/ -1117 h 29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9857" h="295916">
                    <a:moveTo>
                      <a:pt x="158375" y="-1117"/>
                    </a:moveTo>
                    <a:cubicBezTo>
                      <a:pt x="173644" y="-1272"/>
                      <a:pt x="188792" y="1512"/>
                      <a:pt x="203006" y="7063"/>
                    </a:cubicBezTo>
                    <a:cubicBezTo>
                      <a:pt x="229827" y="17386"/>
                      <a:pt x="250993" y="38639"/>
                      <a:pt x="261196" y="65494"/>
                    </a:cubicBezTo>
                    <a:cubicBezTo>
                      <a:pt x="266816" y="80106"/>
                      <a:pt x="269617" y="95652"/>
                      <a:pt x="269445" y="111302"/>
                    </a:cubicBezTo>
                    <a:lnTo>
                      <a:pt x="269445" y="294794"/>
                    </a:lnTo>
                    <a:lnTo>
                      <a:pt x="192544" y="294794"/>
                    </a:lnTo>
                    <a:lnTo>
                      <a:pt x="192544" y="136273"/>
                    </a:lnTo>
                    <a:cubicBezTo>
                      <a:pt x="192544" y="115262"/>
                      <a:pt x="187685" y="99249"/>
                      <a:pt x="177967" y="88251"/>
                    </a:cubicBezTo>
                    <a:cubicBezTo>
                      <a:pt x="168249" y="77253"/>
                      <a:pt x="154553" y="71754"/>
                      <a:pt x="136880" y="71737"/>
                    </a:cubicBezTo>
                    <a:cubicBezTo>
                      <a:pt x="128891" y="71702"/>
                      <a:pt x="120953" y="73051"/>
                      <a:pt x="113448" y="75766"/>
                    </a:cubicBezTo>
                    <a:cubicBezTo>
                      <a:pt x="106237" y="78308"/>
                      <a:pt x="99701" y="82458"/>
                      <a:pt x="94306" y="87871"/>
                    </a:cubicBezTo>
                    <a:cubicBezTo>
                      <a:pt x="88651" y="93716"/>
                      <a:pt x="84241" y="100650"/>
                      <a:pt x="81336" y="108241"/>
                    </a:cubicBezTo>
                    <a:cubicBezTo>
                      <a:pt x="77930" y="117372"/>
                      <a:pt x="76269" y="127056"/>
                      <a:pt x="76477" y="136791"/>
                    </a:cubicBezTo>
                    <a:lnTo>
                      <a:pt x="76477" y="294707"/>
                    </a:lnTo>
                    <a:lnTo>
                      <a:pt x="-406" y="294707"/>
                    </a:lnTo>
                    <a:lnTo>
                      <a:pt x="-406" y="6648"/>
                    </a:lnTo>
                    <a:lnTo>
                      <a:pt x="74419" y="6648"/>
                    </a:lnTo>
                    <a:lnTo>
                      <a:pt x="74419" y="40558"/>
                    </a:lnTo>
                    <a:cubicBezTo>
                      <a:pt x="84622" y="25289"/>
                      <a:pt x="97090" y="14533"/>
                      <a:pt x="111840" y="8290"/>
                    </a:cubicBezTo>
                    <a:cubicBezTo>
                      <a:pt x="126556" y="2031"/>
                      <a:pt x="142379" y="-1186"/>
                      <a:pt x="158375" y="-1117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73">
                <a:extLst>
                  <a:ext uri="{FF2B5EF4-FFF2-40B4-BE49-F238E27FC236}">
                    <a16:creationId xmlns:a16="http://schemas.microsoft.com/office/drawing/2014/main" id="{D6F02813-DDFA-F54D-ACA2-F3882E906BB6}"/>
                  </a:ext>
                </a:extLst>
              </p:cNvPr>
              <p:cNvSpPr/>
              <p:nvPr/>
            </p:nvSpPr>
            <p:spPr>
              <a:xfrm>
                <a:off x="7499563" y="4441031"/>
                <a:ext cx="295075" cy="420452"/>
              </a:xfrm>
              <a:custGeom>
                <a:avLst/>
                <a:gdLst>
                  <a:gd name="connsiteX0" fmla="*/ 130944 w 295075"/>
                  <a:gd name="connsiteY0" fmla="*/ -1121 h 420452"/>
                  <a:gd name="connsiteX1" fmla="*/ 182822 w 295075"/>
                  <a:gd name="connsiteY1" fmla="*/ 9583 h 420452"/>
                  <a:gd name="connsiteX2" fmla="*/ 219343 w 295075"/>
                  <a:gd name="connsiteY2" fmla="*/ 38721 h 420452"/>
                  <a:gd name="connsiteX3" fmla="*/ 219343 w 295075"/>
                  <a:gd name="connsiteY3" fmla="*/ 6608 h 420452"/>
                  <a:gd name="connsiteX4" fmla="*/ 294670 w 295075"/>
                  <a:gd name="connsiteY4" fmla="*/ 6608 h 420452"/>
                  <a:gd name="connsiteX5" fmla="*/ 294670 w 295075"/>
                  <a:gd name="connsiteY5" fmla="*/ 270994 h 420452"/>
                  <a:gd name="connsiteX6" fmla="*/ 283914 w 295075"/>
                  <a:gd name="connsiteY6" fmla="*/ 333247 h 420452"/>
                  <a:gd name="connsiteX7" fmla="*/ 252978 w 295075"/>
                  <a:gd name="connsiteY7" fmla="*/ 379937 h 420452"/>
                  <a:gd name="connsiteX8" fmla="*/ 204368 w 295075"/>
                  <a:gd name="connsiteY8" fmla="*/ 409231 h 420452"/>
                  <a:gd name="connsiteX9" fmla="*/ 140593 w 295075"/>
                  <a:gd name="connsiteY9" fmla="*/ 419330 h 420452"/>
                  <a:gd name="connsiteX10" fmla="*/ 106562 w 295075"/>
                  <a:gd name="connsiteY10" fmla="*/ 417099 h 420452"/>
                  <a:gd name="connsiteX11" fmla="*/ 73273 w 295075"/>
                  <a:gd name="connsiteY11" fmla="*/ 410562 h 420452"/>
                  <a:gd name="connsiteX12" fmla="*/ 42493 w 295075"/>
                  <a:gd name="connsiteY12" fmla="*/ 399703 h 420452"/>
                  <a:gd name="connsiteX13" fmla="*/ 15689 w 295075"/>
                  <a:gd name="connsiteY13" fmla="*/ 384537 h 420452"/>
                  <a:gd name="connsiteX14" fmla="*/ 43081 w 295075"/>
                  <a:gd name="connsiteY14" fmla="*/ 321195 h 420452"/>
                  <a:gd name="connsiteX15" fmla="*/ 88041 w 295075"/>
                  <a:gd name="connsiteY15" fmla="*/ 343052 h 420452"/>
                  <a:gd name="connsiteX16" fmla="*/ 137394 w 295075"/>
                  <a:gd name="connsiteY16" fmla="*/ 350644 h 420452"/>
                  <a:gd name="connsiteX17" fmla="*/ 170250 w 295075"/>
                  <a:gd name="connsiteY17" fmla="*/ 345733 h 420452"/>
                  <a:gd name="connsiteX18" fmla="*/ 195878 w 295075"/>
                  <a:gd name="connsiteY18" fmla="*/ 331155 h 420452"/>
                  <a:gd name="connsiteX19" fmla="*/ 212669 w 295075"/>
                  <a:gd name="connsiteY19" fmla="*/ 307222 h 420452"/>
                  <a:gd name="connsiteX20" fmla="*/ 218704 w 295075"/>
                  <a:gd name="connsiteY20" fmla="*/ 274211 h 420452"/>
                  <a:gd name="connsiteX21" fmla="*/ 218704 w 295075"/>
                  <a:gd name="connsiteY21" fmla="*/ 253978 h 420452"/>
                  <a:gd name="connsiteX22" fmla="*/ 182389 w 295075"/>
                  <a:gd name="connsiteY22" fmla="*/ 282529 h 420452"/>
                  <a:gd name="connsiteX23" fmla="*/ 130979 w 295075"/>
                  <a:gd name="connsiteY23" fmla="*/ 292904 h 420452"/>
                  <a:gd name="connsiteX24" fmla="*/ 81038 w 295075"/>
                  <a:gd name="connsiteY24" fmla="*/ 282356 h 420452"/>
                  <a:gd name="connsiteX25" fmla="*/ 39207 w 295075"/>
                  <a:gd name="connsiteY25" fmla="*/ 252612 h 420452"/>
                  <a:gd name="connsiteX26" fmla="*/ 10346 w 295075"/>
                  <a:gd name="connsiteY26" fmla="*/ 206216 h 420452"/>
                  <a:gd name="connsiteX27" fmla="*/ 10346 w 295075"/>
                  <a:gd name="connsiteY27" fmla="*/ 85618 h 420452"/>
                  <a:gd name="connsiteX28" fmla="*/ 39207 w 295075"/>
                  <a:gd name="connsiteY28" fmla="*/ 39222 h 420452"/>
                  <a:gd name="connsiteX29" fmla="*/ 81038 w 295075"/>
                  <a:gd name="connsiteY29" fmla="*/ 9324 h 420452"/>
                  <a:gd name="connsiteX30" fmla="*/ 130944 w 295075"/>
                  <a:gd name="connsiteY30" fmla="*/ -1121 h 420452"/>
                  <a:gd name="connsiteX31" fmla="*/ 150381 w 295075"/>
                  <a:gd name="connsiteY31" fmla="*/ 70245 h 420452"/>
                  <a:gd name="connsiteX32" fmla="*/ 120638 w 295075"/>
                  <a:gd name="connsiteY32" fmla="*/ 76194 h 420452"/>
                  <a:gd name="connsiteX33" fmla="*/ 97950 w 295075"/>
                  <a:gd name="connsiteY33" fmla="*/ 92414 h 420452"/>
                  <a:gd name="connsiteX34" fmla="*/ 83511 w 295075"/>
                  <a:gd name="connsiteY34" fmla="*/ 116503 h 420452"/>
                  <a:gd name="connsiteX35" fmla="*/ 78496 w 295075"/>
                  <a:gd name="connsiteY35" fmla="*/ 146090 h 420452"/>
                  <a:gd name="connsiteX36" fmla="*/ 83511 w 295075"/>
                  <a:gd name="connsiteY36" fmla="*/ 175488 h 420452"/>
                  <a:gd name="connsiteX37" fmla="*/ 97950 w 295075"/>
                  <a:gd name="connsiteY37" fmla="*/ 199420 h 420452"/>
                  <a:gd name="connsiteX38" fmla="*/ 120638 w 295075"/>
                  <a:gd name="connsiteY38" fmla="*/ 215624 h 420452"/>
                  <a:gd name="connsiteX39" fmla="*/ 179554 w 295075"/>
                  <a:gd name="connsiteY39" fmla="*/ 215779 h 420452"/>
                  <a:gd name="connsiteX40" fmla="*/ 202224 w 295075"/>
                  <a:gd name="connsiteY40" fmla="*/ 199870 h 420452"/>
                  <a:gd name="connsiteX41" fmla="*/ 216819 w 295075"/>
                  <a:gd name="connsiteY41" fmla="*/ 175920 h 420452"/>
                  <a:gd name="connsiteX42" fmla="*/ 222007 w 295075"/>
                  <a:gd name="connsiteY42" fmla="*/ 146038 h 420452"/>
                  <a:gd name="connsiteX43" fmla="*/ 216819 w 295075"/>
                  <a:gd name="connsiteY43" fmla="*/ 116001 h 420452"/>
                  <a:gd name="connsiteX44" fmla="*/ 202224 w 295075"/>
                  <a:gd name="connsiteY44" fmla="*/ 91913 h 420452"/>
                  <a:gd name="connsiteX45" fmla="*/ 179554 w 295075"/>
                  <a:gd name="connsiteY45" fmla="*/ 76003 h 420452"/>
                  <a:gd name="connsiteX46" fmla="*/ 150381 w 295075"/>
                  <a:gd name="connsiteY46" fmla="*/ 70280 h 42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95075" h="420452">
                    <a:moveTo>
                      <a:pt x="130944" y="-1121"/>
                    </a:moveTo>
                    <a:cubicBezTo>
                      <a:pt x="150969" y="-1121"/>
                      <a:pt x="168261" y="2441"/>
                      <a:pt x="182822" y="9583"/>
                    </a:cubicBezTo>
                    <a:cubicBezTo>
                      <a:pt x="197019" y="16465"/>
                      <a:pt x="209487" y="26409"/>
                      <a:pt x="219343" y="38721"/>
                    </a:cubicBezTo>
                    <a:lnTo>
                      <a:pt x="219343" y="6608"/>
                    </a:lnTo>
                    <a:lnTo>
                      <a:pt x="294670" y="6608"/>
                    </a:lnTo>
                    <a:lnTo>
                      <a:pt x="294670" y="270994"/>
                    </a:lnTo>
                    <a:cubicBezTo>
                      <a:pt x="294670" y="294201"/>
                      <a:pt x="291090" y="314952"/>
                      <a:pt x="283914" y="333247"/>
                    </a:cubicBezTo>
                    <a:cubicBezTo>
                      <a:pt x="277187" y="350903"/>
                      <a:pt x="266621" y="366864"/>
                      <a:pt x="252978" y="379937"/>
                    </a:cubicBezTo>
                    <a:cubicBezTo>
                      <a:pt x="239022" y="393028"/>
                      <a:pt x="222456" y="403006"/>
                      <a:pt x="204368" y="409231"/>
                    </a:cubicBezTo>
                    <a:cubicBezTo>
                      <a:pt x="185416" y="415958"/>
                      <a:pt x="164163" y="419330"/>
                      <a:pt x="140593" y="419330"/>
                    </a:cubicBezTo>
                    <a:cubicBezTo>
                      <a:pt x="129215" y="419313"/>
                      <a:pt x="117854" y="418569"/>
                      <a:pt x="106562" y="417099"/>
                    </a:cubicBezTo>
                    <a:cubicBezTo>
                      <a:pt x="95339" y="415664"/>
                      <a:pt x="84220" y="413485"/>
                      <a:pt x="73273" y="410562"/>
                    </a:cubicBezTo>
                    <a:cubicBezTo>
                      <a:pt x="62742" y="407744"/>
                      <a:pt x="52453" y="404112"/>
                      <a:pt x="42493" y="399703"/>
                    </a:cubicBezTo>
                    <a:cubicBezTo>
                      <a:pt x="33068" y="395570"/>
                      <a:pt x="24094" y="390486"/>
                      <a:pt x="15689" y="384537"/>
                    </a:cubicBezTo>
                    <a:lnTo>
                      <a:pt x="43081" y="321195"/>
                    </a:lnTo>
                    <a:cubicBezTo>
                      <a:pt x="57001" y="330498"/>
                      <a:pt x="72132" y="337865"/>
                      <a:pt x="88041" y="343052"/>
                    </a:cubicBezTo>
                    <a:cubicBezTo>
                      <a:pt x="103985" y="348154"/>
                      <a:pt x="120655" y="350730"/>
                      <a:pt x="137394" y="350644"/>
                    </a:cubicBezTo>
                    <a:cubicBezTo>
                      <a:pt x="148531" y="350765"/>
                      <a:pt x="159632" y="349105"/>
                      <a:pt x="170250" y="345733"/>
                    </a:cubicBezTo>
                    <a:cubicBezTo>
                      <a:pt x="179709" y="342724"/>
                      <a:pt x="188442" y="337744"/>
                      <a:pt x="195878" y="331155"/>
                    </a:cubicBezTo>
                    <a:cubicBezTo>
                      <a:pt x="203175" y="324515"/>
                      <a:pt x="208916" y="316353"/>
                      <a:pt x="212669" y="307222"/>
                    </a:cubicBezTo>
                    <a:cubicBezTo>
                      <a:pt x="216871" y="296743"/>
                      <a:pt x="218928" y="285503"/>
                      <a:pt x="218704" y="274211"/>
                    </a:cubicBezTo>
                    <a:lnTo>
                      <a:pt x="218704" y="253978"/>
                    </a:lnTo>
                    <a:cubicBezTo>
                      <a:pt x="208882" y="266083"/>
                      <a:pt x="196465" y="275836"/>
                      <a:pt x="182389" y="282529"/>
                    </a:cubicBezTo>
                    <a:cubicBezTo>
                      <a:pt x="167950" y="289446"/>
                      <a:pt x="150813" y="292904"/>
                      <a:pt x="130979" y="292904"/>
                    </a:cubicBezTo>
                    <a:cubicBezTo>
                      <a:pt x="113773" y="292973"/>
                      <a:pt x="96757" y="289376"/>
                      <a:pt x="81038" y="282356"/>
                    </a:cubicBezTo>
                    <a:cubicBezTo>
                      <a:pt x="65250" y="275317"/>
                      <a:pt x="51035" y="265219"/>
                      <a:pt x="39207" y="252612"/>
                    </a:cubicBezTo>
                    <a:cubicBezTo>
                      <a:pt x="26705" y="239141"/>
                      <a:pt x="16900" y="223388"/>
                      <a:pt x="10346" y="206216"/>
                    </a:cubicBezTo>
                    <a:cubicBezTo>
                      <a:pt x="-3990" y="167291"/>
                      <a:pt x="-3990" y="124544"/>
                      <a:pt x="10346" y="85618"/>
                    </a:cubicBezTo>
                    <a:cubicBezTo>
                      <a:pt x="16952" y="68464"/>
                      <a:pt x="26739" y="52728"/>
                      <a:pt x="39207" y="39222"/>
                    </a:cubicBezTo>
                    <a:cubicBezTo>
                      <a:pt x="51001" y="26547"/>
                      <a:pt x="65232" y="16379"/>
                      <a:pt x="81038" y="9324"/>
                    </a:cubicBezTo>
                    <a:cubicBezTo>
                      <a:pt x="96757" y="2355"/>
                      <a:pt x="113755" y="-1208"/>
                      <a:pt x="130944" y="-1121"/>
                    </a:cubicBezTo>
                    <a:close/>
                    <a:moveTo>
                      <a:pt x="150381" y="70245"/>
                    </a:moveTo>
                    <a:cubicBezTo>
                      <a:pt x="140161" y="70090"/>
                      <a:pt x="130010" y="72113"/>
                      <a:pt x="120638" y="76194"/>
                    </a:cubicBezTo>
                    <a:cubicBezTo>
                      <a:pt x="112043" y="79981"/>
                      <a:pt x="104314" y="85514"/>
                      <a:pt x="97950" y="92414"/>
                    </a:cubicBezTo>
                    <a:cubicBezTo>
                      <a:pt x="91569" y="99400"/>
                      <a:pt x="86658" y="107580"/>
                      <a:pt x="83511" y="116503"/>
                    </a:cubicBezTo>
                    <a:cubicBezTo>
                      <a:pt x="80121" y="125996"/>
                      <a:pt x="78427" y="136009"/>
                      <a:pt x="78496" y="146090"/>
                    </a:cubicBezTo>
                    <a:cubicBezTo>
                      <a:pt x="78427" y="156103"/>
                      <a:pt x="80121" y="166063"/>
                      <a:pt x="83511" y="175488"/>
                    </a:cubicBezTo>
                    <a:cubicBezTo>
                      <a:pt x="86692" y="184341"/>
                      <a:pt x="91603" y="192486"/>
                      <a:pt x="97950" y="199420"/>
                    </a:cubicBezTo>
                    <a:cubicBezTo>
                      <a:pt x="104314" y="206320"/>
                      <a:pt x="112043" y="211837"/>
                      <a:pt x="120638" y="215624"/>
                    </a:cubicBezTo>
                    <a:cubicBezTo>
                      <a:pt x="139469" y="223509"/>
                      <a:pt x="160670" y="223561"/>
                      <a:pt x="179554" y="215779"/>
                    </a:cubicBezTo>
                    <a:cubicBezTo>
                      <a:pt x="188131" y="212096"/>
                      <a:pt x="195843" y="206683"/>
                      <a:pt x="202224" y="199870"/>
                    </a:cubicBezTo>
                    <a:cubicBezTo>
                      <a:pt x="208640" y="192936"/>
                      <a:pt x="213602" y="184791"/>
                      <a:pt x="216819" y="175920"/>
                    </a:cubicBezTo>
                    <a:cubicBezTo>
                      <a:pt x="220329" y="166357"/>
                      <a:pt x="222076" y="156224"/>
                      <a:pt x="222007" y="146038"/>
                    </a:cubicBezTo>
                    <a:cubicBezTo>
                      <a:pt x="222076" y="135801"/>
                      <a:pt x="220312" y="125633"/>
                      <a:pt x="216819" y="116001"/>
                    </a:cubicBezTo>
                    <a:cubicBezTo>
                      <a:pt x="213620" y="107078"/>
                      <a:pt x="208657" y="98881"/>
                      <a:pt x="202224" y="91913"/>
                    </a:cubicBezTo>
                    <a:cubicBezTo>
                      <a:pt x="195843" y="85099"/>
                      <a:pt x="188131" y="79687"/>
                      <a:pt x="179554" y="76003"/>
                    </a:cubicBezTo>
                    <a:cubicBezTo>
                      <a:pt x="170336" y="72078"/>
                      <a:pt x="160393" y="70141"/>
                      <a:pt x="150381" y="70280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0D8B70E-B21E-5047-B4AF-0E8C216281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020866" y="6400010"/>
              <a:ext cx="0" cy="286021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24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Utlit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C3FA318F-3298-4819-80B0-4CA29ED32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829" y="0"/>
            <a:ext cx="11096204" cy="6858000"/>
          </a:xfrm>
          <a:prstGeom prst="rect">
            <a:avLst/>
          </a:prstGeom>
        </p:spPr>
      </p:pic>
      <p:sp>
        <p:nvSpPr>
          <p:cNvPr id="22" name="Freeform 53">
            <a:extLst>
              <a:ext uri="{FF2B5EF4-FFF2-40B4-BE49-F238E27FC236}">
                <a16:creationId xmlns:a16="http://schemas.microsoft.com/office/drawing/2014/main" id="{D47FD49B-8ED0-4503-8370-6CF65B709867}"/>
              </a:ext>
            </a:extLst>
          </p:cNvPr>
          <p:cNvSpPr>
            <a:spLocks/>
          </p:cNvSpPr>
          <p:nvPr userDrawn="1"/>
        </p:nvSpPr>
        <p:spPr bwMode="auto">
          <a:xfrm>
            <a:off x="4389798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DCCE789B-5FFB-473B-A954-64EFCE55D79C}"/>
              </a:ext>
            </a:extLst>
          </p:cNvPr>
          <p:cNvSpPr>
            <a:spLocks/>
          </p:cNvSpPr>
          <p:nvPr userDrawn="1"/>
        </p:nvSpPr>
        <p:spPr bwMode="auto">
          <a:xfrm>
            <a:off x="4389798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5" name="Straight Connector 24" hidden="1">
            <a:extLst>
              <a:ext uri="{FF2B5EF4-FFF2-40B4-BE49-F238E27FC236}">
                <a16:creationId xmlns:a16="http://schemas.microsoft.com/office/drawing/2014/main" id="{F46F29C4-790A-7047-AD02-28FDB9FC86FD}"/>
              </a:ext>
            </a:extLst>
          </p:cNvPr>
          <p:cNvCxnSpPr>
            <a:cxnSpLocks/>
          </p:cNvCxnSpPr>
          <p:nvPr userDrawn="1"/>
        </p:nvCxnSpPr>
        <p:spPr>
          <a:xfrm>
            <a:off x="664371" y="2706863"/>
            <a:ext cx="2851338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2"/>
                </a:gs>
                <a:gs pos="48000">
                  <a:schemeClr val="accent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540441DB-E403-0440-B10C-C6C28D994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4371" y="3439202"/>
            <a:ext cx="5517354" cy="7191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header text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85B92939-4836-7749-97F2-B653BCEA3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371" y="2795074"/>
            <a:ext cx="5517354" cy="61555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0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DIVIDER SLIDE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B113D2ED-7A45-479E-AC57-D3745A271F26}"/>
              </a:ext>
            </a:extLst>
          </p:cNvPr>
          <p:cNvSpPr txBox="1">
            <a:spLocks/>
          </p:cNvSpPr>
          <p:nvPr userDrawn="1"/>
        </p:nvSpPr>
        <p:spPr>
          <a:xfrm>
            <a:off x="548640" y="6342623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C81157-9992-4BD3-B8A9-14B1E5882052}" type="slidenum">
              <a:rPr lang="en-US" sz="120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‹#›</a:t>
            </a:fld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99A77A3-9B5D-3745-89F9-B1BF478399B9}"/>
              </a:ext>
            </a:extLst>
          </p:cNvPr>
          <p:cNvGrpSpPr/>
          <p:nvPr userDrawn="1"/>
        </p:nvGrpSpPr>
        <p:grpSpPr>
          <a:xfrm>
            <a:off x="10554061" y="6345623"/>
            <a:ext cx="1465983" cy="391342"/>
            <a:chOff x="10554061" y="6345623"/>
            <a:chExt cx="1465983" cy="391342"/>
          </a:xfrm>
        </p:grpSpPr>
        <p:grpSp>
          <p:nvGrpSpPr>
            <p:cNvPr id="66" name="Amdocs_Logomark">
              <a:extLst>
                <a:ext uri="{FF2B5EF4-FFF2-40B4-BE49-F238E27FC236}">
                  <a16:creationId xmlns:a16="http://schemas.microsoft.com/office/drawing/2014/main" id="{8A30647A-9877-9D4E-B925-705C25BF4E99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554061" y="6400942"/>
              <a:ext cx="384048" cy="285861"/>
              <a:chOff x="4624387" y="2333625"/>
              <a:chExt cx="2943225" cy="2190750"/>
            </a:xfrm>
            <a:solidFill>
              <a:schemeClr val="bg1"/>
            </a:solidFill>
          </p:grpSpPr>
          <p:sp>
            <p:nvSpPr>
              <p:cNvPr id="82" name="Freeform: Shape 6">
                <a:extLst>
                  <a:ext uri="{FF2B5EF4-FFF2-40B4-BE49-F238E27FC236}">
                    <a16:creationId xmlns:a16="http://schemas.microsoft.com/office/drawing/2014/main" id="{D3CB21FA-88AD-F74B-8814-1E32B2F4FB40}"/>
                  </a:ext>
                </a:extLst>
              </p:cNvPr>
              <p:cNvSpPr/>
              <p:nvPr/>
            </p:nvSpPr>
            <p:spPr>
              <a:xfrm>
                <a:off x="4617243" y="2326481"/>
                <a:ext cx="2200275" cy="2200275"/>
              </a:xfrm>
              <a:custGeom>
                <a:avLst/>
                <a:gdLst>
                  <a:gd name="connsiteX0" fmla="*/ 1541621 w 2200275"/>
                  <a:gd name="connsiteY0" fmla="*/ 7144 h 2200275"/>
                  <a:gd name="connsiteX1" fmla="*/ 254794 w 2200275"/>
                  <a:gd name="connsiteY1" fmla="*/ 7144 h 2200275"/>
                  <a:gd name="connsiteX2" fmla="*/ 381476 w 2200275"/>
                  <a:gd name="connsiteY2" fmla="*/ 445294 h 2200275"/>
                  <a:gd name="connsiteX3" fmla="*/ 1541621 w 2200275"/>
                  <a:gd name="connsiteY3" fmla="*/ 445294 h 2200275"/>
                  <a:gd name="connsiteX4" fmla="*/ 1760696 w 2200275"/>
                  <a:gd name="connsiteY4" fmla="*/ 664369 h 2200275"/>
                  <a:gd name="connsiteX5" fmla="*/ 1760696 w 2200275"/>
                  <a:gd name="connsiteY5" fmla="*/ 883444 h 2200275"/>
                  <a:gd name="connsiteX6" fmla="*/ 664369 w 2200275"/>
                  <a:gd name="connsiteY6" fmla="*/ 883444 h 2200275"/>
                  <a:gd name="connsiteX7" fmla="*/ 7144 w 2200275"/>
                  <a:gd name="connsiteY7" fmla="*/ 1540669 h 2200275"/>
                  <a:gd name="connsiteX8" fmla="*/ 664369 w 2200275"/>
                  <a:gd name="connsiteY8" fmla="*/ 2197894 h 2200275"/>
                  <a:gd name="connsiteX9" fmla="*/ 1540669 w 2200275"/>
                  <a:gd name="connsiteY9" fmla="*/ 2197894 h 2200275"/>
                  <a:gd name="connsiteX10" fmla="*/ 2197894 w 2200275"/>
                  <a:gd name="connsiteY10" fmla="*/ 1540669 h 2200275"/>
                  <a:gd name="connsiteX11" fmla="*/ 2197894 w 2200275"/>
                  <a:gd name="connsiteY11" fmla="*/ 1102519 h 2200275"/>
                  <a:gd name="connsiteX12" fmla="*/ 2197894 w 2200275"/>
                  <a:gd name="connsiteY12" fmla="*/ 883444 h 2200275"/>
                  <a:gd name="connsiteX13" fmla="*/ 2197894 w 2200275"/>
                  <a:gd name="connsiteY13" fmla="*/ 664369 h 2200275"/>
                  <a:gd name="connsiteX14" fmla="*/ 1541621 w 2200275"/>
                  <a:gd name="connsiteY14" fmla="*/ 7144 h 2200275"/>
                  <a:gd name="connsiteX15" fmla="*/ 1760696 w 2200275"/>
                  <a:gd name="connsiteY15" fmla="*/ 1541621 h 2200275"/>
                  <a:gd name="connsiteX16" fmla="*/ 1541621 w 2200275"/>
                  <a:gd name="connsiteY16" fmla="*/ 1760696 h 2200275"/>
                  <a:gd name="connsiteX17" fmla="*/ 664369 w 2200275"/>
                  <a:gd name="connsiteY17" fmla="*/ 1760696 h 2200275"/>
                  <a:gd name="connsiteX18" fmla="*/ 445294 w 2200275"/>
                  <a:gd name="connsiteY18" fmla="*/ 1541621 h 2200275"/>
                  <a:gd name="connsiteX19" fmla="*/ 664369 w 2200275"/>
                  <a:gd name="connsiteY19" fmla="*/ 1322546 h 2200275"/>
                  <a:gd name="connsiteX20" fmla="*/ 1759744 w 2200275"/>
                  <a:gd name="connsiteY20" fmla="*/ 1322546 h 2200275"/>
                  <a:gd name="connsiteX21" fmla="*/ 1759744 w 2200275"/>
                  <a:gd name="connsiteY21" fmla="*/ 1541621 h 2200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00275" h="2200275">
                    <a:moveTo>
                      <a:pt x="1541621" y="7144"/>
                    </a:moveTo>
                    <a:lnTo>
                      <a:pt x="254794" y="7144"/>
                    </a:lnTo>
                    <a:lnTo>
                      <a:pt x="381476" y="445294"/>
                    </a:lnTo>
                    <a:lnTo>
                      <a:pt x="1541621" y="445294"/>
                    </a:lnTo>
                    <a:cubicBezTo>
                      <a:pt x="1662589" y="445294"/>
                      <a:pt x="1760696" y="543401"/>
                      <a:pt x="1760696" y="664369"/>
                    </a:cubicBezTo>
                    <a:lnTo>
                      <a:pt x="1760696" y="883444"/>
                    </a:lnTo>
                    <a:lnTo>
                      <a:pt x="664369" y="883444"/>
                    </a:lnTo>
                    <a:cubicBezTo>
                      <a:pt x="301466" y="883444"/>
                      <a:pt x="7144" y="1178719"/>
                      <a:pt x="7144" y="1540669"/>
                    </a:cubicBezTo>
                    <a:cubicBezTo>
                      <a:pt x="7144" y="1903571"/>
                      <a:pt x="302419" y="2197894"/>
                      <a:pt x="664369" y="2197894"/>
                    </a:cubicBezTo>
                    <a:lnTo>
                      <a:pt x="1540669" y="2197894"/>
                    </a:lnTo>
                    <a:cubicBezTo>
                      <a:pt x="1903571" y="2197894"/>
                      <a:pt x="2197894" y="1902619"/>
                      <a:pt x="2197894" y="1540669"/>
                    </a:cubicBezTo>
                    <a:lnTo>
                      <a:pt x="2197894" y="1102519"/>
                    </a:lnTo>
                    <a:lnTo>
                      <a:pt x="2197894" y="883444"/>
                    </a:lnTo>
                    <a:lnTo>
                      <a:pt x="2197894" y="664369"/>
                    </a:lnTo>
                    <a:cubicBezTo>
                      <a:pt x="2198846" y="302419"/>
                      <a:pt x="1903571" y="7144"/>
                      <a:pt x="1541621" y="7144"/>
                    </a:cubicBezTo>
                    <a:close/>
                    <a:moveTo>
                      <a:pt x="1760696" y="1541621"/>
                    </a:moveTo>
                    <a:cubicBezTo>
                      <a:pt x="1760696" y="1662589"/>
                      <a:pt x="1662589" y="1760696"/>
                      <a:pt x="1541621" y="1760696"/>
                    </a:cubicBezTo>
                    <a:lnTo>
                      <a:pt x="664369" y="1760696"/>
                    </a:lnTo>
                    <a:cubicBezTo>
                      <a:pt x="543401" y="1760696"/>
                      <a:pt x="445294" y="1662589"/>
                      <a:pt x="445294" y="1541621"/>
                    </a:cubicBezTo>
                    <a:cubicBezTo>
                      <a:pt x="445294" y="1420654"/>
                      <a:pt x="543401" y="1322546"/>
                      <a:pt x="664369" y="1322546"/>
                    </a:cubicBezTo>
                    <a:lnTo>
                      <a:pt x="1759744" y="1322546"/>
                    </a:lnTo>
                    <a:lnTo>
                      <a:pt x="1759744" y="15416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7">
                <a:extLst>
                  <a:ext uri="{FF2B5EF4-FFF2-40B4-BE49-F238E27FC236}">
                    <a16:creationId xmlns:a16="http://schemas.microsoft.com/office/drawing/2014/main" id="{10A53E31-DF58-1E4D-90DB-6BEFC160087E}"/>
                  </a:ext>
                </a:extLst>
              </p:cNvPr>
              <p:cNvSpPr/>
              <p:nvPr/>
            </p:nvSpPr>
            <p:spPr>
              <a:xfrm>
                <a:off x="7036593" y="3202781"/>
                <a:ext cx="533400" cy="447675"/>
              </a:xfrm>
              <a:custGeom>
                <a:avLst/>
                <a:gdLst>
                  <a:gd name="connsiteX0" fmla="*/ 407194 w 533400"/>
                  <a:gd name="connsiteY0" fmla="*/ 7144 h 447675"/>
                  <a:gd name="connsiteX1" fmla="*/ 7144 w 533400"/>
                  <a:gd name="connsiteY1" fmla="*/ 7144 h 447675"/>
                  <a:gd name="connsiteX2" fmla="*/ 7144 w 533400"/>
                  <a:gd name="connsiteY2" fmla="*/ 446246 h 447675"/>
                  <a:gd name="connsiteX3" fmla="*/ 533876 w 533400"/>
                  <a:gd name="connsiteY3" fmla="*/ 446246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447675">
                    <a:moveTo>
                      <a:pt x="407194" y="7144"/>
                    </a:moveTo>
                    <a:lnTo>
                      <a:pt x="7144" y="7144"/>
                    </a:lnTo>
                    <a:lnTo>
                      <a:pt x="7144" y="446246"/>
                    </a:lnTo>
                    <a:lnTo>
                      <a:pt x="533876" y="4462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4AFC0D0-6172-594F-B17B-315285005B37}"/>
                </a:ext>
              </a:extLst>
            </p:cNvPr>
            <p:cNvGrpSpPr/>
            <p:nvPr userDrawn="1"/>
          </p:nvGrpSpPr>
          <p:grpSpPr>
            <a:xfrm>
              <a:off x="11122366" y="6345623"/>
              <a:ext cx="897678" cy="391342"/>
              <a:chOff x="5599695" y="3904599"/>
              <a:chExt cx="2194943" cy="956884"/>
            </a:xfr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p:grpSpPr>
          <p:sp>
            <p:nvSpPr>
              <p:cNvPr id="69" name="Freeform: Shape 61">
                <a:extLst>
                  <a:ext uri="{FF2B5EF4-FFF2-40B4-BE49-F238E27FC236}">
                    <a16:creationId xmlns:a16="http://schemas.microsoft.com/office/drawing/2014/main" id="{92395D9B-2C5C-0B42-8B0A-6A37ADB6BF1A}"/>
                  </a:ext>
                </a:extLst>
              </p:cNvPr>
              <p:cNvSpPr/>
              <p:nvPr/>
            </p:nvSpPr>
            <p:spPr>
              <a:xfrm>
                <a:off x="5617507" y="4041099"/>
                <a:ext cx="462428" cy="295919"/>
              </a:xfrm>
              <a:custGeom>
                <a:avLst/>
                <a:gdLst>
                  <a:gd name="connsiteX0" fmla="*/ 349492 w 462428"/>
                  <a:gd name="connsiteY0" fmla="*/ -1114 h 295919"/>
                  <a:gd name="connsiteX1" fmla="*/ 395300 w 462428"/>
                  <a:gd name="connsiteY1" fmla="*/ 7066 h 295919"/>
                  <a:gd name="connsiteX2" fmla="*/ 430940 w 462428"/>
                  <a:gd name="connsiteY2" fmla="*/ 29961 h 295919"/>
                  <a:gd name="connsiteX3" fmla="*/ 453921 w 462428"/>
                  <a:gd name="connsiteY3" fmla="*/ 65497 h 295919"/>
                  <a:gd name="connsiteX4" fmla="*/ 462014 w 462428"/>
                  <a:gd name="connsiteY4" fmla="*/ 111305 h 295919"/>
                  <a:gd name="connsiteX5" fmla="*/ 462014 w 462428"/>
                  <a:gd name="connsiteY5" fmla="*/ 294796 h 295919"/>
                  <a:gd name="connsiteX6" fmla="*/ 385426 w 462428"/>
                  <a:gd name="connsiteY6" fmla="*/ 294796 h 295919"/>
                  <a:gd name="connsiteX7" fmla="*/ 385426 w 462428"/>
                  <a:gd name="connsiteY7" fmla="*/ 136293 h 295919"/>
                  <a:gd name="connsiteX8" fmla="*/ 370692 w 462428"/>
                  <a:gd name="connsiteY8" fmla="*/ 88254 h 295919"/>
                  <a:gd name="connsiteX9" fmla="*/ 329744 w 462428"/>
                  <a:gd name="connsiteY9" fmla="*/ 71757 h 295919"/>
                  <a:gd name="connsiteX10" fmla="*/ 306329 w 462428"/>
                  <a:gd name="connsiteY10" fmla="*/ 75769 h 295919"/>
                  <a:gd name="connsiteX11" fmla="*/ 287169 w 462428"/>
                  <a:gd name="connsiteY11" fmla="*/ 87874 h 295919"/>
                  <a:gd name="connsiteX12" fmla="*/ 274217 w 462428"/>
                  <a:gd name="connsiteY12" fmla="*/ 108244 h 295919"/>
                  <a:gd name="connsiteX13" fmla="*/ 269358 w 462428"/>
                  <a:gd name="connsiteY13" fmla="*/ 136794 h 295919"/>
                  <a:gd name="connsiteX14" fmla="*/ 269358 w 462428"/>
                  <a:gd name="connsiteY14" fmla="*/ 294710 h 295919"/>
                  <a:gd name="connsiteX15" fmla="*/ 192475 w 462428"/>
                  <a:gd name="connsiteY15" fmla="*/ 294710 h 295919"/>
                  <a:gd name="connsiteX16" fmla="*/ 192475 w 462428"/>
                  <a:gd name="connsiteY16" fmla="*/ 136207 h 295919"/>
                  <a:gd name="connsiteX17" fmla="*/ 177880 w 462428"/>
                  <a:gd name="connsiteY17" fmla="*/ 88168 h 295919"/>
                  <a:gd name="connsiteX18" fmla="*/ 136793 w 462428"/>
                  <a:gd name="connsiteY18" fmla="*/ 71671 h 295919"/>
                  <a:gd name="connsiteX19" fmla="*/ 113379 w 462428"/>
                  <a:gd name="connsiteY19" fmla="*/ 75683 h 295919"/>
                  <a:gd name="connsiteX20" fmla="*/ 94219 w 462428"/>
                  <a:gd name="connsiteY20" fmla="*/ 87787 h 295919"/>
                  <a:gd name="connsiteX21" fmla="*/ 81267 w 462428"/>
                  <a:gd name="connsiteY21" fmla="*/ 108158 h 295919"/>
                  <a:gd name="connsiteX22" fmla="*/ 76408 w 462428"/>
                  <a:gd name="connsiteY22" fmla="*/ 136708 h 295919"/>
                  <a:gd name="connsiteX23" fmla="*/ 76408 w 462428"/>
                  <a:gd name="connsiteY23" fmla="*/ 294624 h 295919"/>
                  <a:gd name="connsiteX24" fmla="*/ -406 w 462428"/>
                  <a:gd name="connsiteY24" fmla="*/ 294624 h 295919"/>
                  <a:gd name="connsiteX25" fmla="*/ -406 w 462428"/>
                  <a:gd name="connsiteY25" fmla="*/ 6616 h 295919"/>
                  <a:gd name="connsiteX26" fmla="*/ 74419 w 462428"/>
                  <a:gd name="connsiteY26" fmla="*/ 6616 h 295919"/>
                  <a:gd name="connsiteX27" fmla="*/ 74419 w 462428"/>
                  <a:gd name="connsiteY27" fmla="*/ 40527 h 295919"/>
                  <a:gd name="connsiteX28" fmla="*/ 111840 w 462428"/>
                  <a:gd name="connsiteY28" fmla="*/ 8259 h 295919"/>
                  <a:gd name="connsiteX29" fmla="*/ 158374 w 462428"/>
                  <a:gd name="connsiteY29" fmla="*/ -1114 h 295919"/>
                  <a:gd name="connsiteX30" fmla="*/ 213918 w 462428"/>
                  <a:gd name="connsiteY30" fmla="*/ 11977 h 295919"/>
                  <a:gd name="connsiteX31" fmla="*/ 252653 w 462428"/>
                  <a:gd name="connsiteY31" fmla="*/ 48291 h 295919"/>
                  <a:gd name="connsiteX32" fmla="*/ 295297 w 462428"/>
                  <a:gd name="connsiteY32" fmla="*/ 9729 h 295919"/>
                  <a:gd name="connsiteX33" fmla="*/ 321668 w 462428"/>
                  <a:gd name="connsiteY33" fmla="*/ 1394 h 295919"/>
                  <a:gd name="connsiteX34" fmla="*/ 349492 w 462428"/>
                  <a:gd name="connsiteY34" fmla="*/ -1114 h 295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428" h="295919">
                    <a:moveTo>
                      <a:pt x="349492" y="-1114"/>
                    </a:moveTo>
                    <a:cubicBezTo>
                      <a:pt x="365140" y="-1304"/>
                      <a:pt x="380682" y="1480"/>
                      <a:pt x="395300" y="7066"/>
                    </a:cubicBezTo>
                    <a:cubicBezTo>
                      <a:pt x="408617" y="12184"/>
                      <a:pt x="420746" y="19983"/>
                      <a:pt x="430940" y="29961"/>
                    </a:cubicBezTo>
                    <a:cubicBezTo>
                      <a:pt x="441023" y="40060"/>
                      <a:pt x="448855" y="52165"/>
                      <a:pt x="453921" y="65497"/>
                    </a:cubicBezTo>
                    <a:cubicBezTo>
                      <a:pt x="459450" y="80127"/>
                      <a:pt x="462196" y="95673"/>
                      <a:pt x="462014" y="111305"/>
                    </a:cubicBezTo>
                    <a:lnTo>
                      <a:pt x="462014" y="294796"/>
                    </a:lnTo>
                    <a:lnTo>
                      <a:pt x="385426" y="294796"/>
                    </a:lnTo>
                    <a:lnTo>
                      <a:pt x="385426" y="136293"/>
                    </a:lnTo>
                    <a:cubicBezTo>
                      <a:pt x="385426" y="115265"/>
                      <a:pt x="380515" y="99252"/>
                      <a:pt x="370692" y="88254"/>
                    </a:cubicBezTo>
                    <a:cubicBezTo>
                      <a:pt x="360870" y="77256"/>
                      <a:pt x="347221" y="71757"/>
                      <a:pt x="329744" y="71757"/>
                    </a:cubicBezTo>
                    <a:cubicBezTo>
                      <a:pt x="321763" y="71705"/>
                      <a:pt x="313838" y="73071"/>
                      <a:pt x="306329" y="75769"/>
                    </a:cubicBezTo>
                    <a:cubicBezTo>
                      <a:pt x="299122" y="78328"/>
                      <a:pt x="292577" y="82461"/>
                      <a:pt x="287169" y="87874"/>
                    </a:cubicBezTo>
                    <a:cubicBezTo>
                      <a:pt x="281518" y="93719"/>
                      <a:pt x="277112" y="100653"/>
                      <a:pt x="274217" y="108244"/>
                    </a:cubicBezTo>
                    <a:cubicBezTo>
                      <a:pt x="270805" y="117375"/>
                      <a:pt x="269157" y="127059"/>
                      <a:pt x="269358" y="136794"/>
                    </a:cubicBezTo>
                    <a:lnTo>
                      <a:pt x="269358" y="294710"/>
                    </a:lnTo>
                    <a:lnTo>
                      <a:pt x="192475" y="294710"/>
                    </a:lnTo>
                    <a:lnTo>
                      <a:pt x="192475" y="136207"/>
                    </a:lnTo>
                    <a:cubicBezTo>
                      <a:pt x="192475" y="115179"/>
                      <a:pt x="187611" y="99166"/>
                      <a:pt x="177880" y="88168"/>
                    </a:cubicBezTo>
                    <a:cubicBezTo>
                      <a:pt x="168150" y="77170"/>
                      <a:pt x="154454" y="71671"/>
                      <a:pt x="136793" y="71671"/>
                    </a:cubicBezTo>
                    <a:cubicBezTo>
                      <a:pt x="128813" y="71619"/>
                      <a:pt x="120888" y="72985"/>
                      <a:pt x="113379" y="75683"/>
                    </a:cubicBezTo>
                    <a:cubicBezTo>
                      <a:pt x="106170" y="78242"/>
                      <a:pt x="99623" y="82375"/>
                      <a:pt x="94219" y="87787"/>
                    </a:cubicBezTo>
                    <a:cubicBezTo>
                      <a:pt x="88568" y="93632"/>
                      <a:pt x="84162" y="100567"/>
                      <a:pt x="81267" y="108158"/>
                    </a:cubicBezTo>
                    <a:cubicBezTo>
                      <a:pt x="77848" y="117271"/>
                      <a:pt x="76199" y="126972"/>
                      <a:pt x="76408" y="136708"/>
                    </a:cubicBezTo>
                    <a:lnTo>
                      <a:pt x="76408" y="294624"/>
                    </a:lnTo>
                    <a:lnTo>
                      <a:pt x="-406" y="294624"/>
                    </a:lnTo>
                    <a:lnTo>
                      <a:pt x="-406" y="6616"/>
                    </a:lnTo>
                    <a:lnTo>
                      <a:pt x="74419" y="6616"/>
                    </a:lnTo>
                    <a:lnTo>
                      <a:pt x="74419" y="40527"/>
                    </a:lnTo>
                    <a:cubicBezTo>
                      <a:pt x="84634" y="25257"/>
                      <a:pt x="97107" y="14502"/>
                      <a:pt x="111840" y="8259"/>
                    </a:cubicBezTo>
                    <a:cubicBezTo>
                      <a:pt x="126558" y="2016"/>
                      <a:pt x="142389" y="-1166"/>
                      <a:pt x="158374" y="-1114"/>
                    </a:cubicBezTo>
                    <a:cubicBezTo>
                      <a:pt x="179195" y="-1114"/>
                      <a:pt x="197710" y="3244"/>
                      <a:pt x="213918" y="11977"/>
                    </a:cubicBezTo>
                    <a:cubicBezTo>
                      <a:pt x="229824" y="20433"/>
                      <a:pt x="243193" y="32970"/>
                      <a:pt x="252653" y="48291"/>
                    </a:cubicBezTo>
                    <a:cubicBezTo>
                      <a:pt x="262579" y="31362"/>
                      <a:pt x="277467" y="17908"/>
                      <a:pt x="295297" y="9729"/>
                    </a:cubicBezTo>
                    <a:cubicBezTo>
                      <a:pt x="303710" y="5873"/>
                      <a:pt x="312567" y="3071"/>
                      <a:pt x="321668" y="1394"/>
                    </a:cubicBezTo>
                    <a:cubicBezTo>
                      <a:pt x="330847" y="-284"/>
                      <a:pt x="340161" y="-1131"/>
                      <a:pt x="349492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2">
                <a:extLst>
                  <a:ext uri="{FF2B5EF4-FFF2-40B4-BE49-F238E27FC236}">
                    <a16:creationId xmlns:a16="http://schemas.microsoft.com/office/drawing/2014/main" id="{2D5FFE89-A9EB-3444-A876-6389E289E33A}"/>
                  </a:ext>
                </a:extLst>
              </p:cNvPr>
              <p:cNvSpPr/>
              <p:nvPr/>
            </p:nvSpPr>
            <p:spPr>
              <a:xfrm>
                <a:off x="6117053" y="4041034"/>
                <a:ext cx="298712" cy="303424"/>
              </a:xfrm>
              <a:custGeom>
                <a:avLst/>
                <a:gdLst>
                  <a:gd name="connsiteX0" fmla="*/ 298307 w 298712"/>
                  <a:gd name="connsiteY0" fmla="*/ 294861 h 303424"/>
                  <a:gd name="connsiteX1" fmla="*/ 223188 w 298712"/>
                  <a:gd name="connsiteY1" fmla="*/ 294861 h 303424"/>
                  <a:gd name="connsiteX2" fmla="*/ 223188 w 298712"/>
                  <a:gd name="connsiteY2" fmla="*/ 263043 h 303424"/>
                  <a:gd name="connsiteX3" fmla="*/ 188118 w 298712"/>
                  <a:gd name="connsiteY3" fmla="*/ 291454 h 303424"/>
                  <a:gd name="connsiteX4" fmla="*/ 137745 w 298712"/>
                  <a:gd name="connsiteY4" fmla="*/ 302297 h 303424"/>
                  <a:gd name="connsiteX5" fmla="*/ 82963 w 298712"/>
                  <a:gd name="connsiteY5" fmla="*/ 290711 h 303424"/>
                  <a:gd name="connsiteX6" fmla="*/ 39057 w 298712"/>
                  <a:gd name="connsiteY6" fmla="*/ 258806 h 303424"/>
                  <a:gd name="connsiteX7" fmla="*/ 10040 w 298712"/>
                  <a:gd name="connsiteY7" fmla="*/ 210785 h 303424"/>
                  <a:gd name="connsiteX8" fmla="*/ 10040 w 298712"/>
                  <a:gd name="connsiteY8" fmla="*/ 90325 h 303424"/>
                  <a:gd name="connsiteX9" fmla="*/ 39057 w 298712"/>
                  <a:gd name="connsiteY9" fmla="*/ 42303 h 303424"/>
                  <a:gd name="connsiteX10" fmla="*/ 82963 w 298712"/>
                  <a:gd name="connsiteY10" fmla="*/ 10485 h 303424"/>
                  <a:gd name="connsiteX11" fmla="*/ 137745 w 298712"/>
                  <a:gd name="connsiteY11" fmla="*/ -1118 h 303424"/>
                  <a:gd name="connsiteX12" fmla="*/ 188118 w 298712"/>
                  <a:gd name="connsiteY12" fmla="*/ 9741 h 303424"/>
                  <a:gd name="connsiteX13" fmla="*/ 223188 w 298712"/>
                  <a:gd name="connsiteY13" fmla="*/ 38430 h 303424"/>
                  <a:gd name="connsiteX14" fmla="*/ 223188 w 298712"/>
                  <a:gd name="connsiteY14" fmla="*/ 6612 h 303424"/>
                  <a:gd name="connsiteX15" fmla="*/ 298307 w 298712"/>
                  <a:gd name="connsiteY15" fmla="*/ 6612 h 303424"/>
                  <a:gd name="connsiteX16" fmla="*/ 151977 w 298712"/>
                  <a:gd name="connsiteY16" fmla="*/ 71216 h 303424"/>
                  <a:gd name="connsiteX17" fmla="*/ 121490 w 298712"/>
                  <a:gd name="connsiteY17" fmla="*/ 77459 h 303424"/>
                  <a:gd name="connsiteX18" fmla="*/ 98214 w 298712"/>
                  <a:gd name="connsiteY18" fmla="*/ 94423 h 303424"/>
                  <a:gd name="connsiteX19" fmla="*/ 83481 w 298712"/>
                  <a:gd name="connsiteY19" fmla="*/ 119705 h 303424"/>
                  <a:gd name="connsiteX20" fmla="*/ 83481 w 298712"/>
                  <a:gd name="connsiteY20" fmla="*/ 181699 h 303424"/>
                  <a:gd name="connsiteX21" fmla="*/ 98214 w 298712"/>
                  <a:gd name="connsiteY21" fmla="*/ 206842 h 303424"/>
                  <a:gd name="connsiteX22" fmla="*/ 121490 w 298712"/>
                  <a:gd name="connsiteY22" fmla="*/ 223789 h 303424"/>
                  <a:gd name="connsiteX23" fmla="*/ 151977 w 298712"/>
                  <a:gd name="connsiteY23" fmla="*/ 230031 h 303424"/>
                  <a:gd name="connsiteX24" fmla="*/ 182031 w 298712"/>
                  <a:gd name="connsiteY24" fmla="*/ 224083 h 303424"/>
                  <a:gd name="connsiteX25" fmla="*/ 205290 w 298712"/>
                  <a:gd name="connsiteY25" fmla="*/ 207430 h 303424"/>
                  <a:gd name="connsiteX26" fmla="*/ 220317 w 298712"/>
                  <a:gd name="connsiteY26" fmla="*/ 182148 h 303424"/>
                  <a:gd name="connsiteX27" fmla="*/ 220317 w 298712"/>
                  <a:gd name="connsiteY27" fmla="*/ 119099 h 303424"/>
                  <a:gd name="connsiteX28" fmla="*/ 205290 w 298712"/>
                  <a:gd name="connsiteY28" fmla="*/ 93818 h 303424"/>
                  <a:gd name="connsiteX29" fmla="*/ 182031 w 298712"/>
                  <a:gd name="connsiteY29" fmla="*/ 77165 h 303424"/>
                  <a:gd name="connsiteX30" fmla="*/ 151977 w 298712"/>
                  <a:gd name="connsiteY30" fmla="*/ 71216 h 303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2" h="303424">
                    <a:moveTo>
                      <a:pt x="298307" y="294861"/>
                    </a:moveTo>
                    <a:lnTo>
                      <a:pt x="223188" y="294861"/>
                    </a:lnTo>
                    <a:lnTo>
                      <a:pt x="223188" y="263043"/>
                    </a:lnTo>
                    <a:cubicBezTo>
                      <a:pt x="213611" y="274854"/>
                      <a:pt x="201665" y="284537"/>
                      <a:pt x="188118" y="291454"/>
                    </a:cubicBezTo>
                    <a:cubicBezTo>
                      <a:pt x="174181" y="298683"/>
                      <a:pt x="157390" y="302297"/>
                      <a:pt x="137745" y="302297"/>
                    </a:cubicBezTo>
                    <a:cubicBezTo>
                      <a:pt x="118860" y="302452"/>
                      <a:pt x="100165" y="298510"/>
                      <a:pt x="82963" y="290711"/>
                    </a:cubicBezTo>
                    <a:cubicBezTo>
                      <a:pt x="66329" y="283137"/>
                      <a:pt x="51395" y="272294"/>
                      <a:pt x="39057" y="258806"/>
                    </a:cubicBezTo>
                    <a:cubicBezTo>
                      <a:pt x="26376" y="244816"/>
                      <a:pt x="16523" y="228509"/>
                      <a:pt x="10040" y="210785"/>
                    </a:cubicBezTo>
                    <a:cubicBezTo>
                      <a:pt x="-3888" y="171842"/>
                      <a:pt x="-3888" y="129267"/>
                      <a:pt x="10040" y="90325"/>
                    </a:cubicBezTo>
                    <a:cubicBezTo>
                      <a:pt x="16531" y="72600"/>
                      <a:pt x="26383" y="56293"/>
                      <a:pt x="39057" y="42303"/>
                    </a:cubicBezTo>
                    <a:cubicBezTo>
                      <a:pt x="51397" y="28850"/>
                      <a:pt x="66332" y="18025"/>
                      <a:pt x="82963" y="10485"/>
                    </a:cubicBezTo>
                    <a:cubicBezTo>
                      <a:pt x="100163" y="2686"/>
                      <a:pt x="118858" y="-1274"/>
                      <a:pt x="137745" y="-1118"/>
                    </a:cubicBezTo>
                    <a:cubicBezTo>
                      <a:pt x="157343" y="-1118"/>
                      <a:pt x="174134" y="2496"/>
                      <a:pt x="188118" y="9741"/>
                    </a:cubicBezTo>
                    <a:cubicBezTo>
                      <a:pt x="201723" y="16693"/>
                      <a:pt x="213682" y="26463"/>
                      <a:pt x="223188" y="38430"/>
                    </a:cubicBezTo>
                    <a:lnTo>
                      <a:pt x="223188" y="6612"/>
                    </a:lnTo>
                    <a:lnTo>
                      <a:pt x="298307" y="6612"/>
                    </a:lnTo>
                    <a:close/>
                    <a:moveTo>
                      <a:pt x="151977" y="71216"/>
                    </a:moveTo>
                    <a:cubicBezTo>
                      <a:pt x="141484" y="71078"/>
                      <a:pt x="131084" y="73205"/>
                      <a:pt x="121490" y="77459"/>
                    </a:cubicBezTo>
                    <a:cubicBezTo>
                      <a:pt x="112631" y="81419"/>
                      <a:pt x="104703" y="87212"/>
                      <a:pt x="98214" y="94423"/>
                    </a:cubicBezTo>
                    <a:cubicBezTo>
                      <a:pt x="91690" y="101807"/>
                      <a:pt x="86682" y="110384"/>
                      <a:pt x="83481" y="119705"/>
                    </a:cubicBezTo>
                    <a:cubicBezTo>
                      <a:pt x="76611" y="139799"/>
                      <a:pt x="76611" y="161605"/>
                      <a:pt x="83481" y="181699"/>
                    </a:cubicBezTo>
                    <a:cubicBezTo>
                      <a:pt x="86708" y="190967"/>
                      <a:pt x="91713" y="199493"/>
                      <a:pt x="98214" y="206842"/>
                    </a:cubicBezTo>
                    <a:cubicBezTo>
                      <a:pt x="104708" y="214053"/>
                      <a:pt x="112636" y="219829"/>
                      <a:pt x="121490" y="223789"/>
                    </a:cubicBezTo>
                    <a:cubicBezTo>
                      <a:pt x="131082" y="228043"/>
                      <a:pt x="141484" y="230169"/>
                      <a:pt x="151977" y="230031"/>
                    </a:cubicBezTo>
                    <a:cubicBezTo>
                      <a:pt x="162301" y="230169"/>
                      <a:pt x="172540" y="228146"/>
                      <a:pt x="182031" y="224083"/>
                    </a:cubicBezTo>
                    <a:cubicBezTo>
                      <a:pt x="190882" y="220261"/>
                      <a:pt x="198812" y="214572"/>
                      <a:pt x="205290" y="207430"/>
                    </a:cubicBezTo>
                    <a:cubicBezTo>
                      <a:pt x="211910" y="200063"/>
                      <a:pt x="217016" y="191486"/>
                      <a:pt x="220317" y="182148"/>
                    </a:cubicBezTo>
                    <a:cubicBezTo>
                      <a:pt x="227395" y="161726"/>
                      <a:pt x="227395" y="139522"/>
                      <a:pt x="220317" y="119099"/>
                    </a:cubicBezTo>
                    <a:cubicBezTo>
                      <a:pt x="217016" y="109762"/>
                      <a:pt x="211910" y="101184"/>
                      <a:pt x="205290" y="93818"/>
                    </a:cubicBezTo>
                    <a:cubicBezTo>
                      <a:pt x="198807" y="86676"/>
                      <a:pt x="190878" y="81004"/>
                      <a:pt x="182031" y="77165"/>
                    </a:cubicBezTo>
                    <a:cubicBezTo>
                      <a:pt x="172536" y="73119"/>
                      <a:pt x="162301" y="71078"/>
                      <a:pt x="151977" y="71216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63">
                <a:extLst>
                  <a:ext uri="{FF2B5EF4-FFF2-40B4-BE49-F238E27FC236}">
                    <a16:creationId xmlns:a16="http://schemas.microsoft.com/office/drawing/2014/main" id="{F9057DAF-9618-A44A-92F0-542FA9A4AEBF}"/>
                  </a:ext>
                </a:extLst>
              </p:cNvPr>
              <p:cNvSpPr/>
              <p:nvPr/>
            </p:nvSpPr>
            <p:spPr>
              <a:xfrm>
                <a:off x="6472900" y="3908768"/>
                <a:ext cx="279568" cy="428250"/>
              </a:xfrm>
              <a:custGeom>
                <a:avLst/>
                <a:gdLst>
                  <a:gd name="connsiteX0" fmla="*/ 76494 w 279568"/>
                  <a:gd name="connsiteY0" fmla="*/ 241561 h 428250"/>
                  <a:gd name="connsiteX1" fmla="*/ 103592 w 279568"/>
                  <a:gd name="connsiteY1" fmla="*/ 241561 h 428250"/>
                  <a:gd name="connsiteX2" fmla="*/ 184019 w 279568"/>
                  <a:gd name="connsiteY2" fmla="*/ 138947 h 428250"/>
                  <a:gd name="connsiteX3" fmla="*/ 278281 w 279568"/>
                  <a:gd name="connsiteY3" fmla="*/ 138947 h 428250"/>
                  <a:gd name="connsiteX4" fmla="*/ 165741 w 279568"/>
                  <a:gd name="connsiteY4" fmla="*/ 274572 h 428250"/>
                  <a:gd name="connsiteX5" fmla="*/ 279163 w 279568"/>
                  <a:gd name="connsiteY5" fmla="*/ 427127 h 428250"/>
                  <a:gd name="connsiteX6" fmla="*/ 184607 w 279568"/>
                  <a:gd name="connsiteY6" fmla="*/ 427127 h 428250"/>
                  <a:gd name="connsiteX7" fmla="*/ 102416 w 279568"/>
                  <a:gd name="connsiteY7" fmla="*/ 310558 h 428250"/>
                  <a:gd name="connsiteX8" fmla="*/ 76477 w 279568"/>
                  <a:gd name="connsiteY8" fmla="*/ 310558 h 428250"/>
                  <a:gd name="connsiteX9" fmla="*/ 76477 w 279568"/>
                  <a:gd name="connsiteY9" fmla="*/ 427127 h 428250"/>
                  <a:gd name="connsiteX10" fmla="*/ -406 w 279568"/>
                  <a:gd name="connsiteY10" fmla="*/ 427127 h 428250"/>
                  <a:gd name="connsiteX11" fmla="*/ -406 w 279568"/>
                  <a:gd name="connsiteY11" fmla="*/ -1123 h 428250"/>
                  <a:gd name="connsiteX12" fmla="*/ 76494 w 279568"/>
                  <a:gd name="connsiteY12" fmla="*/ -1123 h 42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568" h="428250">
                    <a:moveTo>
                      <a:pt x="76494" y="241561"/>
                    </a:moveTo>
                    <a:lnTo>
                      <a:pt x="103592" y="241561"/>
                    </a:lnTo>
                    <a:lnTo>
                      <a:pt x="184019" y="138947"/>
                    </a:lnTo>
                    <a:lnTo>
                      <a:pt x="278281" y="138947"/>
                    </a:lnTo>
                    <a:lnTo>
                      <a:pt x="165741" y="274572"/>
                    </a:lnTo>
                    <a:lnTo>
                      <a:pt x="279163" y="427127"/>
                    </a:lnTo>
                    <a:lnTo>
                      <a:pt x="184607" y="427127"/>
                    </a:lnTo>
                    <a:lnTo>
                      <a:pt x="102416" y="310558"/>
                    </a:lnTo>
                    <a:lnTo>
                      <a:pt x="76477" y="310558"/>
                    </a:lnTo>
                    <a:lnTo>
                      <a:pt x="76477" y="427127"/>
                    </a:lnTo>
                    <a:lnTo>
                      <a:pt x="-406" y="427127"/>
                    </a:lnTo>
                    <a:lnTo>
                      <a:pt x="-406" y="-1123"/>
                    </a:lnTo>
                    <a:lnTo>
                      <a:pt x="76494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64">
                <a:extLst>
                  <a:ext uri="{FF2B5EF4-FFF2-40B4-BE49-F238E27FC236}">
                    <a16:creationId xmlns:a16="http://schemas.microsoft.com/office/drawing/2014/main" id="{C3053C0A-DF8B-654D-8835-B78277552D5D}"/>
                  </a:ext>
                </a:extLst>
              </p:cNvPr>
              <p:cNvSpPr/>
              <p:nvPr/>
            </p:nvSpPr>
            <p:spPr>
              <a:xfrm>
                <a:off x="6740055" y="4041097"/>
                <a:ext cx="283157" cy="303403"/>
              </a:xfrm>
              <a:custGeom>
                <a:avLst/>
                <a:gdLst>
                  <a:gd name="connsiteX0" fmla="*/ 143984 w 283157"/>
                  <a:gd name="connsiteY0" fmla="*/ -1112 h 303403"/>
                  <a:gd name="connsiteX1" fmla="*/ 200392 w 283157"/>
                  <a:gd name="connsiteY1" fmla="*/ 9886 h 303403"/>
                  <a:gd name="connsiteX2" fmla="*/ 244142 w 283157"/>
                  <a:gd name="connsiteY2" fmla="*/ 40823 h 303403"/>
                  <a:gd name="connsiteX3" fmla="*/ 272572 w 283157"/>
                  <a:gd name="connsiteY3" fmla="*/ 88706 h 303403"/>
                  <a:gd name="connsiteX4" fmla="*/ 282740 w 283157"/>
                  <a:gd name="connsiteY4" fmla="*/ 150267 h 303403"/>
                  <a:gd name="connsiteX5" fmla="*/ 282290 w 283157"/>
                  <a:gd name="connsiteY5" fmla="*/ 164240 h 303403"/>
                  <a:gd name="connsiteX6" fmla="*/ 281270 w 283157"/>
                  <a:gd name="connsiteY6" fmla="*/ 176431 h 303403"/>
                  <a:gd name="connsiteX7" fmla="*/ 78878 w 283157"/>
                  <a:gd name="connsiteY7" fmla="*/ 176431 h 303403"/>
                  <a:gd name="connsiteX8" fmla="*/ 88596 w 283157"/>
                  <a:gd name="connsiteY8" fmla="*/ 203355 h 303403"/>
                  <a:gd name="connsiteX9" fmla="*/ 104955 w 283157"/>
                  <a:gd name="connsiteY9" fmla="*/ 221945 h 303403"/>
                  <a:gd name="connsiteX10" fmla="*/ 126605 w 283157"/>
                  <a:gd name="connsiteY10" fmla="*/ 232787 h 303403"/>
                  <a:gd name="connsiteX11" fmla="*/ 152233 w 283157"/>
                  <a:gd name="connsiteY11" fmla="*/ 236246 h 303403"/>
                  <a:gd name="connsiteX12" fmla="*/ 189792 w 283157"/>
                  <a:gd name="connsiteY12" fmla="*/ 229121 h 303403"/>
                  <a:gd name="connsiteX13" fmla="*/ 224377 w 283157"/>
                  <a:gd name="connsiteY13" fmla="*/ 208595 h 303403"/>
                  <a:gd name="connsiteX14" fmla="*/ 269441 w 283157"/>
                  <a:gd name="connsiteY14" fmla="*/ 258553 h 303403"/>
                  <a:gd name="connsiteX15" fmla="*/ 214503 w 283157"/>
                  <a:gd name="connsiteY15" fmla="*/ 291720 h 303403"/>
                  <a:gd name="connsiteX16" fmla="*/ 147771 w 283157"/>
                  <a:gd name="connsiteY16" fmla="*/ 302269 h 303403"/>
                  <a:gd name="connsiteX17" fmla="*/ 87835 w 283157"/>
                  <a:gd name="connsiteY17" fmla="*/ 291426 h 303403"/>
                  <a:gd name="connsiteX18" fmla="*/ 40990 w 283157"/>
                  <a:gd name="connsiteY18" fmla="*/ 260784 h 303403"/>
                  <a:gd name="connsiteX19" fmla="*/ 10503 w 283157"/>
                  <a:gd name="connsiteY19" fmla="*/ 213195 h 303403"/>
                  <a:gd name="connsiteX20" fmla="*/ -391 w 283157"/>
                  <a:gd name="connsiteY20" fmla="*/ 151495 h 303403"/>
                  <a:gd name="connsiteX21" fmla="*/ 10209 w 283157"/>
                  <a:gd name="connsiteY21" fmla="*/ 89484 h 303403"/>
                  <a:gd name="connsiteX22" fmla="*/ 39814 w 283157"/>
                  <a:gd name="connsiteY22" fmla="*/ 41307 h 303403"/>
                  <a:gd name="connsiteX23" fmla="*/ 85328 w 283157"/>
                  <a:gd name="connsiteY23" fmla="*/ 10076 h 303403"/>
                  <a:gd name="connsiteX24" fmla="*/ 143984 w 283157"/>
                  <a:gd name="connsiteY24" fmla="*/ -1112 h 303403"/>
                  <a:gd name="connsiteX25" fmla="*/ 143396 w 283157"/>
                  <a:gd name="connsiteY25" fmla="*/ 65811 h 303403"/>
                  <a:gd name="connsiteX26" fmla="*/ 100165 w 283157"/>
                  <a:gd name="connsiteY26" fmla="*/ 81114 h 303403"/>
                  <a:gd name="connsiteX27" fmla="*/ 79241 w 283157"/>
                  <a:gd name="connsiteY27" fmla="*/ 123498 h 303403"/>
                  <a:gd name="connsiteX28" fmla="*/ 205615 w 283157"/>
                  <a:gd name="connsiteY28" fmla="*/ 123498 h 303403"/>
                  <a:gd name="connsiteX29" fmla="*/ 184414 w 283157"/>
                  <a:gd name="connsiteY29" fmla="*/ 80682 h 303403"/>
                  <a:gd name="connsiteX30" fmla="*/ 143396 w 283157"/>
                  <a:gd name="connsiteY30" fmla="*/ 65811 h 30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3157" h="303403">
                    <a:moveTo>
                      <a:pt x="143984" y="-1112"/>
                    </a:moveTo>
                    <a:cubicBezTo>
                      <a:pt x="163334" y="-1354"/>
                      <a:pt x="182546" y="2381"/>
                      <a:pt x="200392" y="9886"/>
                    </a:cubicBezTo>
                    <a:cubicBezTo>
                      <a:pt x="217011" y="16959"/>
                      <a:pt x="231934" y="27508"/>
                      <a:pt x="244142" y="40823"/>
                    </a:cubicBezTo>
                    <a:cubicBezTo>
                      <a:pt x="256697" y="54743"/>
                      <a:pt x="266364" y="71015"/>
                      <a:pt x="272572" y="88706"/>
                    </a:cubicBezTo>
                    <a:cubicBezTo>
                      <a:pt x="279540" y="108471"/>
                      <a:pt x="282982" y="129309"/>
                      <a:pt x="282740" y="150267"/>
                    </a:cubicBezTo>
                    <a:cubicBezTo>
                      <a:pt x="282740" y="154884"/>
                      <a:pt x="282584" y="159536"/>
                      <a:pt x="282290" y="164240"/>
                    </a:cubicBezTo>
                    <a:cubicBezTo>
                      <a:pt x="281996" y="168995"/>
                      <a:pt x="281650" y="173076"/>
                      <a:pt x="281270" y="176431"/>
                    </a:cubicBezTo>
                    <a:lnTo>
                      <a:pt x="78878" y="176431"/>
                    </a:lnTo>
                    <a:cubicBezTo>
                      <a:pt x="80469" y="185925"/>
                      <a:pt x="83754" y="195038"/>
                      <a:pt x="88596" y="203355"/>
                    </a:cubicBezTo>
                    <a:cubicBezTo>
                      <a:pt x="92867" y="210497"/>
                      <a:pt x="98401" y="216809"/>
                      <a:pt x="104955" y="221945"/>
                    </a:cubicBezTo>
                    <a:cubicBezTo>
                      <a:pt x="111405" y="226925"/>
                      <a:pt x="118754" y="230608"/>
                      <a:pt x="126605" y="232787"/>
                    </a:cubicBezTo>
                    <a:cubicBezTo>
                      <a:pt x="134940" y="235122"/>
                      <a:pt x="143569" y="236280"/>
                      <a:pt x="152233" y="236246"/>
                    </a:cubicBezTo>
                    <a:cubicBezTo>
                      <a:pt x="165081" y="236159"/>
                      <a:pt x="177808" y="233738"/>
                      <a:pt x="189792" y="229121"/>
                    </a:cubicBezTo>
                    <a:cubicBezTo>
                      <a:pt x="202433" y="224366"/>
                      <a:pt x="214140" y="217414"/>
                      <a:pt x="224377" y="208595"/>
                    </a:cubicBezTo>
                    <a:lnTo>
                      <a:pt x="269441" y="258553"/>
                    </a:lnTo>
                    <a:cubicBezTo>
                      <a:pt x="253636" y="273321"/>
                      <a:pt x="234926" y="284613"/>
                      <a:pt x="214503" y="291720"/>
                    </a:cubicBezTo>
                    <a:cubicBezTo>
                      <a:pt x="193008" y="298949"/>
                      <a:pt x="170442" y="302511"/>
                      <a:pt x="147771" y="302269"/>
                    </a:cubicBezTo>
                    <a:cubicBezTo>
                      <a:pt x="127280" y="302511"/>
                      <a:pt x="106943" y="298828"/>
                      <a:pt x="87835" y="291426"/>
                    </a:cubicBezTo>
                    <a:cubicBezTo>
                      <a:pt x="70266" y="284578"/>
                      <a:pt x="54305" y="274151"/>
                      <a:pt x="40990" y="260784"/>
                    </a:cubicBezTo>
                    <a:cubicBezTo>
                      <a:pt x="27657" y="247192"/>
                      <a:pt x="17282" y="230989"/>
                      <a:pt x="10503" y="213195"/>
                    </a:cubicBezTo>
                    <a:cubicBezTo>
                      <a:pt x="3033" y="193499"/>
                      <a:pt x="-668" y="172557"/>
                      <a:pt x="-391" y="151495"/>
                    </a:cubicBezTo>
                    <a:cubicBezTo>
                      <a:pt x="-651" y="130346"/>
                      <a:pt x="2946" y="109336"/>
                      <a:pt x="10209" y="89484"/>
                    </a:cubicBezTo>
                    <a:cubicBezTo>
                      <a:pt x="16745" y="71604"/>
                      <a:pt x="26810" y="55210"/>
                      <a:pt x="39814" y="41307"/>
                    </a:cubicBezTo>
                    <a:cubicBezTo>
                      <a:pt x="52628" y="27819"/>
                      <a:pt x="68139" y="17184"/>
                      <a:pt x="85328" y="10076"/>
                    </a:cubicBezTo>
                    <a:cubicBezTo>
                      <a:pt x="103935" y="2451"/>
                      <a:pt x="123873" y="-1354"/>
                      <a:pt x="143984" y="-1112"/>
                    </a:cubicBezTo>
                    <a:close/>
                    <a:moveTo>
                      <a:pt x="143396" y="65811"/>
                    </a:moveTo>
                    <a:cubicBezTo>
                      <a:pt x="125135" y="65811"/>
                      <a:pt x="110731" y="70912"/>
                      <a:pt x="100165" y="81114"/>
                    </a:cubicBezTo>
                    <a:cubicBezTo>
                      <a:pt x="89599" y="91317"/>
                      <a:pt x="82630" y="105445"/>
                      <a:pt x="79241" y="123498"/>
                    </a:cubicBezTo>
                    <a:lnTo>
                      <a:pt x="205615" y="123498"/>
                    </a:lnTo>
                    <a:cubicBezTo>
                      <a:pt x="202087" y="104874"/>
                      <a:pt x="195014" y="90608"/>
                      <a:pt x="184414" y="80682"/>
                    </a:cubicBezTo>
                    <a:cubicBezTo>
                      <a:pt x="173814" y="70756"/>
                      <a:pt x="160135" y="65793"/>
                      <a:pt x="143396" y="65811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65">
                <a:extLst>
                  <a:ext uri="{FF2B5EF4-FFF2-40B4-BE49-F238E27FC236}">
                    <a16:creationId xmlns:a16="http://schemas.microsoft.com/office/drawing/2014/main" id="{3231AF20-DFE5-8249-95F5-EB3F4E2C3EE3}"/>
                  </a:ext>
                </a:extLst>
              </p:cNvPr>
              <p:cNvSpPr/>
              <p:nvPr/>
            </p:nvSpPr>
            <p:spPr>
              <a:xfrm>
                <a:off x="7173696" y="3904599"/>
                <a:ext cx="98034" cy="432418"/>
              </a:xfrm>
              <a:custGeom>
                <a:avLst/>
                <a:gdLst>
                  <a:gd name="connsiteX0" fmla="*/ 48516 w 98034"/>
                  <a:gd name="connsiteY0" fmla="*/ -1121 h 432418"/>
                  <a:gd name="connsiteX1" fmla="*/ 83430 w 98034"/>
                  <a:gd name="connsiteY1" fmla="*/ 13301 h 432418"/>
                  <a:gd name="connsiteX2" fmla="*/ 93806 w 98034"/>
                  <a:gd name="connsiteY2" fmla="*/ 29210 h 432418"/>
                  <a:gd name="connsiteX3" fmla="*/ 97627 w 98034"/>
                  <a:gd name="connsiteY3" fmla="*/ 48837 h 432418"/>
                  <a:gd name="connsiteX4" fmla="*/ 83344 w 98034"/>
                  <a:gd name="connsiteY4" fmla="*/ 84079 h 432418"/>
                  <a:gd name="connsiteX5" fmla="*/ 67780 w 98034"/>
                  <a:gd name="connsiteY5" fmla="*/ 94455 h 432418"/>
                  <a:gd name="connsiteX6" fmla="*/ 29201 w 98034"/>
                  <a:gd name="connsiteY6" fmla="*/ 94455 h 432418"/>
                  <a:gd name="connsiteX7" fmla="*/ 13637 w 98034"/>
                  <a:gd name="connsiteY7" fmla="*/ 84079 h 432418"/>
                  <a:gd name="connsiteX8" fmla="*/ 3262 w 98034"/>
                  <a:gd name="connsiteY8" fmla="*/ 68325 h 432418"/>
                  <a:gd name="connsiteX9" fmla="*/ -404 w 98034"/>
                  <a:gd name="connsiteY9" fmla="*/ 48837 h 432418"/>
                  <a:gd name="connsiteX10" fmla="*/ 3262 w 98034"/>
                  <a:gd name="connsiteY10" fmla="*/ 29210 h 432418"/>
                  <a:gd name="connsiteX11" fmla="*/ 13637 w 98034"/>
                  <a:gd name="connsiteY11" fmla="*/ 13301 h 432418"/>
                  <a:gd name="connsiteX12" fmla="*/ 29201 w 98034"/>
                  <a:gd name="connsiteY12" fmla="*/ 2735 h 432418"/>
                  <a:gd name="connsiteX13" fmla="*/ 48516 w 98034"/>
                  <a:gd name="connsiteY13" fmla="*/ -1121 h 432418"/>
                  <a:gd name="connsiteX14" fmla="*/ 87407 w 98034"/>
                  <a:gd name="connsiteY14" fmla="*/ 431296 h 432418"/>
                  <a:gd name="connsiteX15" fmla="*/ 10525 w 98034"/>
                  <a:gd name="connsiteY15" fmla="*/ 431296 h 432418"/>
                  <a:gd name="connsiteX16" fmla="*/ 10525 w 98034"/>
                  <a:gd name="connsiteY16" fmla="*/ 143116 h 432418"/>
                  <a:gd name="connsiteX17" fmla="*/ 87407 w 98034"/>
                  <a:gd name="connsiteY17" fmla="*/ 143116 h 43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34" h="432418">
                    <a:moveTo>
                      <a:pt x="48516" y="-1121"/>
                    </a:moveTo>
                    <a:cubicBezTo>
                      <a:pt x="61624" y="-1208"/>
                      <a:pt x="74196" y="3997"/>
                      <a:pt x="83430" y="13301"/>
                    </a:cubicBezTo>
                    <a:cubicBezTo>
                      <a:pt x="87891" y="17883"/>
                      <a:pt x="91419" y="23278"/>
                      <a:pt x="93806" y="29210"/>
                    </a:cubicBezTo>
                    <a:cubicBezTo>
                      <a:pt x="96365" y="35435"/>
                      <a:pt x="97662" y="42110"/>
                      <a:pt x="97627" y="48837"/>
                    </a:cubicBezTo>
                    <a:cubicBezTo>
                      <a:pt x="97731" y="62014"/>
                      <a:pt x="92595" y="74689"/>
                      <a:pt x="83344" y="84079"/>
                    </a:cubicBezTo>
                    <a:cubicBezTo>
                      <a:pt x="78917" y="88558"/>
                      <a:pt x="73608" y="92085"/>
                      <a:pt x="67780" y="94455"/>
                    </a:cubicBezTo>
                    <a:cubicBezTo>
                      <a:pt x="55399" y="99418"/>
                      <a:pt x="41582" y="99418"/>
                      <a:pt x="29201" y="94455"/>
                    </a:cubicBezTo>
                    <a:cubicBezTo>
                      <a:pt x="23373" y="92085"/>
                      <a:pt x="18064" y="88558"/>
                      <a:pt x="13637" y="84079"/>
                    </a:cubicBezTo>
                    <a:cubicBezTo>
                      <a:pt x="9158" y="79583"/>
                      <a:pt x="5631" y="74222"/>
                      <a:pt x="3262" y="68325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56" y="42127"/>
                      <a:pt x="789" y="35452"/>
                      <a:pt x="3262" y="29210"/>
                    </a:cubicBezTo>
                    <a:cubicBezTo>
                      <a:pt x="5614" y="23261"/>
                      <a:pt x="9141" y="17849"/>
                      <a:pt x="13637" y="13301"/>
                    </a:cubicBezTo>
                    <a:cubicBezTo>
                      <a:pt x="18099" y="8805"/>
                      <a:pt x="23373" y="5225"/>
                      <a:pt x="29201" y="2735"/>
                    </a:cubicBezTo>
                    <a:cubicBezTo>
                      <a:pt x="35305" y="141"/>
                      <a:pt x="41876" y="-1173"/>
                      <a:pt x="48516" y="-1121"/>
                    </a:cubicBezTo>
                    <a:close/>
                    <a:moveTo>
                      <a:pt x="87407" y="431296"/>
                    </a:moveTo>
                    <a:lnTo>
                      <a:pt x="10525" y="431296"/>
                    </a:lnTo>
                    <a:lnTo>
                      <a:pt x="10525" y="143116"/>
                    </a:lnTo>
                    <a:lnTo>
                      <a:pt x="87407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66">
                <a:extLst>
                  <a:ext uri="{FF2B5EF4-FFF2-40B4-BE49-F238E27FC236}">
                    <a16:creationId xmlns:a16="http://schemas.microsoft.com/office/drawing/2014/main" id="{0DE211CF-1426-654E-B0D1-8527A04EFB09}"/>
                  </a:ext>
                </a:extLst>
              </p:cNvPr>
              <p:cNvSpPr/>
              <p:nvPr/>
            </p:nvSpPr>
            <p:spPr>
              <a:xfrm>
                <a:off x="7290474" y="3963291"/>
                <a:ext cx="256552" cy="381231"/>
              </a:xfrm>
              <a:custGeom>
                <a:avLst/>
                <a:gdLst>
                  <a:gd name="connsiteX0" fmla="*/ 234877 w 256552"/>
                  <a:gd name="connsiteY0" fmla="*/ 153421 h 381231"/>
                  <a:gd name="connsiteX1" fmla="*/ 131467 w 256552"/>
                  <a:gd name="connsiteY1" fmla="*/ 153421 h 381231"/>
                  <a:gd name="connsiteX2" fmla="*/ 131467 w 256552"/>
                  <a:gd name="connsiteY2" fmla="*/ 258732 h 381231"/>
                  <a:gd name="connsiteX3" fmla="*/ 134926 w 256552"/>
                  <a:gd name="connsiteY3" fmla="*/ 281489 h 381231"/>
                  <a:gd name="connsiteX4" fmla="*/ 144056 w 256552"/>
                  <a:gd name="connsiteY4" fmla="*/ 296655 h 381231"/>
                  <a:gd name="connsiteX5" fmla="*/ 157614 w 256552"/>
                  <a:gd name="connsiteY5" fmla="*/ 305128 h 381231"/>
                  <a:gd name="connsiteX6" fmla="*/ 174249 w 256552"/>
                  <a:gd name="connsiteY6" fmla="*/ 307809 h 381231"/>
                  <a:gd name="connsiteX7" fmla="*/ 202090 w 256552"/>
                  <a:gd name="connsiteY7" fmla="*/ 302016 h 381231"/>
                  <a:gd name="connsiteX8" fmla="*/ 227873 w 256552"/>
                  <a:gd name="connsiteY8" fmla="*/ 289081 h 381231"/>
                  <a:gd name="connsiteX9" fmla="*/ 256147 w 256552"/>
                  <a:gd name="connsiteY9" fmla="*/ 349743 h 381231"/>
                  <a:gd name="connsiteX10" fmla="*/ 214645 w 256552"/>
                  <a:gd name="connsiteY10" fmla="*/ 371462 h 381231"/>
                  <a:gd name="connsiteX11" fmla="*/ 161626 w 256552"/>
                  <a:gd name="connsiteY11" fmla="*/ 380109 h 381231"/>
                  <a:gd name="connsiteX12" fmla="*/ 81492 w 256552"/>
                  <a:gd name="connsiteY12" fmla="*/ 350711 h 381231"/>
                  <a:gd name="connsiteX13" fmla="*/ 54689 w 256552"/>
                  <a:gd name="connsiteY13" fmla="*/ 265062 h 381231"/>
                  <a:gd name="connsiteX14" fmla="*/ 54689 w 256552"/>
                  <a:gd name="connsiteY14" fmla="*/ 153525 h 381231"/>
                  <a:gd name="connsiteX15" fmla="*/ -406 w 256552"/>
                  <a:gd name="connsiteY15" fmla="*/ 153525 h 381231"/>
                  <a:gd name="connsiteX16" fmla="*/ -406 w 256552"/>
                  <a:gd name="connsiteY16" fmla="*/ 84527 h 381231"/>
                  <a:gd name="connsiteX17" fmla="*/ 54689 w 256552"/>
                  <a:gd name="connsiteY17" fmla="*/ 84527 h 381231"/>
                  <a:gd name="connsiteX18" fmla="*/ 54689 w 256552"/>
                  <a:gd name="connsiteY18" fmla="*/ -1123 h 381231"/>
                  <a:gd name="connsiteX19" fmla="*/ 131571 w 256552"/>
                  <a:gd name="connsiteY19" fmla="*/ -1123 h 381231"/>
                  <a:gd name="connsiteX20" fmla="*/ 131571 w 256552"/>
                  <a:gd name="connsiteY20" fmla="*/ 84527 h 381231"/>
                  <a:gd name="connsiteX21" fmla="*/ 234980 w 256552"/>
                  <a:gd name="connsiteY21" fmla="*/ 84527 h 38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552" h="381231">
                    <a:moveTo>
                      <a:pt x="234877" y="153421"/>
                    </a:moveTo>
                    <a:lnTo>
                      <a:pt x="131467" y="153421"/>
                    </a:lnTo>
                    <a:lnTo>
                      <a:pt x="131467" y="258732"/>
                    </a:lnTo>
                    <a:cubicBezTo>
                      <a:pt x="131294" y="266462"/>
                      <a:pt x="132470" y="274157"/>
                      <a:pt x="134926" y="281489"/>
                    </a:cubicBezTo>
                    <a:cubicBezTo>
                      <a:pt x="136828" y="287144"/>
                      <a:pt x="139941" y="292332"/>
                      <a:pt x="144056" y="296655"/>
                    </a:cubicBezTo>
                    <a:cubicBezTo>
                      <a:pt x="147843" y="300494"/>
                      <a:pt x="152495" y="303399"/>
                      <a:pt x="157614" y="305128"/>
                    </a:cubicBezTo>
                    <a:cubicBezTo>
                      <a:pt x="162974" y="306944"/>
                      <a:pt x="168595" y="307843"/>
                      <a:pt x="174249" y="307809"/>
                    </a:cubicBezTo>
                    <a:cubicBezTo>
                      <a:pt x="183829" y="307739"/>
                      <a:pt x="193288" y="305768"/>
                      <a:pt x="202090" y="302016"/>
                    </a:cubicBezTo>
                    <a:cubicBezTo>
                      <a:pt x="210996" y="298350"/>
                      <a:pt x="219608" y="294027"/>
                      <a:pt x="227873" y="289081"/>
                    </a:cubicBezTo>
                    <a:lnTo>
                      <a:pt x="256147" y="349743"/>
                    </a:lnTo>
                    <a:cubicBezTo>
                      <a:pt x="243246" y="358649"/>
                      <a:pt x="229309" y="365946"/>
                      <a:pt x="214645" y="371462"/>
                    </a:cubicBezTo>
                    <a:cubicBezTo>
                      <a:pt x="199514" y="377221"/>
                      <a:pt x="181840" y="380109"/>
                      <a:pt x="161626" y="380109"/>
                    </a:cubicBezTo>
                    <a:cubicBezTo>
                      <a:pt x="126072" y="380109"/>
                      <a:pt x="99355" y="370304"/>
                      <a:pt x="81492" y="350711"/>
                    </a:cubicBezTo>
                    <a:cubicBezTo>
                      <a:pt x="63629" y="331119"/>
                      <a:pt x="54689" y="302569"/>
                      <a:pt x="54689" y="265062"/>
                    </a:cubicBezTo>
                    <a:lnTo>
                      <a:pt x="54689" y="153525"/>
                    </a:lnTo>
                    <a:lnTo>
                      <a:pt x="-406" y="153525"/>
                    </a:lnTo>
                    <a:lnTo>
                      <a:pt x="-406" y="84527"/>
                    </a:lnTo>
                    <a:lnTo>
                      <a:pt x="54689" y="84527"/>
                    </a:lnTo>
                    <a:lnTo>
                      <a:pt x="54689" y="-1123"/>
                    </a:lnTo>
                    <a:lnTo>
                      <a:pt x="131571" y="-1123"/>
                    </a:lnTo>
                    <a:lnTo>
                      <a:pt x="131571" y="84527"/>
                    </a:lnTo>
                    <a:lnTo>
                      <a:pt x="234980" y="84527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67">
                <a:extLst>
                  <a:ext uri="{FF2B5EF4-FFF2-40B4-BE49-F238E27FC236}">
                    <a16:creationId xmlns:a16="http://schemas.microsoft.com/office/drawing/2014/main" id="{318DD474-A7EC-5145-B85B-374CA2431F9B}"/>
                  </a:ext>
                </a:extLst>
              </p:cNvPr>
              <p:cNvSpPr/>
              <p:nvPr/>
            </p:nvSpPr>
            <p:spPr>
              <a:xfrm>
                <a:off x="5599695" y="4441062"/>
                <a:ext cx="298763" cy="303356"/>
              </a:xfrm>
              <a:custGeom>
                <a:avLst/>
                <a:gdLst>
                  <a:gd name="connsiteX0" fmla="*/ 298358 w 298763"/>
                  <a:gd name="connsiteY0" fmla="*/ 294793 h 303356"/>
                  <a:gd name="connsiteX1" fmla="*/ 223187 w 298763"/>
                  <a:gd name="connsiteY1" fmla="*/ 294793 h 303356"/>
                  <a:gd name="connsiteX2" fmla="*/ 223187 w 298763"/>
                  <a:gd name="connsiteY2" fmla="*/ 262974 h 303356"/>
                  <a:gd name="connsiteX3" fmla="*/ 188135 w 298763"/>
                  <a:gd name="connsiteY3" fmla="*/ 291369 h 303356"/>
                  <a:gd name="connsiteX4" fmla="*/ 137762 w 298763"/>
                  <a:gd name="connsiteY4" fmla="*/ 302228 h 303356"/>
                  <a:gd name="connsiteX5" fmla="*/ 82962 w 298763"/>
                  <a:gd name="connsiteY5" fmla="*/ 290625 h 303356"/>
                  <a:gd name="connsiteX6" fmla="*/ 39074 w 298763"/>
                  <a:gd name="connsiteY6" fmla="*/ 258807 h 303356"/>
                  <a:gd name="connsiteX7" fmla="*/ 10057 w 298763"/>
                  <a:gd name="connsiteY7" fmla="*/ 210786 h 303356"/>
                  <a:gd name="connsiteX8" fmla="*/ 10057 w 298763"/>
                  <a:gd name="connsiteY8" fmla="*/ 90326 h 303356"/>
                  <a:gd name="connsiteX9" fmla="*/ 39074 w 298763"/>
                  <a:gd name="connsiteY9" fmla="*/ 42304 h 303356"/>
                  <a:gd name="connsiteX10" fmla="*/ 82962 w 298763"/>
                  <a:gd name="connsiteY10" fmla="*/ 10486 h 303356"/>
                  <a:gd name="connsiteX11" fmla="*/ 137762 w 298763"/>
                  <a:gd name="connsiteY11" fmla="*/ -1117 h 303356"/>
                  <a:gd name="connsiteX12" fmla="*/ 188135 w 298763"/>
                  <a:gd name="connsiteY12" fmla="*/ 9742 h 303356"/>
                  <a:gd name="connsiteX13" fmla="*/ 223187 w 298763"/>
                  <a:gd name="connsiteY13" fmla="*/ 38431 h 303356"/>
                  <a:gd name="connsiteX14" fmla="*/ 223187 w 298763"/>
                  <a:gd name="connsiteY14" fmla="*/ 6612 h 303356"/>
                  <a:gd name="connsiteX15" fmla="*/ 298306 w 298763"/>
                  <a:gd name="connsiteY15" fmla="*/ 6612 h 303356"/>
                  <a:gd name="connsiteX16" fmla="*/ 151959 w 298763"/>
                  <a:gd name="connsiteY16" fmla="*/ 71148 h 303356"/>
                  <a:gd name="connsiteX17" fmla="*/ 121455 w 298763"/>
                  <a:gd name="connsiteY17" fmla="*/ 77391 h 303356"/>
                  <a:gd name="connsiteX18" fmla="*/ 98197 w 298763"/>
                  <a:gd name="connsiteY18" fmla="*/ 94355 h 303356"/>
                  <a:gd name="connsiteX19" fmla="*/ 83464 w 298763"/>
                  <a:gd name="connsiteY19" fmla="*/ 119619 h 303356"/>
                  <a:gd name="connsiteX20" fmla="*/ 83464 w 298763"/>
                  <a:gd name="connsiteY20" fmla="*/ 181630 h 303356"/>
                  <a:gd name="connsiteX21" fmla="*/ 98197 w 298763"/>
                  <a:gd name="connsiteY21" fmla="*/ 206774 h 303356"/>
                  <a:gd name="connsiteX22" fmla="*/ 121455 w 298763"/>
                  <a:gd name="connsiteY22" fmla="*/ 223720 h 303356"/>
                  <a:gd name="connsiteX23" fmla="*/ 151959 w 298763"/>
                  <a:gd name="connsiteY23" fmla="*/ 229963 h 303356"/>
                  <a:gd name="connsiteX24" fmla="*/ 181996 w 298763"/>
                  <a:gd name="connsiteY24" fmla="*/ 224014 h 303356"/>
                  <a:gd name="connsiteX25" fmla="*/ 205272 w 298763"/>
                  <a:gd name="connsiteY25" fmla="*/ 207362 h 303356"/>
                  <a:gd name="connsiteX26" fmla="*/ 220299 w 298763"/>
                  <a:gd name="connsiteY26" fmla="*/ 182080 h 303356"/>
                  <a:gd name="connsiteX27" fmla="*/ 220299 w 298763"/>
                  <a:gd name="connsiteY27" fmla="*/ 119031 h 303356"/>
                  <a:gd name="connsiteX28" fmla="*/ 205272 w 298763"/>
                  <a:gd name="connsiteY28" fmla="*/ 93750 h 303356"/>
                  <a:gd name="connsiteX29" fmla="*/ 181996 w 298763"/>
                  <a:gd name="connsiteY29" fmla="*/ 77097 h 303356"/>
                  <a:gd name="connsiteX30" fmla="*/ 151959 w 298763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63" h="303356">
                    <a:moveTo>
                      <a:pt x="298358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3" y="274785"/>
                      <a:pt x="201681" y="284469"/>
                      <a:pt x="188135" y="291369"/>
                    </a:cubicBezTo>
                    <a:cubicBezTo>
                      <a:pt x="174175" y="298614"/>
                      <a:pt x="15738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34" y="16694"/>
                      <a:pt x="213687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959" y="71148"/>
                    </a:moveTo>
                    <a:cubicBezTo>
                      <a:pt x="141459" y="70992"/>
                      <a:pt x="131053" y="73137"/>
                      <a:pt x="121455" y="77391"/>
                    </a:cubicBezTo>
                    <a:cubicBezTo>
                      <a:pt x="112598" y="81351"/>
                      <a:pt x="104675" y="87127"/>
                      <a:pt x="98197" y="94355"/>
                    </a:cubicBezTo>
                    <a:cubicBezTo>
                      <a:pt x="91662" y="101721"/>
                      <a:pt x="86654" y="110298"/>
                      <a:pt x="83464" y="119619"/>
                    </a:cubicBezTo>
                    <a:cubicBezTo>
                      <a:pt x="76593" y="139713"/>
                      <a:pt x="76593" y="161536"/>
                      <a:pt x="83464" y="181630"/>
                    </a:cubicBezTo>
                    <a:cubicBezTo>
                      <a:pt x="86677" y="190899"/>
                      <a:pt x="91683" y="199442"/>
                      <a:pt x="98197" y="206774"/>
                    </a:cubicBezTo>
                    <a:cubicBezTo>
                      <a:pt x="104681" y="213985"/>
                      <a:pt x="112603" y="219760"/>
                      <a:pt x="121455" y="223720"/>
                    </a:cubicBezTo>
                    <a:cubicBezTo>
                      <a:pt x="131053" y="227974"/>
                      <a:pt x="141459" y="230119"/>
                      <a:pt x="151959" y="229963"/>
                    </a:cubicBezTo>
                    <a:cubicBezTo>
                      <a:pt x="162278" y="230101"/>
                      <a:pt x="172510" y="228078"/>
                      <a:pt x="181996" y="224014"/>
                    </a:cubicBezTo>
                    <a:cubicBezTo>
                      <a:pt x="190850" y="220175"/>
                      <a:pt x="198786" y="214503"/>
                      <a:pt x="205272" y="207362"/>
                    </a:cubicBezTo>
                    <a:cubicBezTo>
                      <a:pt x="211887" y="199995"/>
                      <a:pt x="216991" y="191401"/>
                      <a:pt x="220299" y="182080"/>
                    </a:cubicBezTo>
                    <a:cubicBezTo>
                      <a:pt x="227355" y="161657"/>
                      <a:pt x="227355" y="139454"/>
                      <a:pt x="220299" y="119031"/>
                    </a:cubicBezTo>
                    <a:cubicBezTo>
                      <a:pt x="216991" y="109711"/>
                      <a:pt x="211887" y="101116"/>
                      <a:pt x="205272" y="93750"/>
                    </a:cubicBezTo>
                    <a:cubicBezTo>
                      <a:pt x="198781" y="86608"/>
                      <a:pt x="190847" y="80936"/>
                      <a:pt x="181996" y="77097"/>
                    </a:cubicBezTo>
                    <a:cubicBezTo>
                      <a:pt x="172508" y="73050"/>
                      <a:pt x="162276" y="71010"/>
                      <a:pt x="151959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68">
                <a:extLst>
                  <a:ext uri="{FF2B5EF4-FFF2-40B4-BE49-F238E27FC236}">
                    <a16:creationId xmlns:a16="http://schemas.microsoft.com/office/drawing/2014/main" id="{AEEAEDB6-B61D-B340-9DDE-A11D9C2FB8D9}"/>
                  </a:ext>
                </a:extLst>
              </p:cNvPr>
              <p:cNvSpPr/>
              <p:nvPr/>
            </p:nvSpPr>
            <p:spPr>
              <a:xfrm>
                <a:off x="5949714" y="4441024"/>
                <a:ext cx="462514" cy="295971"/>
              </a:xfrm>
              <a:custGeom>
                <a:avLst/>
                <a:gdLst>
                  <a:gd name="connsiteX0" fmla="*/ 349578 w 462514"/>
                  <a:gd name="connsiteY0" fmla="*/ -1114 h 295971"/>
                  <a:gd name="connsiteX1" fmla="*/ 395386 w 462514"/>
                  <a:gd name="connsiteY1" fmla="*/ 7066 h 295971"/>
                  <a:gd name="connsiteX2" fmla="*/ 431026 w 462514"/>
                  <a:gd name="connsiteY2" fmla="*/ 30013 h 295971"/>
                  <a:gd name="connsiteX3" fmla="*/ 454008 w 462514"/>
                  <a:gd name="connsiteY3" fmla="*/ 65549 h 295971"/>
                  <a:gd name="connsiteX4" fmla="*/ 462101 w 462514"/>
                  <a:gd name="connsiteY4" fmla="*/ 111357 h 295971"/>
                  <a:gd name="connsiteX5" fmla="*/ 462101 w 462514"/>
                  <a:gd name="connsiteY5" fmla="*/ 294848 h 295971"/>
                  <a:gd name="connsiteX6" fmla="*/ 385512 w 462514"/>
                  <a:gd name="connsiteY6" fmla="*/ 294848 h 295971"/>
                  <a:gd name="connsiteX7" fmla="*/ 385512 w 462514"/>
                  <a:gd name="connsiteY7" fmla="*/ 136327 h 295971"/>
                  <a:gd name="connsiteX8" fmla="*/ 370779 w 462514"/>
                  <a:gd name="connsiteY8" fmla="*/ 88306 h 295971"/>
                  <a:gd name="connsiteX9" fmla="*/ 329830 w 462514"/>
                  <a:gd name="connsiteY9" fmla="*/ 71792 h 295971"/>
                  <a:gd name="connsiteX10" fmla="*/ 306416 w 462514"/>
                  <a:gd name="connsiteY10" fmla="*/ 75821 h 295971"/>
                  <a:gd name="connsiteX11" fmla="*/ 287273 w 462514"/>
                  <a:gd name="connsiteY11" fmla="*/ 87926 h 295971"/>
                  <a:gd name="connsiteX12" fmla="*/ 274304 w 462514"/>
                  <a:gd name="connsiteY12" fmla="*/ 108296 h 295971"/>
                  <a:gd name="connsiteX13" fmla="*/ 269444 w 462514"/>
                  <a:gd name="connsiteY13" fmla="*/ 136846 h 295971"/>
                  <a:gd name="connsiteX14" fmla="*/ 269444 w 462514"/>
                  <a:gd name="connsiteY14" fmla="*/ 294762 h 295971"/>
                  <a:gd name="connsiteX15" fmla="*/ 192562 w 462514"/>
                  <a:gd name="connsiteY15" fmla="*/ 294762 h 295971"/>
                  <a:gd name="connsiteX16" fmla="*/ 192562 w 462514"/>
                  <a:gd name="connsiteY16" fmla="*/ 136241 h 295971"/>
                  <a:gd name="connsiteX17" fmla="*/ 177967 w 462514"/>
                  <a:gd name="connsiteY17" fmla="*/ 88220 h 295971"/>
                  <a:gd name="connsiteX18" fmla="*/ 136880 w 462514"/>
                  <a:gd name="connsiteY18" fmla="*/ 71705 h 295971"/>
                  <a:gd name="connsiteX19" fmla="*/ 113466 w 462514"/>
                  <a:gd name="connsiteY19" fmla="*/ 75734 h 295971"/>
                  <a:gd name="connsiteX20" fmla="*/ 94306 w 462514"/>
                  <a:gd name="connsiteY20" fmla="*/ 87839 h 295971"/>
                  <a:gd name="connsiteX21" fmla="*/ 81353 w 462514"/>
                  <a:gd name="connsiteY21" fmla="*/ 108210 h 295971"/>
                  <a:gd name="connsiteX22" fmla="*/ 76494 w 462514"/>
                  <a:gd name="connsiteY22" fmla="*/ 136760 h 295971"/>
                  <a:gd name="connsiteX23" fmla="*/ 76494 w 462514"/>
                  <a:gd name="connsiteY23" fmla="*/ 294676 h 295971"/>
                  <a:gd name="connsiteX24" fmla="*/ -406 w 462514"/>
                  <a:gd name="connsiteY24" fmla="*/ 294676 h 295971"/>
                  <a:gd name="connsiteX25" fmla="*/ -406 w 462514"/>
                  <a:gd name="connsiteY25" fmla="*/ 6651 h 295971"/>
                  <a:gd name="connsiteX26" fmla="*/ 74419 w 462514"/>
                  <a:gd name="connsiteY26" fmla="*/ 6651 h 295971"/>
                  <a:gd name="connsiteX27" fmla="*/ 74419 w 462514"/>
                  <a:gd name="connsiteY27" fmla="*/ 40561 h 295971"/>
                  <a:gd name="connsiteX28" fmla="*/ 111840 w 462514"/>
                  <a:gd name="connsiteY28" fmla="*/ 8293 h 295971"/>
                  <a:gd name="connsiteX29" fmla="*/ 158374 w 462514"/>
                  <a:gd name="connsiteY29" fmla="*/ -1079 h 295971"/>
                  <a:gd name="connsiteX30" fmla="*/ 213918 w 462514"/>
                  <a:gd name="connsiteY30" fmla="*/ 12011 h 295971"/>
                  <a:gd name="connsiteX31" fmla="*/ 252653 w 462514"/>
                  <a:gd name="connsiteY31" fmla="*/ 48326 h 295971"/>
                  <a:gd name="connsiteX32" fmla="*/ 295366 w 462514"/>
                  <a:gd name="connsiteY32" fmla="*/ 9815 h 295971"/>
                  <a:gd name="connsiteX33" fmla="*/ 321737 w 462514"/>
                  <a:gd name="connsiteY33" fmla="*/ 1480 h 295971"/>
                  <a:gd name="connsiteX34" fmla="*/ 349578 w 462514"/>
                  <a:gd name="connsiteY34" fmla="*/ -1114 h 29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514" h="295971">
                    <a:moveTo>
                      <a:pt x="349578" y="-1114"/>
                    </a:moveTo>
                    <a:cubicBezTo>
                      <a:pt x="365226" y="-1304"/>
                      <a:pt x="380769" y="1480"/>
                      <a:pt x="395386" y="7066"/>
                    </a:cubicBezTo>
                    <a:cubicBezTo>
                      <a:pt x="408712" y="12202"/>
                      <a:pt x="420842" y="20000"/>
                      <a:pt x="431026" y="30013"/>
                    </a:cubicBezTo>
                    <a:cubicBezTo>
                      <a:pt x="441109" y="40112"/>
                      <a:pt x="448941" y="52217"/>
                      <a:pt x="454008" y="65549"/>
                    </a:cubicBezTo>
                    <a:cubicBezTo>
                      <a:pt x="459536" y="80179"/>
                      <a:pt x="462282" y="95725"/>
                      <a:pt x="462101" y="111357"/>
                    </a:cubicBezTo>
                    <a:lnTo>
                      <a:pt x="462101" y="294848"/>
                    </a:lnTo>
                    <a:lnTo>
                      <a:pt x="385512" y="294848"/>
                    </a:lnTo>
                    <a:lnTo>
                      <a:pt x="385512" y="136327"/>
                    </a:lnTo>
                    <a:cubicBezTo>
                      <a:pt x="385512" y="115317"/>
                      <a:pt x="380601" y="99304"/>
                      <a:pt x="370779" y="88306"/>
                    </a:cubicBezTo>
                    <a:cubicBezTo>
                      <a:pt x="360957" y="77308"/>
                      <a:pt x="347308" y="71809"/>
                      <a:pt x="329830" y="71792"/>
                    </a:cubicBezTo>
                    <a:cubicBezTo>
                      <a:pt x="321850" y="71757"/>
                      <a:pt x="313923" y="73106"/>
                      <a:pt x="306416" y="75821"/>
                    </a:cubicBezTo>
                    <a:cubicBezTo>
                      <a:pt x="299208" y="78363"/>
                      <a:pt x="292667" y="82513"/>
                      <a:pt x="287273" y="87926"/>
                    </a:cubicBezTo>
                    <a:cubicBezTo>
                      <a:pt x="281611" y="93771"/>
                      <a:pt x="277198" y="100688"/>
                      <a:pt x="274304" y="108296"/>
                    </a:cubicBezTo>
                    <a:cubicBezTo>
                      <a:pt x="270892" y="117427"/>
                      <a:pt x="269242" y="127111"/>
                      <a:pt x="269444" y="136846"/>
                    </a:cubicBezTo>
                    <a:lnTo>
                      <a:pt x="269444" y="294762"/>
                    </a:lnTo>
                    <a:lnTo>
                      <a:pt x="192562" y="294762"/>
                    </a:lnTo>
                    <a:lnTo>
                      <a:pt x="192562" y="136241"/>
                    </a:lnTo>
                    <a:cubicBezTo>
                      <a:pt x="192562" y="115231"/>
                      <a:pt x="187697" y="99218"/>
                      <a:pt x="177967" y="88220"/>
                    </a:cubicBezTo>
                    <a:cubicBezTo>
                      <a:pt x="168236" y="77222"/>
                      <a:pt x="154541" y="71723"/>
                      <a:pt x="136880" y="71705"/>
                    </a:cubicBezTo>
                    <a:cubicBezTo>
                      <a:pt x="128899" y="71653"/>
                      <a:pt x="120972" y="73019"/>
                      <a:pt x="113466" y="75734"/>
                    </a:cubicBezTo>
                    <a:cubicBezTo>
                      <a:pt x="106253" y="78276"/>
                      <a:pt x="99706" y="82427"/>
                      <a:pt x="94306" y="87839"/>
                    </a:cubicBezTo>
                    <a:cubicBezTo>
                      <a:pt x="88654" y="93684"/>
                      <a:pt x="84248" y="100618"/>
                      <a:pt x="81353" y="108210"/>
                    </a:cubicBezTo>
                    <a:cubicBezTo>
                      <a:pt x="77933" y="117323"/>
                      <a:pt x="76283" y="127024"/>
                      <a:pt x="76494" y="136760"/>
                    </a:cubicBezTo>
                    <a:lnTo>
                      <a:pt x="76494" y="294676"/>
                    </a:lnTo>
                    <a:lnTo>
                      <a:pt x="-406" y="294676"/>
                    </a:lnTo>
                    <a:lnTo>
                      <a:pt x="-406" y="6651"/>
                    </a:lnTo>
                    <a:lnTo>
                      <a:pt x="74419" y="6651"/>
                    </a:lnTo>
                    <a:lnTo>
                      <a:pt x="74419" y="40561"/>
                    </a:lnTo>
                    <a:cubicBezTo>
                      <a:pt x="84634" y="25292"/>
                      <a:pt x="97107" y="14536"/>
                      <a:pt x="111840" y="8293"/>
                    </a:cubicBezTo>
                    <a:cubicBezTo>
                      <a:pt x="126554" y="2051"/>
                      <a:pt x="142387" y="-1148"/>
                      <a:pt x="158374" y="-1079"/>
                    </a:cubicBezTo>
                    <a:cubicBezTo>
                      <a:pt x="179195" y="-1079"/>
                      <a:pt x="197710" y="3279"/>
                      <a:pt x="213918" y="12011"/>
                    </a:cubicBezTo>
                    <a:cubicBezTo>
                      <a:pt x="229827" y="20467"/>
                      <a:pt x="243198" y="32987"/>
                      <a:pt x="252653" y="48326"/>
                    </a:cubicBezTo>
                    <a:cubicBezTo>
                      <a:pt x="262605" y="31414"/>
                      <a:pt x="277517" y="17977"/>
                      <a:pt x="295366" y="9815"/>
                    </a:cubicBezTo>
                    <a:cubicBezTo>
                      <a:pt x="303779" y="5959"/>
                      <a:pt x="312636" y="3158"/>
                      <a:pt x="321737" y="1480"/>
                    </a:cubicBezTo>
                    <a:cubicBezTo>
                      <a:pt x="330920" y="-232"/>
                      <a:pt x="340238" y="-1096"/>
                      <a:pt x="349578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69">
                <a:extLst>
                  <a:ext uri="{FF2B5EF4-FFF2-40B4-BE49-F238E27FC236}">
                    <a16:creationId xmlns:a16="http://schemas.microsoft.com/office/drawing/2014/main" id="{05E94622-205E-6D44-B03F-FB26B971F531}"/>
                  </a:ext>
                </a:extLst>
              </p:cNvPr>
              <p:cNvSpPr/>
              <p:nvPr/>
            </p:nvSpPr>
            <p:spPr>
              <a:xfrm>
                <a:off x="6443450" y="4441062"/>
                <a:ext cx="298711" cy="303356"/>
              </a:xfrm>
              <a:custGeom>
                <a:avLst/>
                <a:gdLst>
                  <a:gd name="connsiteX0" fmla="*/ 298306 w 298711"/>
                  <a:gd name="connsiteY0" fmla="*/ 294793 h 303356"/>
                  <a:gd name="connsiteX1" fmla="*/ 223187 w 298711"/>
                  <a:gd name="connsiteY1" fmla="*/ 294793 h 303356"/>
                  <a:gd name="connsiteX2" fmla="*/ 223187 w 298711"/>
                  <a:gd name="connsiteY2" fmla="*/ 262974 h 303356"/>
                  <a:gd name="connsiteX3" fmla="*/ 188135 w 298711"/>
                  <a:gd name="connsiteY3" fmla="*/ 291369 h 303356"/>
                  <a:gd name="connsiteX4" fmla="*/ 137762 w 298711"/>
                  <a:gd name="connsiteY4" fmla="*/ 302228 h 303356"/>
                  <a:gd name="connsiteX5" fmla="*/ 82962 w 298711"/>
                  <a:gd name="connsiteY5" fmla="*/ 290625 h 303356"/>
                  <a:gd name="connsiteX6" fmla="*/ 39074 w 298711"/>
                  <a:gd name="connsiteY6" fmla="*/ 258807 h 303356"/>
                  <a:gd name="connsiteX7" fmla="*/ 10057 w 298711"/>
                  <a:gd name="connsiteY7" fmla="*/ 210786 h 303356"/>
                  <a:gd name="connsiteX8" fmla="*/ 10057 w 298711"/>
                  <a:gd name="connsiteY8" fmla="*/ 90326 h 303356"/>
                  <a:gd name="connsiteX9" fmla="*/ 39074 w 298711"/>
                  <a:gd name="connsiteY9" fmla="*/ 42304 h 303356"/>
                  <a:gd name="connsiteX10" fmla="*/ 82962 w 298711"/>
                  <a:gd name="connsiteY10" fmla="*/ 10486 h 303356"/>
                  <a:gd name="connsiteX11" fmla="*/ 137762 w 298711"/>
                  <a:gd name="connsiteY11" fmla="*/ -1117 h 303356"/>
                  <a:gd name="connsiteX12" fmla="*/ 188135 w 298711"/>
                  <a:gd name="connsiteY12" fmla="*/ 9742 h 303356"/>
                  <a:gd name="connsiteX13" fmla="*/ 223187 w 298711"/>
                  <a:gd name="connsiteY13" fmla="*/ 38431 h 303356"/>
                  <a:gd name="connsiteX14" fmla="*/ 223187 w 298711"/>
                  <a:gd name="connsiteY14" fmla="*/ 6612 h 303356"/>
                  <a:gd name="connsiteX15" fmla="*/ 298306 w 298711"/>
                  <a:gd name="connsiteY15" fmla="*/ 6612 h 303356"/>
                  <a:gd name="connsiteX16" fmla="*/ 151890 w 298711"/>
                  <a:gd name="connsiteY16" fmla="*/ 71148 h 303356"/>
                  <a:gd name="connsiteX17" fmla="*/ 121403 w 298711"/>
                  <a:gd name="connsiteY17" fmla="*/ 77391 h 303356"/>
                  <a:gd name="connsiteX18" fmla="*/ 98128 w 298711"/>
                  <a:gd name="connsiteY18" fmla="*/ 94355 h 303356"/>
                  <a:gd name="connsiteX19" fmla="*/ 83394 w 298711"/>
                  <a:gd name="connsiteY19" fmla="*/ 119619 h 303356"/>
                  <a:gd name="connsiteX20" fmla="*/ 83394 w 298711"/>
                  <a:gd name="connsiteY20" fmla="*/ 181630 h 303356"/>
                  <a:gd name="connsiteX21" fmla="*/ 98128 w 298711"/>
                  <a:gd name="connsiteY21" fmla="*/ 206774 h 303356"/>
                  <a:gd name="connsiteX22" fmla="*/ 121403 w 298711"/>
                  <a:gd name="connsiteY22" fmla="*/ 223720 h 303356"/>
                  <a:gd name="connsiteX23" fmla="*/ 151890 w 298711"/>
                  <a:gd name="connsiteY23" fmla="*/ 229963 h 303356"/>
                  <a:gd name="connsiteX24" fmla="*/ 181945 w 298711"/>
                  <a:gd name="connsiteY24" fmla="*/ 224014 h 303356"/>
                  <a:gd name="connsiteX25" fmla="*/ 205220 w 298711"/>
                  <a:gd name="connsiteY25" fmla="*/ 207362 h 303356"/>
                  <a:gd name="connsiteX26" fmla="*/ 220230 w 298711"/>
                  <a:gd name="connsiteY26" fmla="*/ 182080 h 303356"/>
                  <a:gd name="connsiteX27" fmla="*/ 220230 w 298711"/>
                  <a:gd name="connsiteY27" fmla="*/ 119031 h 303356"/>
                  <a:gd name="connsiteX28" fmla="*/ 205220 w 298711"/>
                  <a:gd name="connsiteY28" fmla="*/ 93750 h 303356"/>
                  <a:gd name="connsiteX29" fmla="*/ 181945 w 298711"/>
                  <a:gd name="connsiteY29" fmla="*/ 77097 h 303356"/>
                  <a:gd name="connsiteX30" fmla="*/ 151890 w 298711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1" h="303356">
                    <a:moveTo>
                      <a:pt x="298306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5" y="274785"/>
                      <a:pt x="201675" y="284469"/>
                      <a:pt x="188135" y="291369"/>
                    </a:cubicBezTo>
                    <a:cubicBezTo>
                      <a:pt x="174185" y="298614"/>
                      <a:pt x="15739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27" y="16694"/>
                      <a:pt x="213694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890" y="71148"/>
                    </a:moveTo>
                    <a:cubicBezTo>
                      <a:pt x="141397" y="71010"/>
                      <a:pt x="130996" y="73137"/>
                      <a:pt x="121403" y="77391"/>
                    </a:cubicBezTo>
                    <a:cubicBezTo>
                      <a:pt x="112544" y="81351"/>
                      <a:pt x="104616" y="87144"/>
                      <a:pt x="98128" y="94355"/>
                    </a:cubicBezTo>
                    <a:cubicBezTo>
                      <a:pt x="91607" y="101721"/>
                      <a:pt x="86600" y="110316"/>
                      <a:pt x="83394" y="119619"/>
                    </a:cubicBezTo>
                    <a:cubicBezTo>
                      <a:pt x="76524" y="139713"/>
                      <a:pt x="76524" y="161536"/>
                      <a:pt x="83394" y="181630"/>
                    </a:cubicBezTo>
                    <a:cubicBezTo>
                      <a:pt x="86621" y="190899"/>
                      <a:pt x="91626" y="199424"/>
                      <a:pt x="98128" y="206774"/>
                    </a:cubicBezTo>
                    <a:cubicBezTo>
                      <a:pt x="104621" y="213985"/>
                      <a:pt x="112550" y="219760"/>
                      <a:pt x="121403" y="223720"/>
                    </a:cubicBezTo>
                    <a:cubicBezTo>
                      <a:pt x="130996" y="227974"/>
                      <a:pt x="141397" y="230101"/>
                      <a:pt x="151890" y="229963"/>
                    </a:cubicBezTo>
                    <a:cubicBezTo>
                      <a:pt x="162214" y="230101"/>
                      <a:pt x="172453" y="228078"/>
                      <a:pt x="181945" y="224014"/>
                    </a:cubicBezTo>
                    <a:cubicBezTo>
                      <a:pt x="190798" y="220175"/>
                      <a:pt x="198736" y="214503"/>
                      <a:pt x="205220" y="207362"/>
                    </a:cubicBezTo>
                    <a:cubicBezTo>
                      <a:pt x="211826" y="199995"/>
                      <a:pt x="216927" y="191401"/>
                      <a:pt x="220230" y="182080"/>
                    </a:cubicBezTo>
                    <a:cubicBezTo>
                      <a:pt x="227303" y="161657"/>
                      <a:pt x="227303" y="139454"/>
                      <a:pt x="220230" y="119031"/>
                    </a:cubicBezTo>
                    <a:cubicBezTo>
                      <a:pt x="216927" y="109711"/>
                      <a:pt x="211826" y="101116"/>
                      <a:pt x="205220" y="93750"/>
                    </a:cubicBezTo>
                    <a:cubicBezTo>
                      <a:pt x="198736" y="86608"/>
                      <a:pt x="190798" y="80936"/>
                      <a:pt x="181945" y="77097"/>
                    </a:cubicBezTo>
                    <a:cubicBezTo>
                      <a:pt x="172449" y="73050"/>
                      <a:pt x="162214" y="71010"/>
                      <a:pt x="151890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0">
                <a:extLst>
                  <a:ext uri="{FF2B5EF4-FFF2-40B4-BE49-F238E27FC236}">
                    <a16:creationId xmlns:a16="http://schemas.microsoft.com/office/drawing/2014/main" id="{F297559C-708C-1048-A219-9721ECC04628}"/>
                  </a:ext>
                </a:extLst>
              </p:cNvPr>
              <p:cNvSpPr/>
              <p:nvPr/>
            </p:nvSpPr>
            <p:spPr>
              <a:xfrm>
                <a:off x="6781295" y="4448797"/>
                <a:ext cx="249859" cy="288180"/>
              </a:xfrm>
              <a:custGeom>
                <a:avLst/>
                <a:gdLst>
                  <a:gd name="connsiteX0" fmla="*/ 246203 w 249859"/>
                  <a:gd name="connsiteY0" fmla="*/ 55683 h 288180"/>
                  <a:gd name="connsiteX1" fmla="*/ 105390 w 249859"/>
                  <a:gd name="connsiteY1" fmla="*/ 217766 h 288180"/>
                  <a:gd name="connsiteX2" fmla="*/ 249454 w 249859"/>
                  <a:gd name="connsiteY2" fmla="*/ 217766 h 288180"/>
                  <a:gd name="connsiteX3" fmla="*/ 249454 w 249859"/>
                  <a:gd name="connsiteY3" fmla="*/ 287058 h 288180"/>
                  <a:gd name="connsiteX4" fmla="*/ -406 w 249859"/>
                  <a:gd name="connsiteY4" fmla="*/ 287058 h 288180"/>
                  <a:gd name="connsiteX5" fmla="*/ -406 w 249859"/>
                  <a:gd name="connsiteY5" fmla="*/ 231151 h 288180"/>
                  <a:gd name="connsiteX6" fmla="*/ 143641 w 249859"/>
                  <a:gd name="connsiteY6" fmla="*/ 67875 h 288180"/>
                  <a:gd name="connsiteX7" fmla="*/ 4592 w 249859"/>
                  <a:gd name="connsiteY7" fmla="*/ 67875 h 288180"/>
                  <a:gd name="connsiteX8" fmla="*/ 4592 w 249859"/>
                  <a:gd name="connsiteY8" fmla="*/ -1123 h 288180"/>
                  <a:gd name="connsiteX9" fmla="*/ 246151 w 249859"/>
                  <a:gd name="connsiteY9" fmla="*/ -1123 h 28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9859" h="288180">
                    <a:moveTo>
                      <a:pt x="246203" y="55683"/>
                    </a:moveTo>
                    <a:lnTo>
                      <a:pt x="105390" y="217766"/>
                    </a:lnTo>
                    <a:lnTo>
                      <a:pt x="249454" y="217766"/>
                    </a:lnTo>
                    <a:lnTo>
                      <a:pt x="249454" y="287058"/>
                    </a:lnTo>
                    <a:lnTo>
                      <a:pt x="-406" y="287058"/>
                    </a:lnTo>
                    <a:lnTo>
                      <a:pt x="-406" y="231151"/>
                    </a:lnTo>
                    <a:lnTo>
                      <a:pt x="143641" y="67875"/>
                    </a:lnTo>
                    <a:lnTo>
                      <a:pt x="4592" y="67875"/>
                    </a:lnTo>
                    <a:lnTo>
                      <a:pt x="4592" y="-1123"/>
                    </a:lnTo>
                    <a:lnTo>
                      <a:pt x="246151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1">
                <a:extLst>
                  <a:ext uri="{FF2B5EF4-FFF2-40B4-BE49-F238E27FC236}">
                    <a16:creationId xmlns:a16="http://schemas.microsoft.com/office/drawing/2014/main" id="{4FA5EFCF-10E6-E846-B857-5988357F6A24}"/>
                  </a:ext>
                </a:extLst>
              </p:cNvPr>
              <p:cNvSpPr/>
              <p:nvPr/>
            </p:nvSpPr>
            <p:spPr>
              <a:xfrm>
                <a:off x="7059462" y="4304558"/>
                <a:ext cx="98068" cy="432419"/>
              </a:xfrm>
              <a:custGeom>
                <a:avLst/>
                <a:gdLst>
                  <a:gd name="connsiteX0" fmla="*/ 48465 w 98068"/>
                  <a:gd name="connsiteY0" fmla="*/ -1121 h 432419"/>
                  <a:gd name="connsiteX1" fmla="*/ 67746 w 98068"/>
                  <a:gd name="connsiteY1" fmla="*/ 2735 h 432419"/>
                  <a:gd name="connsiteX2" fmla="*/ 93823 w 98068"/>
                  <a:gd name="connsiteY2" fmla="*/ 29210 h 432419"/>
                  <a:gd name="connsiteX3" fmla="*/ 97662 w 98068"/>
                  <a:gd name="connsiteY3" fmla="*/ 48837 h 432419"/>
                  <a:gd name="connsiteX4" fmla="*/ 83361 w 98068"/>
                  <a:gd name="connsiteY4" fmla="*/ 84079 h 432419"/>
                  <a:gd name="connsiteX5" fmla="*/ 67798 w 98068"/>
                  <a:gd name="connsiteY5" fmla="*/ 94455 h 432419"/>
                  <a:gd name="connsiteX6" fmla="*/ 29218 w 98068"/>
                  <a:gd name="connsiteY6" fmla="*/ 94455 h 432419"/>
                  <a:gd name="connsiteX7" fmla="*/ 13655 w 98068"/>
                  <a:gd name="connsiteY7" fmla="*/ 84079 h 432419"/>
                  <a:gd name="connsiteX8" fmla="*/ 3279 w 98068"/>
                  <a:gd name="connsiteY8" fmla="*/ 68326 h 432419"/>
                  <a:gd name="connsiteX9" fmla="*/ -404 w 98068"/>
                  <a:gd name="connsiteY9" fmla="*/ 48837 h 432419"/>
                  <a:gd name="connsiteX10" fmla="*/ 3279 w 98068"/>
                  <a:gd name="connsiteY10" fmla="*/ 29210 h 432419"/>
                  <a:gd name="connsiteX11" fmla="*/ 13655 w 98068"/>
                  <a:gd name="connsiteY11" fmla="*/ 13301 h 432419"/>
                  <a:gd name="connsiteX12" fmla="*/ 29218 w 98068"/>
                  <a:gd name="connsiteY12" fmla="*/ 2735 h 432419"/>
                  <a:gd name="connsiteX13" fmla="*/ 48465 w 98068"/>
                  <a:gd name="connsiteY13" fmla="*/ -1121 h 432419"/>
                  <a:gd name="connsiteX14" fmla="*/ 87338 w 98068"/>
                  <a:gd name="connsiteY14" fmla="*/ 431296 h 432419"/>
                  <a:gd name="connsiteX15" fmla="*/ 10456 w 98068"/>
                  <a:gd name="connsiteY15" fmla="*/ 431296 h 432419"/>
                  <a:gd name="connsiteX16" fmla="*/ 10456 w 98068"/>
                  <a:gd name="connsiteY16" fmla="*/ 143116 h 432419"/>
                  <a:gd name="connsiteX17" fmla="*/ 87338 w 98068"/>
                  <a:gd name="connsiteY17" fmla="*/ 143116 h 43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68" h="432419">
                    <a:moveTo>
                      <a:pt x="48465" y="-1121"/>
                    </a:moveTo>
                    <a:cubicBezTo>
                      <a:pt x="55088" y="-1173"/>
                      <a:pt x="61659" y="141"/>
                      <a:pt x="67746" y="2735"/>
                    </a:cubicBezTo>
                    <a:cubicBezTo>
                      <a:pt x="79608" y="7732"/>
                      <a:pt x="88998" y="17261"/>
                      <a:pt x="93823" y="29210"/>
                    </a:cubicBezTo>
                    <a:cubicBezTo>
                      <a:pt x="96399" y="35435"/>
                      <a:pt x="97696" y="42110"/>
                      <a:pt x="97662" y="48837"/>
                    </a:cubicBezTo>
                    <a:cubicBezTo>
                      <a:pt x="97748" y="62014"/>
                      <a:pt x="92595" y="74689"/>
                      <a:pt x="83361" y="84079"/>
                    </a:cubicBezTo>
                    <a:cubicBezTo>
                      <a:pt x="78934" y="88558"/>
                      <a:pt x="73625" y="92086"/>
                      <a:pt x="67798" y="94455"/>
                    </a:cubicBezTo>
                    <a:cubicBezTo>
                      <a:pt x="55416" y="99418"/>
                      <a:pt x="41599" y="99418"/>
                      <a:pt x="29218" y="94455"/>
                    </a:cubicBezTo>
                    <a:cubicBezTo>
                      <a:pt x="23390" y="92086"/>
                      <a:pt x="18082" y="88558"/>
                      <a:pt x="13655" y="84079"/>
                    </a:cubicBezTo>
                    <a:cubicBezTo>
                      <a:pt x="9176" y="79566"/>
                      <a:pt x="5648" y="74222"/>
                      <a:pt x="3279" y="68326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39" y="42127"/>
                      <a:pt x="806" y="35452"/>
                      <a:pt x="3279" y="29210"/>
                    </a:cubicBezTo>
                    <a:cubicBezTo>
                      <a:pt x="5614" y="23261"/>
                      <a:pt x="9159" y="17849"/>
                      <a:pt x="13655" y="13301"/>
                    </a:cubicBezTo>
                    <a:cubicBezTo>
                      <a:pt x="18099" y="8805"/>
                      <a:pt x="23390" y="5208"/>
                      <a:pt x="29218" y="2735"/>
                    </a:cubicBezTo>
                    <a:cubicBezTo>
                      <a:pt x="35305" y="141"/>
                      <a:pt x="41859" y="-1173"/>
                      <a:pt x="48465" y="-1121"/>
                    </a:cubicBezTo>
                    <a:close/>
                    <a:moveTo>
                      <a:pt x="87338" y="431296"/>
                    </a:moveTo>
                    <a:lnTo>
                      <a:pt x="10456" y="431296"/>
                    </a:lnTo>
                    <a:lnTo>
                      <a:pt x="10456" y="143116"/>
                    </a:lnTo>
                    <a:lnTo>
                      <a:pt x="87338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2">
                <a:extLst>
                  <a:ext uri="{FF2B5EF4-FFF2-40B4-BE49-F238E27FC236}">
                    <a16:creationId xmlns:a16="http://schemas.microsoft.com/office/drawing/2014/main" id="{8603F62F-114E-A043-9183-0526745D7D4D}"/>
                  </a:ext>
                </a:extLst>
              </p:cNvPr>
              <p:cNvSpPr/>
              <p:nvPr/>
            </p:nvSpPr>
            <p:spPr>
              <a:xfrm>
                <a:off x="7198461" y="4441027"/>
                <a:ext cx="269857" cy="295916"/>
              </a:xfrm>
              <a:custGeom>
                <a:avLst/>
                <a:gdLst>
                  <a:gd name="connsiteX0" fmla="*/ 158375 w 269857"/>
                  <a:gd name="connsiteY0" fmla="*/ -1117 h 295916"/>
                  <a:gd name="connsiteX1" fmla="*/ 203006 w 269857"/>
                  <a:gd name="connsiteY1" fmla="*/ 7063 h 295916"/>
                  <a:gd name="connsiteX2" fmla="*/ 261196 w 269857"/>
                  <a:gd name="connsiteY2" fmla="*/ 65494 h 295916"/>
                  <a:gd name="connsiteX3" fmla="*/ 269445 w 269857"/>
                  <a:gd name="connsiteY3" fmla="*/ 111302 h 295916"/>
                  <a:gd name="connsiteX4" fmla="*/ 269445 w 269857"/>
                  <a:gd name="connsiteY4" fmla="*/ 294794 h 295916"/>
                  <a:gd name="connsiteX5" fmla="*/ 192544 w 269857"/>
                  <a:gd name="connsiteY5" fmla="*/ 294794 h 295916"/>
                  <a:gd name="connsiteX6" fmla="*/ 192544 w 269857"/>
                  <a:gd name="connsiteY6" fmla="*/ 136273 h 295916"/>
                  <a:gd name="connsiteX7" fmla="*/ 177967 w 269857"/>
                  <a:gd name="connsiteY7" fmla="*/ 88251 h 295916"/>
                  <a:gd name="connsiteX8" fmla="*/ 136880 w 269857"/>
                  <a:gd name="connsiteY8" fmla="*/ 71737 h 295916"/>
                  <a:gd name="connsiteX9" fmla="*/ 113448 w 269857"/>
                  <a:gd name="connsiteY9" fmla="*/ 75766 h 295916"/>
                  <a:gd name="connsiteX10" fmla="*/ 94306 w 269857"/>
                  <a:gd name="connsiteY10" fmla="*/ 87871 h 295916"/>
                  <a:gd name="connsiteX11" fmla="*/ 81336 w 269857"/>
                  <a:gd name="connsiteY11" fmla="*/ 108241 h 295916"/>
                  <a:gd name="connsiteX12" fmla="*/ 76477 w 269857"/>
                  <a:gd name="connsiteY12" fmla="*/ 136791 h 295916"/>
                  <a:gd name="connsiteX13" fmla="*/ 76477 w 269857"/>
                  <a:gd name="connsiteY13" fmla="*/ 294707 h 295916"/>
                  <a:gd name="connsiteX14" fmla="*/ -406 w 269857"/>
                  <a:gd name="connsiteY14" fmla="*/ 294707 h 295916"/>
                  <a:gd name="connsiteX15" fmla="*/ -406 w 269857"/>
                  <a:gd name="connsiteY15" fmla="*/ 6648 h 295916"/>
                  <a:gd name="connsiteX16" fmla="*/ 74419 w 269857"/>
                  <a:gd name="connsiteY16" fmla="*/ 6648 h 295916"/>
                  <a:gd name="connsiteX17" fmla="*/ 74419 w 269857"/>
                  <a:gd name="connsiteY17" fmla="*/ 40558 h 295916"/>
                  <a:gd name="connsiteX18" fmla="*/ 111840 w 269857"/>
                  <a:gd name="connsiteY18" fmla="*/ 8290 h 295916"/>
                  <a:gd name="connsiteX19" fmla="*/ 158375 w 269857"/>
                  <a:gd name="connsiteY19" fmla="*/ -1117 h 29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9857" h="295916">
                    <a:moveTo>
                      <a:pt x="158375" y="-1117"/>
                    </a:moveTo>
                    <a:cubicBezTo>
                      <a:pt x="173644" y="-1272"/>
                      <a:pt x="188792" y="1512"/>
                      <a:pt x="203006" y="7063"/>
                    </a:cubicBezTo>
                    <a:cubicBezTo>
                      <a:pt x="229827" y="17386"/>
                      <a:pt x="250993" y="38639"/>
                      <a:pt x="261196" y="65494"/>
                    </a:cubicBezTo>
                    <a:cubicBezTo>
                      <a:pt x="266816" y="80106"/>
                      <a:pt x="269617" y="95652"/>
                      <a:pt x="269445" y="111302"/>
                    </a:cubicBezTo>
                    <a:lnTo>
                      <a:pt x="269445" y="294794"/>
                    </a:lnTo>
                    <a:lnTo>
                      <a:pt x="192544" y="294794"/>
                    </a:lnTo>
                    <a:lnTo>
                      <a:pt x="192544" y="136273"/>
                    </a:lnTo>
                    <a:cubicBezTo>
                      <a:pt x="192544" y="115262"/>
                      <a:pt x="187685" y="99249"/>
                      <a:pt x="177967" y="88251"/>
                    </a:cubicBezTo>
                    <a:cubicBezTo>
                      <a:pt x="168249" y="77253"/>
                      <a:pt x="154553" y="71754"/>
                      <a:pt x="136880" y="71737"/>
                    </a:cubicBezTo>
                    <a:cubicBezTo>
                      <a:pt x="128891" y="71702"/>
                      <a:pt x="120953" y="73051"/>
                      <a:pt x="113448" y="75766"/>
                    </a:cubicBezTo>
                    <a:cubicBezTo>
                      <a:pt x="106237" y="78308"/>
                      <a:pt x="99701" y="82458"/>
                      <a:pt x="94306" y="87871"/>
                    </a:cubicBezTo>
                    <a:cubicBezTo>
                      <a:pt x="88651" y="93716"/>
                      <a:pt x="84241" y="100650"/>
                      <a:pt x="81336" y="108241"/>
                    </a:cubicBezTo>
                    <a:cubicBezTo>
                      <a:pt x="77930" y="117372"/>
                      <a:pt x="76269" y="127056"/>
                      <a:pt x="76477" y="136791"/>
                    </a:cubicBezTo>
                    <a:lnTo>
                      <a:pt x="76477" y="294707"/>
                    </a:lnTo>
                    <a:lnTo>
                      <a:pt x="-406" y="294707"/>
                    </a:lnTo>
                    <a:lnTo>
                      <a:pt x="-406" y="6648"/>
                    </a:lnTo>
                    <a:lnTo>
                      <a:pt x="74419" y="6648"/>
                    </a:lnTo>
                    <a:lnTo>
                      <a:pt x="74419" y="40558"/>
                    </a:lnTo>
                    <a:cubicBezTo>
                      <a:pt x="84622" y="25289"/>
                      <a:pt x="97090" y="14533"/>
                      <a:pt x="111840" y="8290"/>
                    </a:cubicBezTo>
                    <a:cubicBezTo>
                      <a:pt x="126556" y="2031"/>
                      <a:pt x="142379" y="-1186"/>
                      <a:pt x="158375" y="-1117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73">
                <a:extLst>
                  <a:ext uri="{FF2B5EF4-FFF2-40B4-BE49-F238E27FC236}">
                    <a16:creationId xmlns:a16="http://schemas.microsoft.com/office/drawing/2014/main" id="{0B38B5AE-9A74-4F48-8128-9B651BFF22CE}"/>
                  </a:ext>
                </a:extLst>
              </p:cNvPr>
              <p:cNvSpPr/>
              <p:nvPr/>
            </p:nvSpPr>
            <p:spPr>
              <a:xfrm>
                <a:off x="7499563" y="4441031"/>
                <a:ext cx="295075" cy="420452"/>
              </a:xfrm>
              <a:custGeom>
                <a:avLst/>
                <a:gdLst>
                  <a:gd name="connsiteX0" fmla="*/ 130944 w 295075"/>
                  <a:gd name="connsiteY0" fmla="*/ -1121 h 420452"/>
                  <a:gd name="connsiteX1" fmla="*/ 182822 w 295075"/>
                  <a:gd name="connsiteY1" fmla="*/ 9583 h 420452"/>
                  <a:gd name="connsiteX2" fmla="*/ 219343 w 295075"/>
                  <a:gd name="connsiteY2" fmla="*/ 38721 h 420452"/>
                  <a:gd name="connsiteX3" fmla="*/ 219343 w 295075"/>
                  <a:gd name="connsiteY3" fmla="*/ 6608 h 420452"/>
                  <a:gd name="connsiteX4" fmla="*/ 294670 w 295075"/>
                  <a:gd name="connsiteY4" fmla="*/ 6608 h 420452"/>
                  <a:gd name="connsiteX5" fmla="*/ 294670 w 295075"/>
                  <a:gd name="connsiteY5" fmla="*/ 270994 h 420452"/>
                  <a:gd name="connsiteX6" fmla="*/ 283914 w 295075"/>
                  <a:gd name="connsiteY6" fmla="*/ 333247 h 420452"/>
                  <a:gd name="connsiteX7" fmla="*/ 252978 w 295075"/>
                  <a:gd name="connsiteY7" fmla="*/ 379937 h 420452"/>
                  <a:gd name="connsiteX8" fmla="*/ 204368 w 295075"/>
                  <a:gd name="connsiteY8" fmla="*/ 409231 h 420452"/>
                  <a:gd name="connsiteX9" fmla="*/ 140593 w 295075"/>
                  <a:gd name="connsiteY9" fmla="*/ 419330 h 420452"/>
                  <a:gd name="connsiteX10" fmla="*/ 106562 w 295075"/>
                  <a:gd name="connsiteY10" fmla="*/ 417099 h 420452"/>
                  <a:gd name="connsiteX11" fmla="*/ 73273 w 295075"/>
                  <a:gd name="connsiteY11" fmla="*/ 410562 h 420452"/>
                  <a:gd name="connsiteX12" fmla="*/ 42493 w 295075"/>
                  <a:gd name="connsiteY12" fmla="*/ 399703 h 420452"/>
                  <a:gd name="connsiteX13" fmla="*/ 15689 w 295075"/>
                  <a:gd name="connsiteY13" fmla="*/ 384537 h 420452"/>
                  <a:gd name="connsiteX14" fmla="*/ 43081 w 295075"/>
                  <a:gd name="connsiteY14" fmla="*/ 321195 h 420452"/>
                  <a:gd name="connsiteX15" fmla="*/ 88041 w 295075"/>
                  <a:gd name="connsiteY15" fmla="*/ 343052 h 420452"/>
                  <a:gd name="connsiteX16" fmla="*/ 137394 w 295075"/>
                  <a:gd name="connsiteY16" fmla="*/ 350644 h 420452"/>
                  <a:gd name="connsiteX17" fmla="*/ 170250 w 295075"/>
                  <a:gd name="connsiteY17" fmla="*/ 345733 h 420452"/>
                  <a:gd name="connsiteX18" fmla="*/ 195878 w 295075"/>
                  <a:gd name="connsiteY18" fmla="*/ 331155 h 420452"/>
                  <a:gd name="connsiteX19" fmla="*/ 212669 w 295075"/>
                  <a:gd name="connsiteY19" fmla="*/ 307222 h 420452"/>
                  <a:gd name="connsiteX20" fmla="*/ 218704 w 295075"/>
                  <a:gd name="connsiteY20" fmla="*/ 274211 h 420452"/>
                  <a:gd name="connsiteX21" fmla="*/ 218704 w 295075"/>
                  <a:gd name="connsiteY21" fmla="*/ 253978 h 420452"/>
                  <a:gd name="connsiteX22" fmla="*/ 182389 w 295075"/>
                  <a:gd name="connsiteY22" fmla="*/ 282529 h 420452"/>
                  <a:gd name="connsiteX23" fmla="*/ 130979 w 295075"/>
                  <a:gd name="connsiteY23" fmla="*/ 292904 h 420452"/>
                  <a:gd name="connsiteX24" fmla="*/ 81038 w 295075"/>
                  <a:gd name="connsiteY24" fmla="*/ 282356 h 420452"/>
                  <a:gd name="connsiteX25" fmla="*/ 39207 w 295075"/>
                  <a:gd name="connsiteY25" fmla="*/ 252612 h 420452"/>
                  <a:gd name="connsiteX26" fmla="*/ 10346 w 295075"/>
                  <a:gd name="connsiteY26" fmla="*/ 206216 h 420452"/>
                  <a:gd name="connsiteX27" fmla="*/ 10346 w 295075"/>
                  <a:gd name="connsiteY27" fmla="*/ 85618 h 420452"/>
                  <a:gd name="connsiteX28" fmla="*/ 39207 w 295075"/>
                  <a:gd name="connsiteY28" fmla="*/ 39222 h 420452"/>
                  <a:gd name="connsiteX29" fmla="*/ 81038 w 295075"/>
                  <a:gd name="connsiteY29" fmla="*/ 9324 h 420452"/>
                  <a:gd name="connsiteX30" fmla="*/ 130944 w 295075"/>
                  <a:gd name="connsiteY30" fmla="*/ -1121 h 420452"/>
                  <a:gd name="connsiteX31" fmla="*/ 150381 w 295075"/>
                  <a:gd name="connsiteY31" fmla="*/ 70245 h 420452"/>
                  <a:gd name="connsiteX32" fmla="*/ 120638 w 295075"/>
                  <a:gd name="connsiteY32" fmla="*/ 76194 h 420452"/>
                  <a:gd name="connsiteX33" fmla="*/ 97950 w 295075"/>
                  <a:gd name="connsiteY33" fmla="*/ 92414 h 420452"/>
                  <a:gd name="connsiteX34" fmla="*/ 83511 w 295075"/>
                  <a:gd name="connsiteY34" fmla="*/ 116503 h 420452"/>
                  <a:gd name="connsiteX35" fmla="*/ 78496 w 295075"/>
                  <a:gd name="connsiteY35" fmla="*/ 146090 h 420452"/>
                  <a:gd name="connsiteX36" fmla="*/ 83511 w 295075"/>
                  <a:gd name="connsiteY36" fmla="*/ 175488 h 420452"/>
                  <a:gd name="connsiteX37" fmla="*/ 97950 w 295075"/>
                  <a:gd name="connsiteY37" fmla="*/ 199420 h 420452"/>
                  <a:gd name="connsiteX38" fmla="*/ 120638 w 295075"/>
                  <a:gd name="connsiteY38" fmla="*/ 215624 h 420452"/>
                  <a:gd name="connsiteX39" fmla="*/ 179554 w 295075"/>
                  <a:gd name="connsiteY39" fmla="*/ 215779 h 420452"/>
                  <a:gd name="connsiteX40" fmla="*/ 202224 w 295075"/>
                  <a:gd name="connsiteY40" fmla="*/ 199870 h 420452"/>
                  <a:gd name="connsiteX41" fmla="*/ 216819 w 295075"/>
                  <a:gd name="connsiteY41" fmla="*/ 175920 h 420452"/>
                  <a:gd name="connsiteX42" fmla="*/ 222007 w 295075"/>
                  <a:gd name="connsiteY42" fmla="*/ 146038 h 420452"/>
                  <a:gd name="connsiteX43" fmla="*/ 216819 w 295075"/>
                  <a:gd name="connsiteY43" fmla="*/ 116001 h 420452"/>
                  <a:gd name="connsiteX44" fmla="*/ 202224 w 295075"/>
                  <a:gd name="connsiteY44" fmla="*/ 91913 h 420452"/>
                  <a:gd name="connsiteX45" fmla="*/ 179554 w 295075"/>
                  <a:gd name="connsiteY45" fmla="*/ 76003 h 420452"/>
                  <a:gd name="connsiteX46" fmla="*/ 150381 w 295075"/>
                  <a:gd name="connsiteY46" fmla="*/ 70280 h 42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95075" h="420452">
                    <a:moveTo>
                      <a:pt x="130944" y="-1121"/>
                    </a:moveTo>
                    <a:cubicBezTo>
                      <a:pt x="150969" y="-1121"/>
                      <a:pt x="168261" y="2441"/>
                      <a:pt x="182822" y="9583"/>
                    </a:cubicBezTo>
                    <a:cubicBezTo>
                      <a:pt x="197019" y="16465"/>
                      <a:pt x="209487" y="26409"/>
                      <a:pt x="219343" y="38721"/>
                    </a:cubicBezTo>
                    <a:lnTo>
                      <a:pt x="219343" y="6608"/>
                    </a:lnTo>
                    <a:lnTo>
                      <a:pt x="294670" y="6608"/>
                    </a:lnTo>
                    <a:lnTo>
                      <a:pt x="294670" y="270994"/>
                    </a:lnTo>
                    <a:cubicBezTo>
                      <a:pt x="294670" y="294201"/>
                      <a:pt x="291090" y="314952"/>
                      <a:pt x="283914" y="333247"/>
                    </a:cubicBezTo>
                    <a:cubicBezTo>
                      <a:pt x="277187" y="350903"/>
                      <a:pt x="266621" y="366864"/>
                      <a:pt x="252978" y="379937"/>
                    </a:cubicBezTo>
                    <a:cubicBezTo>
                      <a:pt x="239022" y="393028"/>
                      <a:pt x="222456" y="403006"/>
                      <a:pt x="204368" y="409231"/>
                    </a:cubicBezTo>
                    <a:cubicBezTo>
                      <a:pt x="185416" y="415958"/>
                      <a:pt x="164163" y="419330"/>
                      <a:pt x="140593" y="419330"/>
                    </a:cubicBezTo>
                    <a:cubicBezTo>
                      <a:pt x="129215" y="419313"/>
                      <a:pt x="117854" y="418569"/>
                      <a:pt x="106562" y="417099"/>
                    </a:cubicBezTo>
                    <a:cubicBezTo>
                      <a:pt x="95339" y="415664"/>
                      <a:pt x="84220" y="413485"/>
                      <a:pt x="73273" y="410562"/>
                    </a:cubicBezTo>
                    <a:cubicBezTo>
                      <a:pt x="62742" y="407744"/>
                      <a:pt x="52453" y="404112"/>
                      <a:pt x="42493" y="399703"/>
                    </a:cubicBezTo>
                    <a:cubicBezTo>
                      <a:pt x="33068" y="395570"/>
                      <a:pt x="24094" y="390486"/>
                      <a:pt x="15689" y="384537"/>
                    </a:cubicBezTo>
                    <a:lnTo>
                      <a:pt x="43081" y="321195"/>
                    </a:lnTo>
                    <a:cubicBezTo>
                      <a:pt x="57001" y="330498"/>
                      <a:pt x="72132" y="337865"/>
                      <a:pt x="88041" y="343052"/>
                    </a:cubicBezTo>
                    <a:cubicBezTo>
                      <a:pt x="103985" y="348154"/>
                      <a:pt x="120655" y="350730"/>
                      <a:pt x="137394" y="350644"/>
                    </a:cubicBezTo>
                    <a:cubicBezTo>
                      <a:pt x="148531" y="350765"/>
                      <a:pt x="159632" y="349105"/>
                      <a:pt x="170250" y="345733"/>
                    </a:cubicBezTo>
                    <a:cubicBezTo>
                      <a:pt x="179709" y="342724"/>
                      <a:pt x="188442" y="337744"/>
                      <a:pt x="195878" y="331155"/>
                    </a:cubicBezTo>
                    <a:cubicBezTo>
                      <a:pt x="203175" y="324515"/>
                      <a:pt x="208916" y="316353"/>
                      <a:pt x="212669" y="307222"/>
                    </a:cubicBezTo>
                    <a:cubicBezTo>
                      <a:pt x="216871" y="296743"/>
                      <a:pt x="218928" y="285503"/>
                      <a:pt x="218704" y="274211"/>
                    </a:cubicBezTo>
                    <a:lnTo>
                      <a:pt x="218704" y="253978"/>
                    </a:lnTo>
                    <a:cubicBezTo>
                      <a:pt x="208882" y="266083"/>
                      <a:pt x="196465" y="275836"/>
                      <a:pt x="182389" y="282529"/>
                    </a:cubicBezTo>
                    <a:cubicBezTo>
                      <a:pt x="167950" y="289446"/>
                      <a:pt x="150813" y="292904"/>
                      <a:pt x="130979" y="292904"/>
                    </a:cubicBezTo>
                    <a:cubicBezTo>
                      <a:pt x="113773" y="292973"/>
                      <a:pt x="96757" y="289376"/>
                      <a:pt x="81038" y="282356"/>
                    </a:cubicBezTo>
                    <a:cubicBezTo>
                      <a:pt x="65250" y="275317"/>
                      <a:pt x="51035" y="265219"/>
                      <a:pt x="39207" y="252612"/>
                    </a:cubicBezTo>
                    <a:cubicBezTo>
                      <a:pt x="26705" y="239141"/>
                      <a:pt x="16900" y="223388"/>
                      <a:pt x="10346" y="206216"/>
                    </a:cubicBezTo>
                    <a:cubicBezTo>
                      <a:pt x="-3990" y="167291"/>
                      <a:pt x="-3990" y="124544"/>
                      <a:pt x="10346" y="85618"/>
                    </a:cubicBezTo>
                    <a:cubicBezTo>
                      <a:pt x="16952" y="68464"/>
                      <a:pt x="26739" y="52728"/>
                      <a:pt x="39207" y="39222"/>
                    </a:cubicBezTo>
                    <a:cubicBezTo>
                      <a:pt x="51001" y="26547"/>
                      <a:pt x="65232" y="16379"/>
                      <a:pt x="81038" y="9324"/>
                    </a:cubicBezTo>
                    <a:cubicBezTo>
                      <a:pt x="96757" y="2355"/>
                      <a:pt x="113755" y="-1208"/>
                      <a:pt x="130944" y="-1121"/>
                    </a:cubicBezTo>
                    <a:close/>
                    <a:moveTo>
                      <a:pt x="150381" y="70245"/>
                    </a:moveTo>
                    <a:cubicBezTo>
                      <a:pt x="140161" y="70090"/>
                      <a:pt x="130010" y="72113"/>
                      <a:pt x="120638" y="76194"/>
                    </a:cubicBezTo>
                    <a:cubicBezTo>
                      <a:pt x="112043" y="79981"/>
                      <a:pt x="104314" y="85514"/>
                      <a:pt x="97950" y="92414"/>
                    </a:cubicBezTo>
                    <a:cubicBezTo>
                      <a:pt x="91569" y="99400"/>
                      <a:pt x="86658" y="107580"/>
                      <a:pt x="83511" y="116503"/>
                    </a:cubicBezTo>
                    <a:cubicBezTo>
                      <a:pt x="80121" y="125996"/>
                      <a:pt x="78427" y="136009"/>
                      <a:pt x="78496" y="146090"/>
                    </a:cubicBezTo>
                    <a:cubicBezTo>
                      <a:pt x="78427" y="156103"/>
                      <a:pt x="80121" y="166063"/>
                      <a:pt x="83511" y="175488"/>
                    </a:cubicBezTo>
                    <a:cubicBezTo>
                      <a:pt x="86692" y="184341"/>
                      <a:pt x="91603" y="192486"/>
                      <a:pt x="97950" y="199420"/>
                    </a:cubicBezTo>
                    <a:cubicBezTo>
                      <a:pt x="104314" y="206320"/>
                      <a:pt x="112043" y="211837"/>
                      <a:pt x="120638" y="215624"/>
                    </a:cubicBezTo>
                    <a:cubicBezTo>
                      <a:pt x="139469" y="223509"/>
                      <a:pt x="160670" y="223561"/>
                      <a:pt x="179554" y="215779"/>
                    </a:cubicBezTo>
                    <a:cubicBezTo>
                      <a:pt x="188131" y="212096"/>
                      <a:pt x="195843" y="206683"/>
                      <a:pt x="202224" y="199870"/>
                    </a:cubicBezTo>
                    <a:cubicBezTo>
                      <a:pt x="208640" y="192936"/>
                      <a:pt x="213602" y="184791"/>
                      <a:pt x="216819" y="175920"/>
                    </a:cubicBezTo>
                    <a:cubicBezTo>
                      <a:pt x="220329" y="166357"/>
                      <a:pt x="222076" y="156224"/>
                      <a:pt x="222007" y="146038"/>
                    </a:cubicBezTo>
                    <a:cubicBezTo>
                      <a:pt x="222076" y="135801"/>
                      <a:pt x="220312" y="125633"/>
                      <a:pt x="216819" y="116001"/>
                    </a:cubicBezTo>
                    <a:cubicBezTo>
                      <a:pt x="213620" y="107078"/>
                      <a:pt x="208657" y="98881"/>
                      <a:pt x="202224" y="91913"/>
                    </a:cubicBezTo>
                    <a:cubicBezTo>
                      <a:pt x="195843" y="85099"/>
                      <a:pt x="188131" y="79687"/>
                      <a:pt x="179554" y="76003"/>
                    </a:cubicBezTo>
                    <a:cubicBezTo>
                      <a:pt x="170336" y="72078"/>
                      <a:pt x="160393" y="70141"/>
                      <a:pt x="150381" y="70280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AB74277-94BC-A949-991F-1DB93DECCC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020866" y="6400010"/>
              <a:ext cx="0" cy="286021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94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tl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792342F5-B46B-442B-9C80-30538FF42ED1}"/>
              </a:ext>
            </a:extLst>
          </p:cNvPr>
          <p:cNvSpPr>
            <a:spLocks/>
          </p:cNvSpPr>
          <p:nvPr userDrawn="1"/>
        </p:nvSpPr>
        <p:spPr bwMode="white">
          <a:xfrm>
            <a:off x="4515402" y="1587"/>
            <a:ext cx="7676598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EAD813-5A68-4D0F-8994-61982FC8B405}"/>
              </a:ext>
            </a:extLst>
          </p:cNvPr>
          <p:cNvSpPr/>
          <p:nvPr userDrawn="1"/>
        </p:nvSpPr>
        <p:spPr>
          <a:xfrm>
            <a:off x="1320800" y="6184900"/>
            <a:ext cx="4775197" cy="552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/>
          <p:cNvSpPr>
            <a:spLocks/>
          </p:cNvSpPr>
          <p:nvPr userDrawn="1"/>
        </p:nvSpPr>
        <p:spPr bwMode="white">
          <a:xfrm>
            <a:off x="1" y="1587"/>
            <a:ext cx="4533900" cy="6856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521" y="1144191"/>
            <a:ext cx="3568279" cy="1846659"/>
          </a:xfrm>
        </p:spPr>
        <p:txBody>
          <a:bodyPr anchor="b"/>
          <a:lstStyle>
            <a:lvl1pPr>
              <a:defRPr sz="400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7688" y="3829545"/>
            <a:ext cx="3567112" cy="7191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Header text</a:t>
            </a:r>
          </a:p>
        </p:txBody>
      </p:sp>
      <p:sp>
        <p:nvSpPr>
          <p:cNvPr id="18" name="Footer Placeholder 3"/>
          <p:cNvSpPr txBox="1">
            <a:spLocks/>
          </p:cNvSpPr>
          <p:nvPr userDrawn="1"/>
        </p:nvSpPr>
        <p:spPr>
          <a:xfrm>
            <a:off x="1178533" y="63473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Information Security Level 2 – Sensitive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2022 – Proprietary &amp; Confidential Information of Amdocs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548640" y="6347385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C81157-9992-4BD3-B8A9-14B1E5882052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7" name="Amdocs_Logomark">
            <a:extLst>
              <a:ext uri="{FF2B5EF4-FFF2-40B4-BE49-F238E27FC236}">
                <a16:creationId xmlns:a16="http://schemas.microsoft.com/office/drawing/2014/main" id="{8B93FA35-F979-4F02-8177-DBF3998C15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54061" y="6400942"/>
            <a:ext cx="384048" cy="285861"/>
            <a:chOff x="4624387" y="2333625"/>
            <a:chExt cx="2943225" cy="2190750"/>
          </a:xfrm>
          <a:solidFill>
            <a:schemeClr val="tx2"/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DB7837D2-442D-462B-9D87-D5444E2DC807}"/>
                </a:ext>
              </a:extLst>
            </p:cNvPr>
            <p:cNvSpPr/>
            <p:nvPr/>
          </p:nvSpPr>
          <p:spPr>
            <a:xfrm>
              <a:off x="4617243" y="2326481"/>
              <a:ext cx="2200275" cy="2200275"/>
            </a:xfrm>
            <a:custGeom>
              <a:avLst/>
              <a:gdLst>
                <a:gd name="connsiteX0" fmla="*/ 1541621 w 2200275"/>
                <a:gd name="connsiteY0" fmla="*/ 7144 h 2200275"/>
                <a:gd name="connsiteX1" fmla="*/ 254794 w 2200275"/>
                <a:gd name="connsiteY1" fmla="*/ 7144 h 2200275"/>
                <a:gd name="connsiteX2" fmla="*/ 381476 w 2200275"/>
                <a:gd name="connsiteY2" fmla="*/ 445294 h 2200275"/>
                <a:gd name="connsiteX3" fmla="*/ 1541621 w 2200275"/>
                <a:gd name="connsiteY3" fmla="*/ 445294 h 2200275"/>
                <a:gd name="connsiteX4" fmla="*/ 1760696 w 2200275"/>
                <a:gd name="connsiteY4" fmla="*/ 664369 h 2200275"/>
                <a:gd name="connsiteX5" fmla="*/ 1760696 w 2200275"/>
                <a:gd name="connsiteY5" fmla="*/ 883444 h 2200275"/>
                <a:gd name="connsiteX6" fmla="*/ 664369 w 2200275"/>
                <a:gd name="connsiteY6" fmla="*/ 883444 h 2200275"/>
                <a:gd name="connsiteX7" fmla="*/ 7144 w 2200275"/>
                <a:gd name="connsiteY7" fmla="*/ 1540669 h 2200275"/>
                <a:gd name="connsiteX8" fmla="*/ 664369 w 2200275"/>
                <a:gd name="connsiteY8" fmla="*/ 2197894 h 2200275"/>
                <a:gd name="connsiteX9" fmla="*/ 1540669 w 2200275"/>
                <a:gd name="connsiteY9" fmla="*/ 2197894 h 2200275"/>
                <a:gd name="connsiteX10" fmla="*/ 2197894 w 2200275"/>
                <a:gd name="connsiteY10" fmla="*/ 1540669 h 2200275"/>
                <a:gd name="connsiteX11" fmla="*/ 2197894 w 2200275"/>
                <a:gd name="connsiteY11" fmla="*/ 1102519 h 2200275"/>
                <a:gd name="connsiteX12" fmla="*/ 2197894 w 2200275"/>
                <a:gd name="connsiteY12" fmla="*/ 883444 h 2200275"/>
                <a:gd name="connsiteX13" fmla="*/ 2197894 w 2200275"/>
                <a:gd name="connsiteY13" fmla="*/ 664369 h 2200275"/>
                <a:gd name="connsiteX14" fmla="*/ 1541621 w 2200275"/>
                <a:gd name="connsiteY14" fmla="*/ 7144 h 2200275"/>
                <a:gd name="connsiteX15" fmla="*/ 1760696 w 2200275"/>
                <a:gd name="connsiteY15" fmla="*/ 1541621 h 2200275"/>
                <a:gd name="connsiteX16" fmla="*/ 1541621 w 2200275"/>
                <a:gd name="connsiteY16" fmla="*/ 1760696 h 2200275"/>
                <a:gd name="connsiteX17" fmla="*/ 664369 w 2200275"/>
                <a:gd name="connsiteY17" fmla="*/ 1760696 h 2200275"/>
                <a:gd name="connsiteX18" fmla="*/ 445294 w 2200275"/>
                <a:gd name="connsiteY18" fmla="*/ 1541621 h 2200275"/>
                <a:gd name="connsiteX19" fmla="*/ 664369 w 2200275"/>
                <a:gd name="connsiteY19" fmla="*/ 1322546 h 2200275"/>
                <a:gd name="connsiteX20" fmla="*/ 1759744 w 2200275"/>
                <a:gd name="connsiteY20" fmla="*/ 1322546 h 2200275"/>
                <a:gd name="connsiteX21" fmla="*/ 1759744 w 2200275"/>
                <a:gd name="connsiteY21" fmla="*/ 1541621 h 22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00275" h="2200275">
                  <a:moveTo>
                    <a:pt x="1541621" y="7144"/>
                  </a:moveTo>
                  <a:lnTo>
                    <a:pt x="254794" y="7144"/>
                  </a:lnTo>
                  <a:lnTo>
                    <a:pt x="381476" y="445294"/>
                  </a:lnTo>
                  <a:lnTo>
                    <a:pt x="1541621" y="445294"/>
                  </a:lnTo>
                  <a:cubicBezTo>
                    <a:pt x="1662589" y="445294"/>
                    <a:pt x="1760696" y="543401"/>
                    <a:pt x="1760696" y="664369"/>
                  </a:cubicBezTo>
                  <a:lnTo>
                    <a:pt x="1760696" y="883444"/>
                  </a:lnTo>
                  <a:lnTo>
                    <a:pt x="664369" y="883444"/>
                  </a:lnTo>
                  <a:cubicBezTo>
                    <a:pt x="301466" y="883444"/>
                    <a:pt x="7144" y="1178719"/>
                    <a:pt x="7144" y="1540669"/>
                  </a:cubicBezTo>
                  <a:cubicBezTo>
                    <a:pt x="7144" y="1903571"/>
                    <a:pt x="302419" y="2197894"/>
                    <a:pt x="664369" y="2197894"/>
                  </a:cubicBezTo>
                  <a:lnTo>
                    <a:pt x="1540669" y="2197894"/>
                  </a:lnTo>
                  <a:cubicBezTo>
                    <a:pt x="1903571" y="2197894"/>
                    <a:pt x="2197894" y="1902619"/>
                    <a:pt x="2197894" y="1540669"/>
                  </a:cubicBezTo>
                  <a:lnTo>
                    <a:pt x="2197894" y="1102519"/>
                  </a:lnTo>
                  <a:lnTo>
                    <a:pt x="2197894" y="883444"/>
                  </a:lnTo>
                  <a:lnTo>
                    <a:pt x="2197894" y="664369"/>
                  </a:lnTo>
                  <a:cubicBezTo>
                    <a:pt x="2198846" y="302419"/>
                    <a:pt x="1903571" y="7144"/>
                    <a:pt x="1541621" y="7144"/>
                  </a:cubicBezTo>
                  <a:close/>
                  <a:moveTo>
                    <a:pt x="1760696" y="1541621"/>
                  </a:moveTo>
                  <a:cubicBezTo>
                    <a:pt x="1760696" y="1662589"/>
                    <a:pt x="1662589" y="1760696"/>
                    <a:pt x="1541621" y="1760696"/>
                  </a:cubicBezTo>
                  <a:lnTo>
                    <a:pt x="664369" y="1760696"/>
                  </a:lnTo>
                  <a:cubicBezTo>
                    <a:pt x="543401" y="1760696"/>
                    <a:pt x="445294" y="1662589"/>
                    <a:pt x="445294" y="1541621"/>
                  </a:cubicBezTo>
                  <a:cubicBezTo>
                    <a:pt x="445294" y="1420654"/>
                    <a:pt x="543401" y="1322546"/>
                    <a:pt x="664369" y="1322546"/>
                  </a:cubicBezTo>
                  <a:lnTo>
                    <a:pt x="1759744" y="1322546"/>
                  </a:lnTo>
                  <a:lnTo>
                    <a:pt x="1759744" y="15416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7">
              <a:extLst>
                <a:ext uri="{FF2B5EF4-FFF2-40B4-BE49-F238E27FC236}">
                  <a16:creationId xmlns:a16="http://schemas.microsoft.com/office/drawing/2014/main" id="{A9EA00ED-55BC-477E-AE88-E59AC8A977DB}"/>
                </a:ext>
              </a:extLst>
            </p:cNvPr>
            <p:cNvSpPr/>
            <p:nvPr/>
          </p:nvSpPr>
          <p:spPr>
            <a:xfrm>
              <a:off x="7036593" y="3202781"/>
              <a:ext cx="533400" cy="447675"/>
            </a:xfrm>
            <a:custGeom>
              <a:avLst/>
              <a:gdLst>
                <a:gd name="connsiteX0" fmla="*/ 407194 w 533400"/>
                <a:gd name="connsiteY0" fmla="*/ 7144 h 447675"/>
                <a:gd name="connsiteX1" fmla="*/ 7144 w 533400"/>
                <a:gd name="connsiteY1" fmla="*/ 7144 h 447675"/>
                <a:gd name="connsiteX2" fmla="*/ 7144 w 533400"/>
                <a:gd name="connsiteY2" fmla="*/ 446246 h 447675"/>
                <a:gd name="connsiteX3" fmla="*/ 533876 w 533400"/>
                <a:gd name="connsiteY3" fmla="*/ 44624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447675">
                  <a:moveTo>
                    <a:pt x="407194" y="7144"/>
                  </a:moveTo>
                  <a:lnTo>
                    <a:pt x="7144" y="7144"/>
                  </a:lnTo>
                  <a:lnTo>
                    <a:pt x="7144" y="446246"/>
                  </a:lnTo>
                  <a:lnTo>
                    <a:pt x="533876" y="4462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15D8D2-EFCC-451D-B26F-F11B7C55126B}"/>
              </a:ext>
            </a:extLst>
          </p:cNvPr>
          <p:cNvGrpSpPr/>
          <p:nvPr userDrawn="1"/>
        </p:nvGrpSpPr>
        <p:grpSpPr>
          <a:xfrm>
            <a:off x="11122366" y="6345623"/>
            <a:ext cx="897678" cy="391342"/>
            <a:chOff x="5599695" y="3904599"/>
            <a:chExt cx="2194943" cy="956884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0"/>
          </a:gra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22EE564-3FBA-4342-863C-7E71FDF89274}"/>
                </a:ext>
              </a:extLst>
            </p:cNvPr>
            <p:cNvSpPr/>
            <p:nvPr/>
          </p:nvSpPr>
          <p:spPr>
            <a:xfrm>
              <a:off x="5617507" y="4041099"/>
              <a:ext cx="462428" cy="295919"/>
            </a:xfrm>
            <a:custGeom>
              <a:avLst/>
              <a:gdLst>
                <a:gd name="connsiteX0" fmla="*/ 349492 w 462428"/>
                <a:gd name="connsiteY0" fmla="*/ -1114 h 295919"/>
                <a:gd name="connsiteX1" fmla="*/ 395300 w 462428"/>
                <a:gd name="connsiteY1" fmla="*/ 7066 h 295919"/>
                <a:gd name="connsiteX2" fmla="*/ 430940 w 462428"/>
                <a:gd name="connsiteY2" fmla="*/ 29961 h 295919"/>
                <a:gd name="connsiteX3" fmla="*/ 453921 w 462428"/>
                <a:gd name="connsiteY3" fmla="*/ 65497 h 295919"/>
                <a:gd name="connsiteX4" fmla="*/ 462014 w 462428"/>
                <a:gd name="connsiteY4" fmla="*/ 111305 h 295919"/>
                <a:gd name="connsiteX5" fmla="*/ 462014 w 462428"/>
                <a:gd name="connsiteY5" fmla="*/ 294796 h 295919"/>
                <a:gd name="connsiteX6" fmla="*/ 385426 w 462428"/>
                <a:gd name="connsiteY6" fmla="*/ 294796 h 295919"/>
                <a:gd name="connsiteX7" fmla="*/ 385426 w 462428"/>
                <a:gd name="connsiteY7" fmla="*/ 136293 h 295919"/>
                <a:gd name="connsiteX8" fmla="*/ 370692 w 462428"/>
                <a:gd name="connsiteY8" fmla="*/ 88254 h 295919"/>
                <a:gd name="connsiteX9" fmla="*/ 329744 w 462428"/>
                <a:gd name="connsiteY9" fmla="*/ 71757 h 295919"/>
                <a:gd name="connsiteX10" fmla="*/ 306329 w 462428"/>
                <a:gd name="connsiteY10" fmla="*/ 75769 h 295919"/>
                <a:gd name="connsiteX11" fmla="*/ 287169 w 462428"/>
                <a:gd name="connsiteY11" fmla="*/ 87874 h 295919"/>
                <a:gd name="connsiteX12" fmla="*/ 274217 w 462428"/>
                <a:gd name="connsiteY12" fmla="*/ 108244 h 295919"/>
                <a:gd name="connsiteX13" fmla="*/ 269358 w 462428"/>
                <a:gd name="connsiteY13" fmla="*/ 136794 h 295919"/>
                <a:gd name="connsiteX14" fmla="*/ 269358 w 462428"/>
                <a:gd name="connsiteY14" fmla="*/ 294710 h 295919"/>
                <a:gd name="connsiteX15" fmla="*/ 192475 w 462428"/>
                <a:gd name="connsiteY15" fmla="*/ 294710 h 295919"/>
                <a:gd name="connsiteX16" fmla="*/ 192475 w 462428"/>
                <a:gd name="connsiteY16" fmla="*/ 136207 h 295919"/>
                <a:gd name="connsiteX17" fmla="*/ 177880 w 462428"/>
                <a:gd name="connsiteY17" fmla="*/ 88168 h 295919"/>
                <a:gd name="connsiteX18" fmla="*/ 136793 w 462428"/>
                <a:gd name="connsiteY18" fmla="*/ 71671 h 295919"/>
                <a:gd name="connsiteX19" fmla="*/ 113379 w 462428"/>
                <a:gd name="connsiteY19" fmla="*/ 75683 h 295919"/>
                <a:gd name="connsiteX20" fmla="*/ 94219 w 462428"/>
                <a:gd name="connsiteY20" fmla="*/ 87787 h 295919"/>
                <a:gd name="connsiteX21" fmla="*/ 81267 w 462428"/>
                <a:gd name="connsiteY21" fmla="*/ 108158 h 295919"/>
                <a:gd name="connsiteX22" fmla="*/ 76408 w 462428"/>
                <a:gd name="connsiteY22" fmla="*/ 136708 h 295919"/>
                <a:gd name="connsiteX23" fmla="*/ 76408 w 462428"/>
                <a:gd name="connsiteY23" fmla="*/ 294624 h 295919"/>
                <a:gd name="connsiteX24" fmla="*/ -406 w 462428"/>
                <a:gd name="connsiteY24" fmla="*/ 294624 h 295919"/>
                <a:gd name="connsiteX25" fmla="*/ -406 w 462428"/>
                <a:gd name="connsiteY25" fmla="*/ 6616 h 295919"/>
                <a:gd name="connsiteX26" fmla="*/ 74419 w 462428"/>
                <a:gd name="connsiteY26" fmla="*/ 6616 h 295919"/>
                <a:gd name="connsiteX27" fmla="*/ 74419 w 462428"/>
                <a:gd name="connsiteY27" fmla="*/ 40527 h 295919"/>
                <a:gd name="connsiteX28" fmla="*/ 111840 w 462428"/>
                <a:gd name="connsiteY28" fmla="*/ 8259 h 295919"/>
                <a:gd name="connsiteX29" fmla="*/ 158374 w 462428"/>
                <a:gd name="connsiteY29" fmla="*/ -1114 h 295919"/>
                <a:gd name="connsiteX30" fmla="*/ 213918 w 462428"/>
                <a:gd name="connsiteY30" fmla="*/ 11977 h 295919"/>
                <a:gd name="connsiteX31" fmla="*/ 252653 w 462428"/>
                <a:gd name="connsiteY31" fmla="*/ 48291 h 295919"/>
                <a:gd name="connsiteX32" fmla="*/ 295297 w 462428"/>
                <a:gd name="connsiteY32" fmla="*/ 9729 h 295919"/>
                <a:gd name="connsiteX33" fmla="*/ 321668 w 462428"/>
                <a:gd name="connsiteY33" fmla="*/ 1394 h 295919"/>
                <a:gd name="connsiteX34" fmla="*/ 349492 w 462428"/>
                <a:gd name="connsiteY34" fmla="*/ -1114 h 29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62428" h="295919">
                  <a:moveTo>
                    <a:pt x="349492" y="-1114"/>
                  </a:moveTo>
                  <a:cubicBezTo>
                    <a:pt x="365140" y="-1304"/>
                    <a:pt x="380682" y="1480"/>
                    <a:pt x="395300" y="7066"/>
                  </a:cubicBezTo>
                  <a:cubicBezTo>
                    <a:pt x="408617" y="12184"/>
                    <a:pt x="420746" y="19983"/>
                    <a:pt x="430940" y="29961"/>
                  </a:cubicBezTo>
                  <a:cubicBezTo>
                    <a:pt x="441023" y="40060"/>
                    <a:pt x="448855" y="52165"/>
                    <a:pt x="453921" y="65497"/>
                  </a:cubicBezTo>
                  <a:cubicBezTo>
                    <a:pt x="459450" y="80127"/>
                    <a:pt x="462196" y="95673"/>
                    <a:pt x="462014" y="111305"/>
                  </a:cubicBezTo>
                  <a:lnTo>
                    <a:pt x="462014" y="294796"/>
                  </a:lnTo>
                  <a:lnTo>
                    <a:pt x="385426" y="294796"/>
                  </a:lnTo>
                  <a:lnTo>
                    <a:pt x="385426" y="136293"/>
                  </a:lnTo>
                  <a:cubicBezTo>
                    <a:pt x="385426" y="115265"/>
                    <a:pt x="380515" y="99252"/>
                    <a:pt x="370692" y="88254"/>
                  </a:cubicBezTo>
                  <a:cubicBezTo>
                    <a:pt x="360870" y="77256"/>
                    <a:pt x="347221" y="71757"/>
                    <a:pt x="329744" y="71757"/>
                  </a:cubicBezTo>
                  <a:cubicBezTo>
                    <a:pt x="321763" y="71705"/>
                    <a:pt x="313838" y="73071"/>
                    <a:pt x="306329" y="75769"/>
                  </a:cubicBezTo>
                  <a:cubicBezTo>
                    <a:pt x="299122" y="78328"/>
                    <a:pt x="292577" y="82461"/>
                    <a:pt x="287169" y="87874"/>
                  </a:cubicBezTo>
                  <a:cubicBezTo>
                    <a:pt x="281518" y="93719"/>
                    <a:pt x="277112" y="100653"/>
                    <a:pt x="274217" y="108244"/>
                  </a:cubicBezTo>
                  <a:cubicBezTo>
                    <a:pt x="270805" y="117375"/>
                    <a:pt x="269157" y="127059"/>
                    <a:pt x="269358" y="136794"/>
                  </a:cubicBezTo>
                  <a:lnTo>
                    <a:pt x="269358" y="294710"/>
                  </a:lnTo>
                  <a:lnTo>
                    <a:pt x="192475" y="294710"/>
                  </a:lnTo>
                  <a:lnTo>
                    <a:pt x="192475" y="136207"/>
                  </a:lnTo>
                  <a:cubicBezTo>
                    <a:pt x="192475" y="115179"/>
                    <a:pt x="187611" y="99166"/>
                    <a:pt x="177880" y="88168"/>
                  </a:cubicBezTo>
                  <a:cubicBezTo>
                    <a:pt x="168150" y="77170"/>
                    <a:pt x="154454" y="71671"/>
                    <a:pt x="136793" y="71671"/>
                  </a:cubicBezTo>
                  <a:cubicBezTo>
                    <a:pt x="128813" y="71619"/>
                    <a:pt x="120888" y="72985"/>
                    <a:pt x="113379" y="75683"/>
                  </a:cubicBezTo>
                  <a:cubicBezTo>
                    <a:pt x="106170" y="78242"/>
                    <a:pt x="99623" y="82375"/>
                    <a:pt x="94219" y="87787"/>
                  </a:cubicBezTo>
                  <a:cubicBezTo>
                    <a:pt x="88568" y="93632"/>
                    <a:pt x="84162" y="100567"/>
                    <a:pt x="81267" y="108158"/>
                  </a:cubicBezTo>
                  <a:cubicBezTo>
                    <a:pt x="77848" y="117271"/>
                    <a:pt x="76199" y="126972"/>
                    <a:pt x="76408" y="136708"/>
                  </a:cubicBezTo>
                  <a:lnTo>
                    <a:pt x="76408" y="294624"/>
                  </a:lnTo>
                  <a:lnTo>
                    <a:pt x="-406" y="294624"/>
                  </a:lnTo>
                  <a:lnTo>
                    <a:pt x="-406" y="6616"/>
                  </a:lnTo>
                  <a:lnTo>
                    <a:pt x="74419" y="6616"/>
                  </a:lnTo>
                  <a:lnTo>
                    <a:pt x="74419" y="40527"/>
                  </a:lnTo>
                  <a:cubicBezTo>
                    <a:pt x="84634" y="25257"/>
                    <a:pt x="97107" y="14502"/>
                    <a:pt x="111840" y="8259"/>
                  </a:cubicBezTo>
                  <a:cubicBezTo>
                    <a:pt x="126558" y="2016"/>
                    <a:pt x="142389" y="-1166"/>
                    <a:pt x="158374" y="-1114"/>
                  </a:cubicBezTo>
                  <a:cubicBezTo>
                    <a:pt x="179195" y="-1114"/>
                    <a:pt x="197710" y="3244"/>
                    <a:pt x="213918" y="11977"/>
                  </a:cubicBezTo>
                  <a:cubicBezTo>
                    <a:pt x="229824" y="20433"/>
                    <a:pt x="243193" y="32970"/>
                    <a:pt x="252653" y="48291"/>
                  </a:cubicBezTo>
                  <a:cubicBezTo>
                    <a:pt x="262579" y="31362"/>
                    <a:pt x="277467" y="17908"/>
                    <a:pt x="295297" y="9729"/>
                  </a:cubicBezTo>
                  <a:cubicBezTo>
                    <a:pt x="303710" y="5873"/>
                    <a:pt x="312567" y="3071"/>
                    <a:pt x="321668" y="1394"/>
                  </a:cubicBezTo>
                  <a:cubicBezTo>
                    <a:pt x="330847" y="-284"/>
                    <a:pt x="340161" y="-1131"/>
                    <a:pt x="349492" y="-1114"/>
                  </a:cubicBezTo>
                  <a:close/>
                </a:path>
              </a:pathLst>
            </a:custGeom>
            <a:grpFill/>
            <a:ln w="1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E45BA-D41E-4AE1-A8BB-C72C8F111E9F}"/>
                </a:ext>
              </a:extLst>
            </p:cNvPr>
            <p:cNvSpPr/>
            <p:nvPr/>
          </p:nvSpPr>
          <p:spPr>
            <a:xfrm>
              <a:off x="6117053" y="4041034"/>
              <a:ext cx="298712" cy="303424"/>
            </a:xfrm>
            <a:custGeom>
              <a:avLst/>
              <a:gdLst>
                <a:gd name="connsiteX0" fmla="*/ 298307 w 298712"/>
                <a:gd name="connsiteY0" fmla="*/ 294861 h 303424"/>
                <a:gd name="connsiteX1" fmla="*/ 223188 w 298712"/>
                <a:gd name="connsiteY1" fmla="*/ 294861 h 303424"/>
                <a:gd name="connsiteX2" fmla="*/ 223188 w 298712"/>
                <a:gd name="connsiteY2" fmla="*/ 263043 h 303424"/>
                <a:gd name="connsiteX3" fmla="*/ 188118 w 298712"/>
                <a:gd name="connsiteY3" fmla="*/ 291454 h 303424"/>
                <a:gd name="connsiteX4" fmla="*/ 137745 w 298712"/>
                <a:gd name="connsiteY4" fmla="*/ 302297 h 303424"/>
                <a:gd name="connsiteX5" fmla="*/ 82963 w 298712"/>
                <a:gd name="connsiteY5" fmla="*/ 290711 h 303424"/>
                <a:gd name="connsiteX6" fmla="*/ 39057 w 298712"/>
                <a:gd name="connsiteY6" fmla="*/ 258806 h 303424"/>
                <a:gd name="connsiteX7" fmla="*/ 10040 w 298712"/>
                <a:gd name="connsiteY7" fmla="*/ 210785 h 303424"/>
                <a:gd name="connsiteX8" fmla="*/ 10040 w 298712"/>
                <a:gd name="connsiteY8" fmla="*/ 90325 h 303424"/>
                <a:gd name="connsiteX9" fmla="*/ 39057 w 298712"/>
                <a:gd name="connsiteY9" fmla="*/ 42303 h 303424"/>
                <a:gd name="connsiteX10" fmla="*/ 82963 w 298712"/>
                <a:gd name="connsiteY10" fmla="*/ 10485 h 303424"/>
                <a:gd name="connsiteX11" fmla="*/ 137745 w 298712"/>
                <a:gd name="connsiteY11" fmla="*/ -1118 h 303424"/>
                <a:gd name="connsiteX12" fmla="*/ 188118 w 298712"/>
                <a:gd name="connsiteY12" fmla="*/ 9741 h 303424"/>
                <a:gd name="connsiteX13" fmla="*/ 223188 w 298712"/>
                <a:gd name="connsiteY13" fmla="*/ 38430 h 303424"/>
                <a:gd name="connsiteX14" fmla="*/ 223188 w 298712"/>
                <a:gd name="connsiteY14" fmla="*/ 6612 h 303424"/>
                <a:gd name="connsiteX15" fmla="*/ 298307 w 298712"/>
                <a:gd name="connsiteY15" fmla="*/ 6612 h 303424"/>
                <a:gd name="connsiteX16" fmla="*/ 151977 w 298712"/>
                <a:gd name="connsiteY16" fmla="*/ 71216 h 303424"/>
                <a:gd name="connsiteX17" fmla="*/ 121490 w 298712"/>
                <a:gd name="connsiteY17" fmla="*/ 77459 h 303424"/>
                <a:gd name="connsiteX18" fmla="*/ 98214 w 298712"/>
                <a:gd name="connsiteY18" fmla="*/ 94423 h 303424"/>
                <a:gd name="connsiteX19" fmla="*/ 83481 w 298712"/>
                <a:gd name="connsiteY19" fmla="*/ 119705 h 303424"/>
                <a:gd name="connsiteX20" fmla="*/ 83481 w 298712"/>
                <a:gd name="connsiteY20" fmla="*/ 181699 h 303424"/>
                <a:gd name="connsiteX21" fmla="*/ 98214 w 298712"/>
                <a:gd name="connsiteY21" fmla="*/ 206842 h 303424"/>
                <a:gd name="connsiteX22" fmla="*/ 121490 w 298712"/>
                <a:gd name="connsiteY22" fmla="*/ 223789 h 303424"/>
                <a:gd name="connsiteX23" fmla="*/ 151977 w 298712"/>
                <a:gd name="connsiteY23" fmla="*/ 230031 h 303424"/>
                <a:gd name="connsiteX24" fmla="*/ 182031 w 298712"/>
                <a:gd name="connsiteY24" fmla="*/ 224083 h 303424"/>
                <a:gd name="connsiteX25" fmla="*/ 205290 w 298712"/>
                <a:gd name="connsiteY25" fmla="*/ 207430 h 303424"/>
                <a:gd name="connsiteX26" fmla="*/ 220317 w 298712"/>
                <a:gd name="connsiteY26" fmla="*/ 182148 h 303424"/>
                <a:gd name="connsiteX27" fmla="*/ 220317 w 298712"/>
                <a:gd name="connsiteY27" fmla="*/ 119099 h 303424"/>
                <a:gd name="connsiteX28" fmla="*/ 205290 w 298712"/>
                <a:gd name="connsiteY28" fmla="*/ 93818 h 303424"/>
                <a:gd name="connsiteX29" fmla="*/ 182031 w 298712"/>
                <a:gd name="connsiteY29" fmla="*/ 77165 h 303424"/>
                <a:gd name="connsiteX30" fmla="*/ 151977 w 298712"/>
                <a:gd name="connsiteY30" fmla="*/ 71216 h 30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712" h="303424">
                  <a:moveTo>
                    <a:pt x="298307" y="294861"/>
                  </a:moveTo>
                  <a:lnTo>
                    <a:pt x="223188" y="294861"/>
                  </a:lnTo>
                  <a:lnTo>
                    <a:pt x="223188" y="263043"/>
                  </a:lnTo>
                  <a:cubicBezTo>
                    <a:pt x="213611" y="274854"/>
                    <a:pt x="201665" y="284537"/>
                    <a:pt x="188118" y="291454"/>
                  </a:cubicBezTo>
                  <a:cubicBezTo>
                    <a:pt x="174181" y="298683"/>
                    <a:pt x="157390" y="302297"/>
                    <a:pt x="137745" y="302297"/>
                  </a:cubicBezTo>
                  <a:cubicBezTo>
                    <a:pt x="118860" y="302452"/>
                    <a:pt x="100165" y="298510"/>
                    <a:pt x="82963" y="290711"/>
                  </a:cubicBezTo>
                  <a:cubicBezTo>
                    <a:pt x="66329" y="283137"/>
                    <a:pt x="51395" y="272294"/>
                    <a:pt x="39057" y="258806"/>
                  </a:cubicBezTo>
                  <a:cubicBezTo>
                    <a:pt x="26376" y="244816"/>
                    <a:pt x="16523" y="228509"/>
                    <a:pt x="10040" y="210785"/>
                  </a:cubicBezTo>
                  <a:cubicBezTo>
                    <a:pt x="-3888" y="171842"/>
                    <a:pt x="-3888" y="129267"/>
                    <a:pt x="10040" y="90325"/>
                  </a:cubicBezTo>
                  <a:cubicBezTo>
                    <a:pt x="16531" y="72600"/>
                    <a:pt x="26383" y="56293"/>
                    <a:pt x="39057" y="42303"/>
                  </a:cubicBezTo>
                  <a:cubicBezTo>
                    <a:pt x="51397" y="28850"/>
                    <a:pt x="66332" y="18025"/>
                    <a:pt x="82963" y="10485"/>
                  </a:cubicBezTo>
                  <a:cubicBezTo>
                    <a:pt x="100163" y="2686"/>
                    <a:pt x="118858" y="-1274"/>
                    <a:pt x="137745" y="-1118"/>
                  </a:cubicBezTo>
                  <a:cubicBezTo>
                    <a:pt x="157343" y="-1118"/>
                    <a:pt x="174134" y="2496"/>
                    <a:pt x="188118" y="9741"/>
                  </a:cubicBezTo>
                  <a:cubicBezTo>
                    <a:pt x="201723" y="16693"/>
                    <a:pt x="213682" y="26463"/>
                    <a:pt x="223188" y="38430"/>
                  </a:cubicBezTo>
                  <a:lnTo>
                    <a:pt x="223188" y="6612"/>
                  </a:lnTo>
                  <a:lnTo>
                    <a:pt x="298307" y="6612"/>
                  </a:lnTo>
                  <a:close/>
                  <a:moveTo>
                    <a:pt x="151977" y="71216"/>
                  </a:moveTo>
                  <a:cubicBezTo>
                    <a:pt x="141484" y="71078"/>
                    <a:pt x="131084" y="73205"/>
                    <a:pt x="121490" y="77459"/>
                  </a:cubicBezTo>
                  <a:cubicBezTo>
                    <a:pt x="112631" y="81419"/>
                    <a:pt x="104703" y="87212"/>
                    <a:pt x="98214" y="94423"/>
                  </a:cubicBezTo>
                  <a:cubicBezTo>
                    <a:pt x="91690" y="101807"/>
                    <a:pt x="86682" y="110384"/>
                    <a:pt x="83481" y="119705"/>
                  </a:cubicBezTo>
                  <a:cubicBezTo>
                    <a:pt x="76611" y="139799"/>
                    <a:pt x="76611" y="161605"/>
                    <a:pt x="83481" y="181699"/>
                  </a:cubicBezTo>
                  <a:cubicBezTo>
                    <a:pt x="86708" y="190967"/>
                    <a:pt x="91713" y="199493"/>
                    <a:pt x="98214" y="206842"/>
                  </a:cubicBezTo>
                  <a:cubicBezTo>
                    <a:pt x="104708" y="214053"/>
                    <a:pt x="112636" y="219829"/>
                    <a:pt x="121490" y="223789"/>
                  </a:cubicBezTo>
                  <a:cubicBezTo>
                    <a:pt x="131082" y="228043"/>
                    <a:pt x="141484" y="230169"/>
                    <a:pt x="151977" y="230031"/>
                  </a:cubicBezTo>
                  <a:cubicBezTo>
                    <a:pt x="162301" y="230169"/>
                    <a:pt x="172540" y="228146"/>
                    <a:pt x="182031" y="224083"/>
                  </a:cubicBezTo>
                  <a:cubicBezTo>
                    <a:pt x="190882" y="220261"/>
                    <a:pt x="198812" y="214572"/>
                    <a:pt x="205290" y="207430"/>
                  </a:cubicBezTo>
                  <a:cubicBezTo>
                    <a:pt x="211910" y="200063"/>
                    <a:pt x="217016" y="191486"/>
                    <a:pt x="220317" y="182148"/>
                  </a:cubicBezTo>
                  <a:cubicBezTo>
                    <a:pt x="227395" y="161726"/>
                    <a:pt x="227395" y="139522"/>
                    <a:pt x="220317" y="119099"/>
                  </a:cubicBezTo>
                  <a:cubicBezTo>
                    <a:pt x="217016" y="109762"/>
                    <a:pt x="211910" y="101184"/>
                    <a:pt x="205290" y="93818"/>
                  </a:cubicBezTo>
                  <a:cubicBezTo>
                    <a:pt x="198807" y="86676"/>
                    <a:pt x="190878" y="81004"/>
                    <a:pt x="182031" y="77165"/>
                  </a:cubicBezTo>
                  <a:cubicBezTo>
                    <a:pt x="172536" y="73119"/>
                    <a:pt x="162301" y="71078"/>
                    <a:pt x="151977" y="71216"/>
                  </a:cubicBezTo>
                  <a:close/>
                </a:path>
              </a:pathLst>
            </a:custGeom>
            <a:grpFill/>
            <a:ln w="1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C19791C-0837-479B-8F42-4C2AA3CE6072}"/>
                </a:ext>
              </a:extLst>
            </p:cNvPr>
            <p:cNvSpPr/>
            <p:nvPr/>
          </p:nvSpPr>
          <p:spPr>
            <a:xfrm>
              <a:off x="6472900" y="3908768"/>
              <a:ext cx="279568" cy="428250"/>
            </a:xfrm>
            <a:custGeom>
              <a:avLst/>
              <a:gdLst>
                <a:gd name="connsiteX0" fmla="*/ 76494 w 279568"/>
                <a:gd name="connsiteY0" fmla="*/ 241561 h 428250"/>
                <a:gd name="connsiteX1" fmla="*/ 103592 w 279568"/>
                <a:gd name="connsiteY1" fmla="*/ 241561 h 428250"/>
                <a:gd name="connsiteX2" fmla="*/ 184019 w 279568"/>
                <a:gd name="connsiteY2" fmla="*/ 138947 h 428250"/>
                <a:gd name="connsiteX3" fmla="*/ 278281 w 279568"/>
                <a:gd name="connsiteY3" fmla="*/ 138947 h 428250"/>
                <a:gd name="connsiteX4" fmla="*/ 165741 w 279568"/>
                <a:gd name="connsiteY4" fmla="*/ 274572 h 428250"/>
                <a:gd name="connsiteX5" fmla="*/ 279163 w 279568"/>
                <a:gd name="connsiteY5" fmla="*/ 427127 h 428250"/>
                <a:gd name="connsiteX6" fmla="*/ 184607 w 279568"/>
                <a:gd name="connsiteY6" fmla="*/ 427127 h 428250"/>
                <a:gd name="connsiteX7" fmla="*/ 102416 w 279568"/>
                <a:gd name="connsiteY7" fmla="*/ 310558 h 428250"/>
                <a:gd name="connsiteX8" fmla="*/ 76477 w 279568"/>
                <a:gd name="connsiteY8" fmla="*/ 310558 h 428250"/>
                <a:gd name="connsiteX9" fmla="*/ 76477 w 279568"/>
                <a:gd name="connsiteY9" fmla="*/ 427127 h 428250"/>
                <a:gd name="connsiteX10" fmla="*/ -406 w 279568"/>
                <a:gd name="connsiteY10" fmla="*/ 427127 h 428250"/>
                <a:gd name="connsiteX11" fmla="*/ -406 w 279568"/>
                <a:gd name="connsiteY11" fmla="*/ -1123 h 428250"/>
                <a:gd name="connsiteX12" fmla="*/ 76494 w 279568"/>
                <a:gd name="connsiteY12" fmla="*/ -1123 h 42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9568" h="428250">
                  <a:moveTo>
                    <a:pt x="76494" y="241561"/>
                  </a:moveTo>
                  <a:lnTo>
                    <a:pt x="103592" y="241561"/>
                  </a:lnTo>
                  <a:lnTo>
                    <a:pt x="184019" y="138947"/>
                  </a:lnTo>
                  <a:lnTo>
                    <a:pt x="278281" y="138947"/>
                  </a:lnTo>
                  <a:lnTo>
                    <a:pt x="165741" y="274572"/>
                  </a:lnTo>
                  <a:lnTo>
                    <a:pt x="279163" y="427127"/>
                  </a:lnTo>
                  <a:lnTo>
                    <a:pt x="184607" y="427127"/>
                  </a:lnTo>
                  <a:lnTo>
                    <a:pt x="102416" y="310558"/>
                  </a:lnTo>
                  <a:lnTo>
                    <a:pt x="76477" y="310558"/>
                  </a:lnTo>
                  <a:lnTo>
                    <a:pt x="76477" y="427127"/>
                  </a:lnTo>
                  <a:lnTo>
                    <a:pt x="-406" y="427127"/>
                  </a:lnTo>
                  <a:lnTo>
                    <a:pt x="-406" y="-1123"/>
                  </a:lnTo>
                  <a:lnTo>
                    <a:pt x="76494" y="-1123"/>
                  </a:lnTo>
                  <a:close/>
                </a:path>
              </a:pathLst>
            </a:custGeom>
            <a:grpFill/>
            <a:ln w="1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F50A4A-A84B-459B-AE4E-19924B910966}"/>
                </a:ext>
              </a:extLst>
            </p:cNvPr>
            <p:cNvSpPr/>
            <p:nvPr/>
          </p:nvSpPr>
          <p:spPr>
            <a:xfrm>
              <a:off x="6740055" y="4041097"/>
              <a:ext cx="283157" cy="303403"/>
            </a:xfrm>
            <a:custGeom>
              <a:avLst/>
              <a:gdLst>
                <a:gd name="connsiteX0" fmla="*/ 143984 w 283157"/>
                <a:gd name="connsiteY0" fmla="*/ -1112 h 303403"/>
                <a:gd name="connsiteX1" fmla="*/ 200392 w 283157"/>
                <a:gd name="connsiteY1" fmla="*/ 9886 h 303403"/>
                <a:gd name="connsiteX2" fmla="*/ 244142 w 283157"/>
                <a:gd name="connsiteY2" fmla="*/ 40823 h 303403"/>
                <a:gd name="connsiteX3" fmla="*/ 272572 w 283157"/>
                <a:gd name="connsiteY3" fmla="*/ 88706 h 303403"/>
                <a:gd name="connsiteX4" fmla="*/ 282740 w 283157"/>
                <a:gd name="connsiteY4" fmla="*/ 150267 h 303403"/>
                <a:gd name="connsiteX5" fmla="*/ 282290 w 283157"/>
                <a:gd name="connsiteY5" fmla="*/ 164240 h 303403"/>
                <a:gd name="connsiteX6" fmla="*/ 281270 w 283157"/>
                <a:gd name="connsiteY6" fmla="*/ 176431 h 303403"/>
                <a:gd name="connsiteX7" fmla="*/ 78878 w 283157"/>
                <a:gd name="connsiteY7" fmla="*/ 176431 h 303403"/>
                <a:gd name="connsiteX8" fmla="*/ 88596 w 283157"/>
                <a:gd name="connsiteY8" fmla="*/ 203355 h 303403"/>
                <a:gd name="connsiteX9" fmla="*/ 104955 w 283157"/>
                <a:gd name="connsiteY9" fmla="*/ 221945 h 303403"/>
                <a:gd name="connsiteX10" fmla="*/ 126605 w 283157"/>
                <a:gd name="connsiteY10" fmla="*/ 232787 h 303403"/>
                <a:gd name="connsiteX11" fmla="*/ 152233 w 283157"/>
                <a:gd name="connsiteY11" fmla="*/ 236246 h 303403"/>
                <a:gd name="connsiteX12" fmla="*/ 189792 w 283157"/>
                <a:gd name="connsiteY12" fmla="*/ 229121 h 303403"/>
                <a:gd name="connsiteX13" fmla="*/ 224377 w 283157"/>
                <a:gd name="connsiteY13" fmla="*/ 208595 h 303403"/>
                <a:gd name="connsiteX14" fmla="*/ 269441 w 283157"/>
                <a:gd name="connsiteY14" fmla="*/ 258553 h 303403"/>
                <a:gd name="connsiteX15" fmla="*/ 214503 w 283157"/>
                <a:gd name="connsiteY15" fmla="*/ 291720 h 303403"/>
                <a:gd name="connsiteX16" fmla="*/ 147771 w 283157"/>
                <a:gd name="connsiteY16" fmla="*/ 302269 h 303403"/>
                <a:gd name="connsiteX17" fmla="*/ 87835 w 283157"/>
                <a:gd name="connsiteY17" fmla="*/ 291426 h 303403"/>
                <a:gd name="connsiteX18" fmla="*/ 40990 w 283157"/>
                <a:gd name="connsiteY18" fmla="*/ 260784 h 303403"/>
                <a:gd name="connsiteX19" fmla="*/ 10503 w 283157"/>
                <a:gd name="connsiteY19" fmla="*/ 213195 h 303403"/>
                <a:gd name="connsiteX20" fmla="*/ -391 w 283157"/>
                <a:gd name="connsiteY20" fmla="*/ 151495 h 303403"/>
                <a:gd name="connsiteX21" fmla="*/ 10209 w 283157"/>
                <a:gd name="connsiteY21" fmla="*/ 89484 h 303403"/>
                <a:gd name="connsiteX22" fmla="*/ 39814 w 283157"/>
                <a:gd name="connsiteY22" fmla="*/ 41307 h 303403"/>
                <a:gd name="connsiteX23" fmla="*/ 85328 w 283157"/>
                <a:gd name="connsiteY23" fmla="*/ 10076 h 303403"/>
                <a:gd name="connsiteX24" fmla="*/ 143984 w 283157"/>
                <a:gd name="connsiteY24" fmla="*/ -1112 h 303403"/>
                <a:gd name="connsiteX25" fmla="*/ 143396 w 283157"/>
                <a:gd name="connsiteY25" fmla="*/ 65811 h 303403"/>
                <a:gd name="connsiteX26" fmla="*/ 100165 w 283157"/>
                <a:gd name="connsiteY26" fmla="*/ 81114 h 303403"/>
                <a:gd name="connsiteX27" fmla="*/ 79241 w 283157"/>
                <a:gd name="connsiteY27" fmla="*/ 123498 h 303403"/>
                <a:gd name="connsiteX28" fmla="*/ 205615 w 283157"/>
                <a:gd name="connsiteY28" fmla="*/ 123498 h 303403"/>
                <a:gd name="connsiteX29" fmla="*/ 184414 w 283157"/>
                <a:gd name="connsiteY29" fmla="*/ 80682 h 303403"/>
                <a:gd name="connsiteX30" fmla="*/ 143396 w 283157"/>
                <a:gd name="connsiteY30" fmla="*/ 65811 h 303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3157" h="303403">
                  <a:moveTo>
                    <a:pt x="143984" y="-1112"/>
                  </a:moveTo>
                  <a:cubicBezTo>
                    <a:pt x="163334" y="-1354"/>
                    <a:pt x="182546" y="2381"/>
                    <a:pt x="200392" y="9886"/>
                  </a:cubicBezTo>
                  <a:cubicBezTo>
                    <a:pt x="217011" y="16959"/>
                    <a:pt x="231934" y="27508"/>
                    <a:pt x="244142" y="40823"/>
                  </a:cubicBezTo>
                  <a:cubicBezTo>
                    <a:pt x="256697" y="54743"/>
                    <a:pt x="266364" y="71015"/>
                    <a:pt x="272572" y="88706"/>
                  </a:cubicBezTo>
                  <a:cubicBezTo>
                    <a:pt x="279540" y="108471"/>
                    <a:pt x="282982" y="129309"/>
                    <a:pt x="282740" y="150267"/>
                  </a:cubicBezTo>
                  <a:cubicBezTo>
                    <a:pt x="282740" y="154884"/>
                    <a:pt x="282584" y="159536"/>
                    <a:pt x="282290" y="164240"/>
                  </a:cubicBezTo>
                  <a:cubicBezTo>
                    <a:pt x="281996" y="168995"/>
                    <a:pt x="281650" y="173076"/>
                    <a:pt x="281270" y="176431"/>
                  </a:cubicBezTo>
                  <a:lnTo>
                    <a:pt x="78878" y="176431"/>
                  </a:lnTo>
                  <a:cubicBezTo>
                    <a:pt x="80469" y="185925"/>
                    <a:pt x="83754" y="195038"/>
                    <a:pt x="88596" y="203355"/>
                  </a:cubicBezTo>
                  <a:cubicBezTo>
                    <a:pt x="92867" y="210497"/>
                    <a:pt x="98401" y="216809"/>
                    <a:pt x="104955" y="221945"/>
                  </a:cubicBezTo>
                  <a:cubicBezTo>
                    <a:pt x="111405" y="226925"/>
                    <a:pt x="118754" y="230608"/>
                    <a:pt x="126605" y="232787"/>
                  </a:cubicBezTo>
                  <a:cubicBezTo>
                    <a:pt x="134940" y="235122"/>
                    <a:pt x="143569" y="236280"/>
                    <a:pt x="152233" y="236246"/>
                  </a:cubicBezTo>
                  <a:cubicBezTo>
                    <a:pt x="165081" y="236159"/>
                    <a:pt x="177808" y="233738"/>
                    <a:pt x="189792" y="229121"/>
                  </a:cubicBezTo>
                  <a:cubicBezTo>
                    <a:pt x="202433" y="224366"/>
                    <a:pt x="214140" y="217414"/>
                    <a:pt x="224377" y="208595"/>
                  </a:cubicBezTo>
                  <a:lnTo>
                    <a:pt x="269441" y="258553"/>
                  </a:lnTo>
                  <a:cubicBezTo>
                    <a:pt x="253636" y="273321"/>
                    <a:pt x="234926" y="284613"/>
                    <a:pt x="214503" y="291720"/>
                  </a:cubicBezTo>
                  <a:cubicBezTo>
                    <a:pt x="193008" y="298949"/>
                    <a:pt x="170442" y="302511"/>
                    <a:pt x="147771" y="302269"/>
                  </a:cubicBezTo>
                  <a:cubicBezTo>
                    <a:pt x="127280" y="302511"/>
                    <a:pt x="106943" y="298828"/>
                    <a:pt x="87835" y="291426"/>
                  </a:cubicBezTo>
                  <a:cubicBezTo>
                    <a:pt x="70266" y="284578"/>
                    <a:pt x="54305" y="274151"/>
                    <a:pt x="40990" y="260784"/>
                  </a:cubicBezTo>
                  <a:cubicBezTo>
                    <a:pt x="27657" y="247192"/>
                    <a:pt x="17282" y="230989"/>
                    <a:pt x="10503" y="213195"/>
                  </a:cubicBezTo>
                  <a:cubicBezTo>
                    <a:pt x="3033" y="193499"/>
                    <a:pt x="-668" y="172557"/>
                    <a:pt x="-391" y="151495"/>
                  </a:cubicBezTo>
                  <a:cubicBezTo>
                    <a:pt x="-651" y="130346"/>
                    <a:pt x="2946" y="109336"/>
                    <a:pt x="10209" y="89484"/>
                  </a:cubicBezTo>
                  <a:cubicBezTo>
                    <a:pt x="16745" y="71604"/>
                    <a:pt x="26810" y="55210"/>
                    <a:pt x="39814" y="41307"/>
                  </a:cubicBezTo>
                  <a:cubicBezTo>
                    <a:pt x="52628" y="27819"/>
                    <a:pt x="68139" y="17184"/>
                    <a:pt x="85328" y="10076"/>
                  </a:cubicBezTo>
                  <a:cubicBezTo>
                    <a:pt x="103935" y="2451"/>
                    <a:pt x="123873" y="-1354"/>
                    <a:pt x="143984" y="-1112"/>
                  </a:cubicBezTo>
                  <a:close/>
                  <a:moveTo>
                    <a:pt x="143396" y="65811"/>
                  </a:moveTo>
                  <a:cubicBezTo>
                    <a:pt x="125135" y="65811"/>
                    <a:pt x="110731" y="70912"/>
                    <a:pt x="100165" y="81114"/>
                  </a:cubicBezTo>
                  <a:cubicBezTo>
                    <a:pt x="89599" y="91317"/>
                    <a:pt x="82630" y="105445"/>
                    <a:pt x="79241" y="123498"/>
                  </a:cubicBezTo>
                  <a:lnTo>
                    <a:pt x="205615" y="123498"/>
                  </a:lnTo>
                  <a:cubicBezTo>
                    <a:pt x="202087" y="104874"/>
                    <a:pt x="195014" y="90608"/>
                    <a:pt x="184414" y="80682"/>
                  </a:cubicBezTo>
                  <a:cubicBezTo>
                    <a:pt x="173814" y="70756"/>
                    <a:pt x="160135" y="65793"/>
                    <a:pt x="143396" y="65811"/>
                  </a:cubicBezTo>
                  <a:close/>
                </a:path>
              </a:pathLst>
            </a:custGeom>
            <a:grpFill/>
            <a:ln w="1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C166E28-5D96-4CB0-BE48-6F0465ADA0CC}"/>
                </a:ext>
              </a:extLst>
            </p:cNvPr>
            <p:cNvSpPr/>
            <p:nvPr/>
          </p:nvSpPr>
          <p:spPr>
            <a:xfrm>
              <a:off x="7173696" y="3904599"/>
              <a:ext cx="98034" cy="432418"/>
            </a:xfrm>
            <a:custGeom>
              <a:avLst/>
              <a:gdLst>
                <a:gd name="connsiteX0" fmla="*/ 48516 w 98034"/>
                <a:gd name="connsiteY0" fmla="*/ -1121 h 432418"/>
                <a:gd name="connsiteX1" fmla="*/ 83430 w 98034"/>
                <a:gd name="connsiteY1" fmla="*/ 13301 h 432418"/>
                <a:gd name="connsiteX2" fmla="*/ 93806 w 98034"/>
                <a:gd name="connsiteY2" fmla="*/ 29210 h 432418"/>
                <a:gd name="connsiteX3" fmla="*/ 97627 w 98034"/>
                <a:gd name="connsiteY3" fmla="*/ 48837 h 432418"/>
                <a:gd name="connsiteX4" fmla="*/ 83344 w 98034"/>
                <a:gd name="connsiteY4" fmla="*/ 84079 h 432418"/>
                <a:gd name="connsiteX5" fmla="*/ 67780 w 98034"/>
                <a:gd name="connsiteY5" fmla="*/ 94455 h 432418"/>
                <a:gd name="connsiteX6" fmla="*/ 29201 w 98034"/>
                <a:gd name="connsiteY6" fmla="*/ 94455 h 432418"/>
                <a:gd name="connsiteX7" fmla="*/ 13637 w 98034"/>
                <a:gd name="connsiteY7" fmla="*/ 84079 h 432418"/>
                <a:gd name="connsiteX8" fmla="*/ 3262 w 98034"/>
                <a:gd name="connsiteY8" fmla="*/ 68325 h 432418"/>
                <a:gd name="connsiteX9" fmla="*/ -404 w 98034"/>
                <a:gd name="connsiteY9" fmla="*/ 48837 h 432418"/>
                <a:gd name="connsiteX10" fmla="*/ 3262 w 98034"/>
                <a:gd name="connsiteY10" fmla="*/ 29210 h 432418"/>
                <a:gd name="connsiteX11" fmla="*/ 13637 w 98034"/>
                <a:gd name="connsiteY11" fmla="*/ 13301 h 432418"/>
                <a:gd name="connsiteX12" fmla="*/ 29201 w 98034"/>
                <a:gd name="connsiteY12" fmla="*/ 2735 h 432418"/>
                <a:gd name="connsiteX13" fmla="*/ 48516 w 98034"/>
                <a:gd name="connsiteY13" fmla="*/ -1121 h 432418"/>
                <a:gd name="connsiteX14" fmla="*/ 87407 w 98034"/>
                <a:gd name="connsiteY14" fmla="*/ 431296 h 432418"/>
                <a:gd name="connsiteX15" fmla="*/ 10525 w 98034"/>
                <a:gd name="connsiteY15" fmla="*/ 431296 h 432418"/>
                <a:gd name="connsiteX16" fmla="*/ 10525 w 98034"/>
                <a:gd name="connsiteY16" fmla="*/ 143116 h 432418"/>
                <a:gd name="connsiteX17" fmla="*/ 87407 w 98034"/>
                <a:gd name="connsiteY17" fmla="*/ 143116 h 43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034" h="432418">
                  <a:moveTo>
                    <a:pt x="48516" y="-1121"/>
                  </a:moveTo>
                  <a:cubicBezTo>
                    <a:pt x="61624" y="-1208"/>
                    <a:pt x="74196" y="3997"/>
                    <a:pt x="83430" y="13301"/>
                  </a:cubicBezTo>
                  <a:cubicBezTo>
                    <a:pt x="87891" y="17883"/>
                    <a:pt x="91419" y="23278"/>
                    <a:pt x="93806" y="29210"/>
                  </a:cubicBezTo>
                  <a:cubicBezTo>
                    <a:pt x="96365" y="35435"/>
                    <a:pt x="97662" y="42110"/>
                    <a:pt x="97627" y="48837"/>
                  </a:cubicBezTo>
                  <a:cubicBezTo>
                    <a:pt x="97731" y="62014"/>
                    <a:pt x="92595" y="74689"/>
                    <a:pt x="83344" y="84079"/>
                  </a:cubicBezTo>
                  <a:cubicBezTo>
                    <a:pt x="78917" y="88558"/>
                    <a:pt x="73608" y="92085"/>
                    <a:pt x="67780" y="94455"/>
                  </a:cubicBezTo>
                  <a:cubicBezTo>
                    <a:pt x="55399" y="99418"/>
                    <a:pt x="41582" y="99418"/>
                    <a:pt x="29201" y="94455"/>
                  </a:cubicBezTo>
                  <a:cubicBezTo>
                    <a:pt x="23373" y="92085"/>
                    <a:pt x="18064" y="88558"/>
                    <a:pt x="13637" y="84079"/>
                  </a:cubicBezTo>
                  <a:cubicBezTo>
                    <a:pt x="9158" y="79583"/>
                    <a:pt x="5631" y="74222"/>
                    <a:pt x="3262" y="68325"/>
                  </a:cubicBezTo>
                  <a:cubicBezTo>
                    <a:pt x="789" y="62135"/>
                    <a:pt x="-456" y="55512"/>
                    <a:pt x="-404" y="48837"/>
                  </a:cubicBezTo>
                  <a:cubicBezTo>
                    <a:pt x="-456" y="42127"/>
                    <a:pt x="789" y="35452"/>
                    <a:pt x="3262" y="29210"/>
                  </a:cubicBezTo>
                  <a:cubicBezTo>
                    <a:pt x="5614" y="23261"/>
                    <a:pt x="9141" y="17849"/>
                    <a:pt x="13637" y="13301"/>
                  </a:cubicBezTo>
                  <a:cubicBezTo>
                    <a:pt x="18099" y="8805"/>
                    <a:pt x="23373" y="5225"/>
                    <a:pt x="29201" y="2735"/>
                  </a:cubicBezTo>
                  <a:cubicBezTo>
                    <a:pt x="35305" y="141"/>
                    <a:pt x="41876" y="-1173"/>
                    <a:pt x="48516" y="-1121"/>
                  </a:cubicBezTo>
                  <a:close/>
                  <a:moveTo>
                    <a:pt x="87407" y="431296"/>
                  </a:moveTo>
                  <a:lnTo>
                    <a:pt x="10525" y="431296"/>
                  </a:lnTo>
                  <a:lnTo>
                    <a:pt x="10525" y="143116"/>
                  </a:lnTo>
                  <a:lnTo>
                    <a:pt x="87407" y="143116"/>
                  </a:lnTo>
                  <a:close/>
                </a:path>
              </a:pathLst>
            </a:custGeom>
            <a:grpFill/>
            <a:ln w="1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39B3286-EFDC-44B2-9377-BF79289A8EFC}"/>
                </a:ext>
              </a:extLst>
            </p:cNvPr>
            <p:cNvSpPr/>
            <p:nvPr/>
          </p:nvSpPr>
          <p:spPr>
            <a:xfrm>
              <a:off x="7290474" y="3963291"/>
              <a:ext cx="256552" cy="381231"/>
            </a:xfrm>
            <a:custGeom>
              <a:avLst/>
              <a:gdLst>
                <a:gd name="connsiteX0" fmla="*/ 234877 w 256552"/>
                <a:gd name="connsiteY0" fmla="*/ 153421 h 381231"/>
                <a:gd name="connsiteX1" fmla="*/ 131467 w 256552"/>
                <a:gd name="connsiteY1" fmla="*/ 153421 h 381231"/>
                <a:gd name="connsiteX2" fmla="*/ 131467 w 256552"/>
                <a:gd name="connsiteY2" fmla="*/ 258732 h 381231"/>
                <a:gd name="connsiteX3" fmla="*/ 134926 w 256552"/>
                <a:gd name="connsiteY3" fmla="*/ 281489 h 381231"/>
                <a:gd name="connsiteX4" fmla="*/ 144056 w 256552"/>
                <a:gd name="connsiteY4" fmla="*/ 296655 h 381231"/>
                <a:gd name="connsiteX5" fmla="*/ 157614 w 256552"/>
                <a:gd name="connsiteY5" fmla="*/ 305128 h 381231"/>
                <a:gd name="connsiteX6" fmla="*/ 174249 w 256552"/>
                <a:gd name="connsiteY6" fmla="*/ 307809 h 381231"/>
                <a:gd name="connsiteX7" fmla="*/ 202090 w 256552"/>
                <a:gd name="connsiteY7" fmla="*/ 302016 h 381231"/>
                <a:gd name="connsiteX8" fmla="*/ 227873 w 256552"/>
                <a:gd name="connsiteY8" fmla="*/ 289081 h 381231"/>
                <a:gd name="connsiteX9" fmla="*/ 256147 w 256552"/>
                <a:gd name="connsiteY9" fmla="*/ 349743 h 381231"/>
                <a:gd name="connsiteX10" fmla="*/ 214645 w 256552"/>
                <a:gd name="connsiteY10" fmla="*/ 371462 h 381231"/>
                <a:gd name="connsiteX11" fmla="*/ 161626 w 256552"/>
                <a:gd name="connsiteY11" fmla="*/ 380109 h 381231"/>
                <a:gd name="connsiteX12" fmla="*/ 81492 w 256552"/>
                <a:gd name="connsiteY12" fmla="*/ 350711 h 381231"/>
                <a:gd name="connsiteX13" fmla="*/ 54689 w 256552"/>
                <a:gd name="connsiteY13" fmla="*/ 265062 h 381231"/>
                <a:gd name="connsiteX14" fmla="*/ 54689 w 256552"/>
                <a:gd name="connsiteY14" fmla="*/ 153525 h 381231"/>
                <a:gd name="connsiteX15" fmla="*/ -406 w 256552"/>
                <a:gd name="connsiteY15" fmla="*/ 153525 h 381231"/>
                <a:gd name="connsiteX16" fmla="*/ -406 w 256552"/>
                <a:gd name="connsiteY16" fmla="*/ 84527 h 381231"/>
                <a:gd name="connsiteX17" fmla="*/ 54689 w 256552"/>
                <a:gd name="connsiteY17" fmla="*/ 84527 h 381231"/>
                <a:gd name="connsiteX18" fmla="*/ 54689 w 256552"/>
                <a:gd name="connsiteY18" fmla="*/ -1123 h 381231"/>
                <a:gd name="connsiteX19" fmla="*/ 131571 w 256552"/>
                <a:gd name="connsiteY19" fmla="*/ -1123 h 381231"/>
                <a:gd name="connsiteX20" fmla="*/ 131571 w 256552"/>
                <a:gd name="connsiteY20" fmla="*/ 84527 h 381231"/>
                <a:gd name="connsiteX21" fmla="*/ 234980 w 256552"/>
                <a:gd name="connsiteY21" fmla="*/ 84527 h 38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6552" h="381231">
                  <a:moveTo>
                    <a:pt x="234877" y="153421"/>
                  </a:moveTo>
                  <a:lnTo>
                    <a:pt x="131467" y="153421"/>
                  </a:lnTo>
                  <a:lnTo>
                    <a:pt x="131467" y="258732"/>
                  </a:lnTo>
                  <a:cubicBezTo>
                    <a:pt x="131294" y="266462"/>
                    <a:pt x="132470" y="274157"/>
                    <a:pt x="134926" y="281489"/>
                  </a:cubicBezTo>
                  <a:cubicBezTo>
                    <a:pt x="136828" y="287144"/>
                    <a:pt x="139941" y="292332"/>
                    <a:pt x="144056" y="296655"/>
                  </a:cubicBezTo>
                  <a:cubicBezTo>
                    <a:pt x="147843" y="300494"/>
                    <a:pt x="152495" y="303399"/>
                    <a:pt x="157614" y="305128"/>
                  </a:cubicBezTo>
                  <a:cubicBezTo>
                    <a:pt x="162974" y="306944"/>
                    <a:pt x="168595" y="307843"/>
                    <a:pt x="174249" y="307809"/>
                  </a:cubicBezTo>
                  <a:cubicBezTo>
                    <a:pt x="183829" y="307739"/>
                    <a:pt x="193288" y="305768"/>
                    <a:pt x="202090" y="302016"/>
                  </a:cubicBezTo>
                  <a:cubicBezTo>
                    <a:pt x="210996" y="298350"/>
                    <a:pt x="219608" y="294027"/>
                    <a:pt x="227873" y="289081"/>
                  </a:cubicBezTo>
                  <a:lnTo>
                    <a:pt x="256147" y="349743"/>
                  </a:lnTo>
                  <a:cubicBezTo>
                    <a:pt x="243246" y="358649"/>
                    <a:pt x="229309" y="365946"/>
                    <a:pt x="214645" y="371462"/>
                  </a:cubicBezTo>
                  <a:cubicBezTo>
                    <a:pt x="199514" y="377221"/>
                    <a:pt x="181840" y="380109"/>
                    <a:pt x="161626" y="380109"/>
                  </a:cubicBezTo>
                  <a:cubicBezTo>
                    <a:pt x="126072" y="380109"/>
                    <a:pt x="99355" y="370304"/>
                    <a:pt x="81492" y="350711"/>
                  </a:cubicBezTo>
                  <a:cubicBezTo>
                    <a:pt x="63629" y="331119"/>
                    <a:pt x="54689" y="302569"/>
                    <a:pt x="54689" y="265062"/>
                  </a:cubicBezTo>
                  <a:lnTo>
                    <a:pt x="54689" y="153525"/>
                  </a:lnTo>
                  <a:lnTo>
                    <a:pt x="-406" y="153525"/>
                  </a:lnTo>
                  <a:lnTo>
                    <a:pt x="-406" y="84527"/>
                  </a:lnTo>
                  <a:lnTo>
                    <a:pt x="54689" y="84527"/>
                  </a:lnTo>
                  <a:lnTo>
                    <a:pt x="54689" y="-1123"/>
                  </a:lnTo>
                  <a:lnTo>
                    <a:pt x="131571" y="-1123"/>
                  </a:lnTo>
                  <a:lnTo>
                    <a:pt x="131571" y="84527"/>
                  </a:lnTo>
                  <a:lnTo>
                    <a:pt x="234980" y="84527"/>
                  </a:lnTo>
                  <a:close/>
                </a:path>
              </a:pathLst>
            </a:custGeom>
            <a:grpFill/>
            <a:ln w="1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504610C-0C7C-4F7A-8C18-CA47620F3271}"/>
                </a:ext>
              </a:extLst>
            </p:cNvPr>
            <p:cNvSpPr/>
            <p:nvPr/>
          </p:nvSpPr>
          <p:spPr>
            <a:xfrm>
              <a:off x="5599695" y="4441062"/>
              <a:ext cx="298763" cy="303356"/>
            </a:xfrm>
            <a:custGeom>
              <a:avLst/>
              <a:gdLst>
                <a:gd name="connsiteX0" fmla="*/ 298358 w 298763"/>
                <a:gd name="connsiteY0" fmla="*/ 294793 h 303356"/>
                <a:gd name="connsiteX1" fmla="*/ 223187 w 298763"/>
                <a:gd name="connsiteY1" fmla="*/ 294793 h 303356"/>
                <a:gd name="connsiteX2" fmla="*/ 223187 w 298763"/>
                <a:gd name="connsiteY2" fmla="*/ 262974 h 303356"/>
                <a:gd name="connsiteX3" fmla="*/ 188135 w 298763"/>
                <a:gd name="connsiteY3" fmla="*/ 291369 h 303356"/>
                <a:gd name="connsiteX4" fmla="*/ 137762 w 298763"/>
                <a:gd name="connsiteY4" fmla="*/ 302228 h 303356"/>
                <a:gd name="connsiteX5" fmla="*/ 82962 w 298763"/>
                <a:gd name="connsiteY5" fmla="*/ 290625 h 303356"/>
                <a:gd name="connsiteX6" fmla="*/ 39074 w 298763"/>
                <a:gd name="connsiteY6" fmla="*/ 258807 h 303356"/>
                <a:gd name="connsiteX7" fmla="*/ 10057 w 298763"/>
                <a:gd name="connsiteY7" fmla="*/ 210786 h 303356"/>
                <a:gd name="connsiteX8" fmla="*/ 10057 w 298763"/>
                <a:gd name="connsiteY8" fmla="*/ 90326 h 303356"/>
                <a:gd name="connsiteX9" fmla="*/ 39074 w 298763"/>
                <a:gd name="connsiteY9" fmla="*/ 42304 h 303356"/>
                <a:gd name="connsiteX10" fmla="*/ 82962 w 298763"/>
                <a:gd name="connsiteY10" fmla="*/ 10486 h 303356"/>
                <a:gd name="connsiteX11" fmla="*/ 137762 w 298763"/>
                <a:gd name="connsiteY11" fmla="*/ -1117 h 303356"/>
                <a:gd name="connsiteX12" fmla="*/ 188135 w 298763"/>
                <a:gd name="connsiteY12" fmla="*/ 9742 h 303356"/>
                <a:gd name="connsiteX13" fmla="*/ 223187 w 298763"/>
                <a:gd name="connsiteY13" fmla="*/ 38431 h 303356"/>
                <a:gd name="connsiteX14" fmla="*/ 223187 w 298763"/>
                <a:gd name="connsiteY14" fmla="*/ 6612 h 303356"/>
                <a:gd name="connsiteX15" fmla="*/ 298306 w 298763"/>
                <a:gd name="connsiteY15" fmla="*/ 6612 h 303356"/>
                <a:gd name="connsiteX16" fmla="*/ 151959 w 298763"/>
                <a:gd name="connsiteY16" fmla="*/ 71148 h 303356"/>
                <a:gd name="connsiteX17" fmla="*/ 121455 w 298763"/>
                <a:gd name="connsiteY17" fmla="*/ 77391 h 303356"/>
                <a:gd name="connsiteX18" fmla="*/ 98197 w 298763"/>
                <a:gd name="connsiteY18" fmla="*/ 94355 h 303356"/>
                <a:gd name="connsiteX19" fmla="*/ 83464 w 298763"/>
                <a:gd name="connsiteY19" fmla="*/ 119619 h 303356"/>
                <a:gd name="connsiteX20" fmla="*/ 83464 w 298763"/>
                <a:gd name="connsiteY20" fmla="*/ 181630 h 303356"/>
                <a:gd name="connsiteX21" fmla="*/ 98197 w 298763"/>
                <a:gd name="connsiteY21" fmla="*/ 206774 h 303356"/>
                <a:gd name="connsiteX22" fmla="*/ 121455 w 298763"/>
                <a:gd name="connsiteY22" fmla="*/ 223720 h 303356"/>
                <a:gd name="connsiteX23" fmla="*/ 151959 w 298763"/>
                <a:gd name="connsiteY23" fmla="*/ 229963 h 303356"/>
                <a:gd name="connsiteX24" fmla="*/ 181996 w 298763"/>
                <a:gd name="connsiteY24" fmla="*/ 224014 h 303356"/>
                <a:gd name="connsiteX25" fmla="*/ 205272 w 298763"/>
                <a:gd name="connsiteY25" fmla="*/ 207362 h 303356"/>
                <a:gd name="connsiteX26" fmla="*/ 220299 w 298763"/>
                <a:gd name="connsiteY26" fmla="*/ 182080 h 303356"/>
                <a:gd name="connsiteX27" fmla="*/ 220299 w 298763"/>
                <a:gd name="connsiteY27" fmla="*/ 119031 h 303356"/>
                <a:gd name="connsiteX28" fmla="*/ 205272 w 298763"/>
                <a:gd name="connsiteY28" fmla="*/ 93750 h 303356"/>
                <a:gd name="connsiteX29" fmla="*/ 181996 w 298763"/>
                <a:gd name="connsiteY29" fmla="*/ 77097 h 303356"/>
                <a:gd name="connsiteX30" fmla="*/ 151959 w 298763"/>
                <a:gd name="connsiteY30" fmla="*/ 71148 h 30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763" h="303356">
                  <a:moveTo>
                    <a:pt x="298358" y="294793"/>
                  </a:moveTo>
                  <a:lnTo>
                    <a:pt x="223187" y="294793"/>
                  </a:lnTo>
                  <a:lnTo>
                    <a:pt x="223187" y="262974"/>
                  </a:lnTo>
                  <a:cubicBezTo>
                    <a:pt x="213623" y="274785"/>
                    <a:pt x="201681" y="284469"/>
                    <a:pt x="188135" y="291369"/>
                  </a:cubicBezTo>
                  <a:cubicBezTo>
                    <a:pt x="174175" y="298614"/>
                    <a:pt x="157384" y="302228"/>
                    <a:pt x="137762" y="302228"/>
                  </a:cubicBezTo>
                  <a:cubicBezTo>
                    <a:pt x="118868" y="302402"/>
                    <a:pt x="100166" y="298441"/>
                    <a:pt x="82962" y="290625"/>
                  </a:cubicBezTo>
                  <a:cubicBezTo>
                    <a:pt x="66334" y="283086"/>
                    <a:pt x="51405" y="272261"/>
                    <a:pt x="39074" y="258807"/>
                  </a:cubicBezTo>
                  <a:cubicBezTo>
                    <a:pt x="26388" y="244835"/>
                    <a:pt x="16533" y="228510"/>
                    <a:pt x="10057" y="210786"/>
                  </a:cubicBezTo>
                  <a:cubicBezTo>
                    <a:pt x="-3893" y="171843"/>
                    <a:pt x="-3893" y="129269"/>
                    <a:pt x="10057" y="90326"/>
                  </a:cubicBezTo>
                  <a:cubicBezTo>
                    <a:pt x="16536" y="72601"/>
                    <a:pt x="26391" y="56294"/>
                    <a:pt x="39074" y="42304"/>
                  </a:cubicBezTo>
                  <a:cubicBezTo>
                    <a:pt x="51405" y="28851"/>
                    <a:pt x="66334" y="18025"/>
                    <a:pt x="82962" y="10486"/>
                  </a:cubicBezTo>
                  <a:cubicBezTo>
                    <a:pt x="100166" y="2670"/>
                    <a:pt x="118868" y="-1290"/>
                    <a:pt x="137762" y="-1117"/>
                  </a:cubicBezTo>
                  <a:cubicBezTo>
                    <a:pt x="157360" y="-1117"/>
                    <a:pt x="174151" y="2497"/>
                    <a:pt x="188135" y="9742"/>
                  </a:cubicBezTo>
                  <a:cubicBezTo>
                    <a:pt x="201734" y="16694"/>
                    <a:pt x="213687" y="26481"/>
                    <a:pt x="223187" y="38431"/>
                  </a:cubicBezTo>
                  <a:lnTo>
                    <a:pt x="223187" y="6612"/>
                  </a:lnTo>
                  <a:lnTo>
                    <a:pt x="298306" y="6612"/>
                  </a:lnTo>
                  <a:close/>
                  <a:moveTo>
                    <a:pt x="151959" y="71148"/>
                  </a:moveTo>
                  <a:cubicBezTo>
                    <a:pt x="141459" y="70992"/>
                    <a:pt x="131053" y="73137"/>
                    <a:pt x="121455" y="77391"/>
                  </a:cubicBezTo>
                  <a:cubicBezTo>
                    <a:pt x="112598" y="81351"/>
                    <a:pt x="104675" y="87127"/>
                    <a:pt x="98197" y="94355"/>
                  </a:cubicBezTo>
                  <a:cubicBezTo>
                    <a:pt x="91662" y="101721"/>
                    <a:pt x="86654" y="110298"/>
                    <a:pt x="83464" y="119619"/>
                  </a:cubicBezTo>
                  <a:cubicBezTo>
                    <a:pt x="76593" y="139713"/>
                    <a:pt x="76593" y="161536"/>
                    <a:pt x="83464" y="181630"/>
                  </a:cubicBezTo>
                  <a:cubicBezTo>
                    <a:pt x="86677" y="190899"/>
                    <a:pt x="91683" y="199442"/>
                    <a:pt x="98197" y="206774"/>
                  </a:cubicBezTo>
                  <a:cubicBezTo>
                    <a:pt x="104681" y="213985"/>
                    <a:pt x="112603" y="219760"/>
                    <a:pt x="121455" y="223720"/>
                  </a:cubicBezTo>
                  <a:cubicBezTo>
                    <a:pt x="131053" y="227974"/>
                    <a:pt x="141459" y="230119"/>
                    <a:pt x="151959" y="229963"/>
                  </a:cubicBezTo>
                  <a:cubicBezTo>
                    <a:pt x="162278" y="230101"/>
                    <a:pt x="172510" y="228078"/>
                    <a:pt x="181996" y="224014"/>
                  </a:cubicBezTo>
                  <a:cubicBezTo>
                    <a:pt x="190850" y="220175"/>
                    <a:pt x="198786" y="214503"/>
                    <a:pt x="205272" y="207362"/>
                  </a:cubicBezTo>
                  <a:cubicBezTo>
                    <a:pt x="211887" y="199995"/>
                    <a:pt x="216991" y="191401"/>
                    <a:pt x="220299" y="182080"/>
                  </a:cubicBezTo>
                  <a:cubicBezTo>
                    <a:pt x="227355" y="161657"/>
                    <a:pt x="227355" y="139454"/>
                    <a:pt x="220299" y="119031"/>
                  </a:cubicBezTo>
                  <a:cubicBezTo>
                    <a:pt x="216991" y="109711"/>
                    <a:pt x="211887" y="101116"/>
                    <a:pt x="205272" y="93750"/>
                  </a:cubicBezTo>
                  <a:cubicBezTo>
                    <a:pt x="198781" y="86608"/>
                    <a:pt x="190847" y="80936"/>
                    <a:pt x="181996" y="77097"/>
                  </a:cubicBezTo>
                  <a:cubicBezTo>
                    <a:pt x="172508" y="73050"/>
                    <a:pt x="162276" y="71010"/>
                    <a:pt x="151959" y="71148"/>
                  </a:cubicBezTo>
                  <a:close/>
                </a:path>
              </a:pathLst>
            </a:custGeom>
            <a:grpFill/>
            <a:ln w="1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C47F53-DF15-4267-9F65-FAECBBD0EAAD}"/>
                </a:ext>
              </a:extLst>
            </p:cNvPr>
            <p:cNvSpPr/>
            <p:nvPr/>
          </p:nvSpPr>
          <p:spPr>
            <a:xfrm>
              <a:off x="5949714" y="4441024"/>
              <a:ext cx="462514" cy="295971"/>
            </a:xfrm>
            <a:custGeom>
              <a:avLst/>
              <a:gdLst>
                <a:gd name="connsiteX0" fmla="*/ 349578 w 462514"/>
                <a:gd name="connsiteY0" fmla="*/ -1114 h 295971"/>
                <a:gd name="connsiteX1" fmla="*/ 395386 w 462514"/>
                <a:gd name="connsiteY1" fmla="*/ 7066 h 295971"/>
                <a:gd name="connsiteX2" fmla="*/ 431026 w 462514"/>
                <a:gd name="connsiteY2" fmla="*/ 30013 h 295971"/>
                <a:gd name="connsiteX3" fmla="*/ 454008 w 462514"/>
                <a:gd name="connsiteY3" fmla="*/ 65549 h 295971"/>
                <a:gd name="connsiteX4" fmla="*/ 462101 w 462514"/>
                <a:gd name="connsiteY4" fmla="*/ 111357 h 295971"/>
                <a:gd name="connsiteX5" fmla="*/ 462101 w 462514"/>
                <a:gd name="connsiteY5" fmla="*/ 294848 h 295971"/>
                <a:gd name="connsiteX6" fmla="*/ 385512 w 462514"/>
                <a:gd name="connsiteY6" fmla="*/ 294848 h 295971"/>
                <a:gd name="connsiteX7" fmla="*/ 385512 w 462514"/>
                <a:gd name="connsiteY7" fmla="*/ 136327 h 295971"/>
                <a:gd name="connsiteX8" fmla="*/ 370779 w 462514"/>
                <a:gd name="connsiteY8" fmla="*/ 88306 h 295971"/>
                <a:gd name="connsiteX9" fmla="*/ 329830 w 462514"/>
                <a:gd name="connsiteY9" fmla="*/ 71792 h 295971"/>
                <a:gd name="connsiteX10" fmla="*/ 306416 w 462514"/>
                <a:gd name="connsiteY10" fmla="*/ 75821 h 295971"/>
                <a:gd name="connsiteX11" fmla="*/ 287273 w 462514"/>
                <a:gd name="connsiteY11" fmla="*/ 87926 h 295971"/>
                <a:gd name="connsiteX12" fmla="*/ 274304 w 462514"/>
                <a:gd name="connsiteY12" fmla="*/ 108296 h 295971"/>
                <a:gd name="connsiteX13" fmla="*/ 269444 w 462514"/>
                <a:gd name="connsiteY13" fmla="*/ 136846 h 295971"/>
                <a:gd name="connsiteX14" fmla="*/ 269444 w 462514"/>
                <a:gd name="connsiteY14" fmla="*/ 294762 h 295971"/>
                <a:gd name="connsiteX15" fmla="*/ 192562 w 462514"/>
                <a:gd name="connsiteY15" fmla="*/ 294762 h 295971"/>
                <a:gd name="connsiteX16" fmla="*/ 192562 w 462514"/>
                <a:gd name="connsiteY16" fmla="*/ 136241 h 295971"/>
                <a:gd name="connsiteX17" fmla="*/ 177967 w 462514"/>
                <a:gd name="connsiteY17" fmla="*/ 88220 h 295971"/>
                <a:gd name="connsiteX18" fmla="*/ 136880 w 462514"/>
                <a:gd name="connsiteY18" fmla="*/ 71705 h 295971"/>
                <a:gd name="connsiteX19" fmla="*/ 113466 w 462514"/>
                <a:gd name="connsiteY19" fmla="*/ 75734 h 295971"/>
                <a:gd name="connsiteX20" fmla="*/ 94306 w 462514"/>
                <a:gd name="connsiteY20" fmla="*/ 87839 h 295971"/>
                <a:gd name="connsiteX21" fmla="*/ 81353 w 462514"/>
                <a:gd name="connsiteY21" fmla="*/ 108210 h 295971"/>
                <a:gd name="connsiteX22" fmla="*/ 76494 w 462514"/>
                <a:gd name="connsiteY22" fmla="*/ 136760 h 295971"/>
                <a:gd name="connsiteX23" fmla="*/ 76494 w 462514"/>
                <a:gd name="connsiteY23" fmla="*/ 294676 h 295971"/>
                <a:gd name="connsiteX24" fmla="*/ -406 w 462514"/>
                <a:gd name="connsiteY24" fmla="*/ 294676 h 295971"/>
                <a:gd name="connsiteX25" fmla="*/ -406 w 462514"/>
                <a:gd name="connsiteY25" fmla="*/ 6651 h 295971"/>
                <a:gd name="connsiteX26" fmla="*/ 74419 w 462514"/>
                <a:gd name="connsiteY26" fmla="*/ 6651 h 295971"/>
                <a:gd name="connsiteX27" fmla="*/ 74419 w 462514"/>
                <a:gd name="connsiteY27" fmla="*/ 40561 h 295971"/>
                <a:gd name="connsiteX28" fmla="*/ 111840 w 462514"/>
                <a:gd name="connsiteY28" fmla="*/ 8293 h 295971"/>
                <a:gd name="connsiteX29" fmla="*/ 158374 w 462514"/>
                <a:gd name="connsiteY29" fmla="*/ -1079 h 295971"/>
                <a:gd name="connsiteX30" fmla="*/ 213918 w 462514"/>
                <a:gd name="connsiteY30" fmla="*/ 12011 h 295971"/>
                <a:gd name="connsiteX31" fmla="*/ 252653 w 462514"/>
                <a:gd name="connsiteY31" fmla="*/ 48326 h 295971"/>
                <a:gd name="connsiteX32" fmla="*/ 295366 w 462514"/>
                <a:gd name="connsiteY32" fmla="*/ 9815 h 295971"/>
                <a:gd name="connsiteX33" fmla="*/ 321737 w 462514"/>
                <a:gd name="connsiteY33" fmla="*/ 1480 h 295971"/>
                <a:gd name="connsiteX34" fmla="*/ 349578 w 462514"/>
                <a:gd name="connsiteY34" fmla="*/ -1114 h 29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62514" h="295971">
                  <a:moveTo>
                    <a:pt x="349578" y="-1114"/>
                  </a:moveTo>
                  <a:cubicBezTo>
                    <a:pt x="365226" y="-1304"/>
                    <a:pt x="380769" y="1480"/>
                    <a:pt x="395386" y="7066"/>
                  </a:cubicBezTo>
                  <a:cubicBezTo>
                    <a:pt x="408712" y="12202"/>
                    <a:pt x="420842" y="20000"/>
                    <a:pt x="431026" y="30013"/>
                  </a:cubicBezTo>
                  <a:cubicBezTo>
                    <a:pt x="441109" y="40112"/>
                    <a:pt x="448941" y="52217"/>
                    <a:pt x="454008" y="65549"/>
                  </a:cubicBezTo>
                  <a:cubicBezTo>
                    <a:pt x="459536" y="80179"/>
                    <a:pt x="462282" y="95725"/>
                    <a:pt x="462101" y="111357"/>
                  </a:cubicBezTo>
                  <a:lnTo>
                    <a:pt x="462101" y="294848"/>
                  </a:lnTo>
                  <a:lnTo>
                    <a:pt x="385512" y="294848"/>
                  </a:lnTo>
                  <a:lnTo>
                    <a:pt x="385512" y="136327"/>
                  </a:lnTo>
                  <a:cubicBezTo>
                    <a:pt x="385512" y="115317"/>
                    <a:pt x="380601" y="99304"/>
                    <a:pt x="370779" y="88306"/>
                  </a:cubicBezTo>
                  <a:cubicBezTo>
                    <a:pt x="360957" y="77308"/>
                    <a:pt x="347308" y="71809"/>
                    <a:pt x="329830" y="71792"/>
                  </a:cubicBezTo>
                  <a:cubicBezTo>
                    <a:pt x="321850" y="71757"/>
                    <a:pt x="313923" y="73106"/>
                    <a:pt x="306416" y="75821"/>
                  </a:cubicBezTo>
                  <a:cubicBezTo>
                    <a:pt x="299208" y="78363"/>
                    <a:pt x="292667" y="82513"/>
                    <a:pt x="287273" y="87926"/>
                  </a:cubicBezTo>
                  <a:cubicBezTo>
                    <a:pt x="281611" y="93771"/>
                    <a:pt x="277198" y="100688"/>
                    <a:pt x="274304" y="108296"/>
                  </a:cubicBezTo>
                  <a:cubicBezTo>
                    <a:pt x="270892" y="117427"/>
                    <a:pt x="269242" y="127111"/>
                    <a:pt x="269444" y="136846"/>
                  </a:cubicBezTo>
                  <a:lnTo>
                    <a:pt x="269444" y="294762"/>
                  </a:lnTo>
                  <a:lnTo>
                    <a:pt x="192562" y="294762"/>
                  </a:lnTo>
                  <a:lnTo>
                    <a:pt x="192562" y="136241"/>
                  </a:lnTo>
                  <a:cubicBezTo>
                    <a:pt x="192562" y="115231"/>
                    <a:pt x="187697" y="99218"/>
                    <a:pt x="177967" y="88220"/>
                  </a:cubicBezTo>
                  <a:cubicBezTo>
                    <a:pt x="168236" y="77222"/>
                    <a:pt x="154541" y="71723"/>
                    <a:pt x="136880" y="71705"/>
                  </a:cubicBezTo>
                  <a:cubicBezTo>
                    <a:pt x="128899" y="71653"/>
                    <a:pt x="120972" y="73019"/>
                    <a:pt x="113466" y="75734"/>
                  </a:cubicBezTo>
                  <a:cubicBezTo>
                    <a:pt x="106253" y="78276"/>
                    <a:pt x="99706" y="82427"/>
                    <a:pt x="94306" y="87839"/>
                  </a:cubicBezTo>
                  <a:cubicBezTo>
                    <a:pt x="88654" y="93684"/>
                    <a:pt x="84248" y="100618"/>
                    <a:pt x="81353" y="108210"/>
                  </a:cubicBezTo>
                  <a:cubicBezTo>
                    <a:pt x="77933" y="117323"/>
                    <a:pt x="76283" y="127024"/>
                    <a:pt x="76494" y="136760"/>
                  </a:cubicBezTo>
                  <a:lnTo>
                    <a:pt x="76494" y="294676"/>
                  </a:lnTo>
                  <a:lnTo>
                    <a:pt x="-406" y="294676"/>
                  </a:lnTo>
                  <a:lnTo>
                    <a:pt x="-406" y="6651"/>
                  </a:lnTo>
                  <a:lnTo>
                    <a:pt x="74419" y="6651"/>
                  </a:lnTo>
                  <a:lnTo>
                    <a:pt x="74419" y="40561"/>
                  </a:lnTo>
                  <a:cubicBezTo>
                    <a:pt x="84634" y="25292"/>
                    <a:pt x="97107" y="14536"/>
                    <a:pt x="111840" y="8293"/>
                  </a:cubicBezTo>
                  <a:cubicBezTo>
                    <a:pt x="126554" y="2051"/>
                    <a:pt x="142387" y="-1148"/>
                    <a:pt x="158374" y="-1079"/>
                  </a:cubicBezTo>
                  <a:cubicBezTo>
                    <a:pt x="179195" y="-1079"/>
                    <a:pt x="197710" y="3279"/>
                    <a:pt x="213918" y="12011"/>
                  </a:cubicBezTo>
                  <a:cubicBezTo>
                    <a:pt x="229827" y="20467"/>
                    <a:pt x="243198" y="32987"/>
                    <a:pt x="252653" y="48326"/>
                  </a:cubicBezTo>
                  <a:cubicBezTo>
                    <a:pt x="262605" y="31414"/>
                    <a:pt x="277517" y="17977"/>
                    <a:pt x="295366" y="9815"/>
                  </a:cubicBezTo>
                  <a:cubicBezTo>
                    <a:pt x="303779" y="5959"/>
                    <a:pt x="312636" y="3158"/>
                    <a:pt x="321737" y="1480"/>
                  </a:cubicBezTo>
                  <a:cubicBezTo>
                    <a:pt x="330920" y="-232"/>
                    <a:pt x="340238" y="-1096"/>
                    <a:pt x="349578" y="-1114"/>
                  </a:cubicBezTo>
                  <a:close/>
                </a:path>
              </a:pathLst>
            </a:custGeom>
            <a:grpFill/>
            <a:ln w="1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2ACDAD1-545C-4B3E-86B1-34F7E9A4C27B}"/>
                </a:ext>
              </a:extLst>
            </p:cNvPr>
            <p:cNvSpPr/>
            <p:nvPr/>
          </p:nvSpPr>
          <p:spPr>
            <a:xfrm>
              <a:off x="6443450" y="4441062"/>
              <a:ext cx="298711" cy="303356"/>
            </a:xfrm>
            <a:custGeom>
              <a:avLst/>
              <a:gdLst>
                <a:gd name="connsiteX0" fmla="*/ 298306 w 298711"/>
                <a:gd name="connsiteY0" fmla="*/ 294793 h 303356"/>
                <a:gd name="connsiteX1" fmla="*/ 223187 w 298711"/>
                <a:gd name="connsiteY1" fmla="*/ 294793 h 303356"/>
                <a:gd name="connsiteX2" fmla="*/ 223187 w 298711"/>
                <a:gd name="connsiteY2" fmla="*/ 262974 h 303356"/>
                <a:gd name="connsiteX3" fmla="*/ 188135 w 298711"/>
                <a:gd name="connsiteY3" fmla="*/ 291369 h 303356"/>
                <a:gd name="connsiteX4" fmla="*/ 137762 w 298711"/>
                <a:gd name="connsiteY4" fmla="*/ 302228 h 303356"/>
                <a:gd name="connsiteX5" fmla="*/ 82962 w 298711"/>
                <a:gd name="connsiteY5" fmla="*/ 290625 h 303356"/>
                <a:gd name="connsiteX6" fmla="*/ 39074 w 298711"/>
                <a:gd name="connsiteY6" fmla="*/ 258807 h 303356"/>
                <a:gd name="connsiteX7" fmla="*/ 10057 w 298711"/>
                <a:gd name="connsiteY7" fmla="*/ 210786 h 303356"/>
                <a:gd name="connsiteX8" fmla="*/ 10057 w 298711"/>
                <a:gd name="connsiteY8" fmla="*/ 90326 h 303356"/>
                <a:gd name="connsiteX9" fmla="*/ 39074 w 298711"/>
                <a:gd name="connsiteY9" fmla="*/ 42304 h 303356"/>
                <a:gd name="connsiteX10" fmla="*/ 82962 w 298711"/>
                <a:gd name="connsiteY10" fmla="*/ 10486 h 303356"/>
                <a:gd name="connsiteX11" fmla="*/ 137762 w 298711"/>
                <a:gd name="connsiteY11" fmla="*/ -1117 h 303356"/>
                <a:gd name="connsiteX12" fmla="*/ 188135 w 298711"/>
                <a:gd name="connsiteY12" fmla="*/ 9742 h 303356"/>
                <a:gd name="connsiteX13" fmla="*/ 223187 w 298711"/>
                <a:gd name="connsiteY13" fmla="*/ 38431 h 303356"/>
                <a:gd name="connsiteX14" fmla="*/ 223187 w 298711"/>
                <a:gd name="connsiteY14" fmla="*/ 6612 h 303356"/>
                <a:gd name="connsiteX15" fmla="*/ 298306 w 298711"/>
                <a:gd name="connsiteY15" fmla="*/ 6612 h 303356"/>
                <a:gd name="connsiteX16" fmla="*/ 151890 w 298711"/>
                <a:gd name="connsiteY16" fmla="*/ 71148 h 303356"/>
                <a:gd name="connsiteX17" fmla="*/ 121403 w 298711"/>
                <a:gd name="connsiteY17" fmla="*/ 77391 h 303356"/>
                <a:gd name="connsiteX18" fmla="*/ 98128 w 298711"/>
                <a:gd name="connsiteY18" fmla="*/ 94355 h 303356"/>
                <a:gd name="connsiteX19" fmla="*/ 83394 w 298711"/>
                <a:gd name="connsiteY19" fmla="*/ 119619 h 303356"/>
                <a:gd name="connsiteX20" fmla="*/ 83394 w 298711"/>
                <a:gd name="connsiteY20" fmla="*/ 181630 h 303356"/>
                <a:gd name="connsiteX21" fmla="*/ 98128 w 298711"/>
                <a:gd name="connsiteY21" fmla="*/ 206774 h 303356"/>
                <a:gd name="connsiteX22" fmla="*/ 121403 w 298711"/>
                <a:gd name="connsiteY22" fmla="*/ 223720 h 303356"/>
                <a:gd name="connsiteX23" fmla="*/ 151890 w 298711"/>
                <a:gd name="connsiteY23" fmla="*/ 229963 h 303356"/>
                <a:gd name="connsiteX24" fmla="*/ 181945 w 298711"/>
                <a:gd name="connsiteY24" fmla="*/ 224014 h 303356"/>
                <a:gd name="connsiteX25" fmla="*/ 205220 w 298711"/>
                <a:gd name="connsiteY25" fmla="*/ 207362 h 303356"/>
                <a:gd name="connsiteX26" fmla="*/ 220230 w 298711"/>
                <a:gd name="connsiteY26" fmla="*/ 182080 h 303356"/>
                <a:gd name="connsiteX27" fmla="*/ 220230 w 298711"/>
                <a:gd name="connsiteY27" fmla="*/ 119031 h 303356"/>
                <a:gd name="connsiteX28" fmla="*/ 205220 w 298711"/>
                <a:gd name="connsiteY28" fmla="*/ 93750 h 303356"/>
                <a:gd name="connsiteX29" fmla="*/ 181945 w 298711"/>
                <a:gd name="connsiteY29" fmla="*/ 77097 h 303356"/>
                <a:gd name="connsiteX30" fmla="*/ 151890 w 298711"/>
                <a:gd name="connsiteY30" fmla="*/ 71148 h 30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711" h="303356">
                  <a:moveTo>
                    <a:pt x="298306" y="294793"/>
                  </a:moveTo>
                  <a:lnTo>
                    <a:pt x="223187" y="294793"/>
                  </a:lnTo>
                  <a:lnTo>
                    <a:pt x="223187" y="262974"/>
                  </a:lnTo>
                  <a:cubicBezTo>
                    <a:pt x="213625" y="274785"/>
                    <a:pt x="201675" y="284469"/>
                    <a:pt x="188135" y="291369"/>
                  </a:cubicBezTo>
                  <a:cubicBezTo>
                    <a:pt x="174185" y="298614"/>
                    <a:pt x="157394" y="302228"/>
                    <a:pt x="137762" y="302228"/>
                  </a:cubicBezTo>
                  <a:cubicBezTo>
                    <a:pt x="118868" y="302402"/>
                    <a:pt x="100166" y="298441"/>
                    <a:pt x="82962" y="290625"/>
                  </a:cubicBezTo>
                  <a:cubicBezTo>
                    <a:pt x="66334" y="283086"/>
                    <a:pt x="51405" y="272261"/>
                    <a:pt x="39074" y="258807"/>
                  </a:cubicBezTo>
                  <a:cubicBezTo>
                    <a:pt x="26388" y="244835"/>
                    <a:pt x="16533" y="228510"/>
                    <a:pt x="10057" y="210786"/>
                  </a:cubicBezTo>
                  <a:cubicBezTo>
                    <a:pt x="-3893" y="171843"/>
                    <a:pt x="-3893" y="129269"/>
                    <a:pt x="10057" y="90326"/>
                  </a:cubicBezTo>
                  <a:cubicBezTo>
                    <a:pt x="16536" y="72601"/>
                    <a:pt x="26391" y="56294"/>
                    <a:pt x="39074" y="42304"/>
                  </a:cubicBezTo>
                  <a:cubicBezTo>
                    <a:pt x="51405" y="28851"/>
                    <a:pt x="66334" y="18025"/>
                    <a:pt x="82962" y="10486"/>
                  </a:cubicBezTo>
                  <a:cubicBezTo>
                    <a:pt x="100166" y="2670"/>
                    <a:pt x="118868" y="-1290"/>
                    <a:pt x="137762" y="-1117"/>
                  </a:cubicBezTo>
                  <a:cubicBezTo>
                    <a:pt x="157360" y="-1117"/>
                    <a:pt x="174151" y="2497"/>
                    <a:pt x="188135" y="9742"/>
                  </a:cubicBezTo>
                  <a:cubicBezTo>
                    <a:pt x="201727" y="16694"/>
                    <a:pt x="213694" y="26481"/>
                    <a:pt x="223187" y="38431"/>
                  </a:cubicBezTo>
                  <a:lnTo>
                    <a:pt x="223187" y="6612"/>
                  </a:lnTo>
                  <a:lnTo>
                    <a:pt x="298306" y="6612"/>
                  </a:lnTo>
                  <a:close/>
                  <a:moveTo>
                    <a:pt x="151890" y="71148"/>
                  </a:moveTo>
                  <a:cubicBezTo>
                    <a:pt x="141397" y="71010"/>
                    <a:pt x="130996" y="73137"/>
                    <a:pt x="121403" y="77391"/>
                  </a:cubicBezTo>
                  <a:cubicBezTo>
                    <a:pt x="112544" y="81351"/>
                    <a:pt x="104616" y="87144"/>
                    <a:pt x="98128" y="94355"/>
                  </a:cubicBezTo>
                  <a:cubicBezTo>
                    <a:pt x="91607" y="101721"/>
                    <a:pt x="86600" y="110316"/>
                    <a:pt x="83394" y="119619"/>
                  </a:cubicBezTo>
                  <a:cubicBezTo>
                    <a:pt x="76524" y="139713"/>
                    <a:pt x="76524" y="161536"/>
                    <a:pt x="83394" y="181630"/>
                  </a:cubicBezTo>
                  <a:cubicBezTo>
                    <a:pt x="86621" y="190899"/>
                    <a:pt x="91626" y="199424"/>
                    <a:pt x="98128" y="206774"/>
                  </a:cubicBezTo>
                  <a:cubicBezTo>
                    <a:pt x="104621" y="213985"/>
                    <a:pt x="112550" y="219760"/>
                    <a:pt x="121403" y="223720"/>
                  </a:cubicBezTo>
                  <a:cubicBezTo>
                    <a:pt x="130996" y="227974"/>
                    <a:pt x="141397" y="230101"/>
                    <a:pt x="151890" y="229963"/>
                  </a:cubicBezTo>
                  <a:cubicBezTo>
                    <a:pt x="162214" y="230101"/>
                    <a:pt x="172453" y="228078"/>
                    <a:pt x="181945" y="224014"/>
                  </a:cubicBezTo>
                  <a:cubicBezTo>
                    <a:pt x="190798" y="220175"/>
                    <a:pt x="198736" y="214503"/>
                    <a:pt x="205220" y="207362"/>
                  </a:cubicBezTo>
                  <a:cubicBezTo>
                    <a:pt x="211826" y="199995"/>
                    <a:pt x="216927" y="191401"/>
                    <a:pt x="220230" y="182080"/>
                  </a:cubicBezTo>
                  <a:cubicBezTo>
                    <a:pt x="227303" y="161657"/>
                    <a:pt x="227303" y="139454"/>
                    <a:pt x="220230" y="119031"/>
                  </a:cubicBezTo>
                  <a:cubicBezTo>
                    <a:pt x="216927" y="109711"/>
                    <a:pt x="211826" y="101116"/>
                    <a:pt x="205220" y="93750"/>
                  </a:cubicBezTo>
                  <a:cubicBezTo>
                    <a:pt x="198736" y="86608"/>
                    <a:pt x="190798" y="80936"/>
                    <a:pt x="181945" y="77097"/>
                  </a:cubicBezTo>
                  <a:cubicBezTo>
                    <a:pt x="172449" y="73050"/>
                    <a:pt x="162214" y="71010"/>
                    <a:pt x="151890" y="71148"/>
                  </a:cubicBezTo>
                  <a:close/>
                </a:path>
              </a:pathLst>
            </a:custGeom>
            <a:grpFill/>
            <a:ln w="1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30E5DC6-2CD8-4BBD-8FCA-0D8C4BA08591}"/>
                </a:ext>
              </a:extLst>
            </p:cNvPr>
            <p:cNvSpPr/>
            <p:nvPr/>
          </p:nvSpPr>
          <p:spPr>
            <a:xfrm>
              <a:off x="6781295" y="4448797"/>
              <a:ext cx="249859" cy="288180"/>
            </a:xfrm>
            <a:custGeom>
              <a:avLst/>
              <a:gdLst>
                <a:gd name="connsiteX0" fmla="*/ 246203 w 249859"/>
                <a:gd name="connsiteY0" fmla="*/ 55683 h 288180"/>
                <a:gd name="connsiteX1" fmla="*/ 105390 w 249859"/>
                <a:gd name="connsiteY1" fmla="*/ 217766 h 288180"/>
                <a:gd name="connsiteX2" fmla="*/ 249454 w 249859"/>
                <a:gd name="connsiteY2" fmla="*/ 217766 h 288180"/>
                <a:gd name="connsiteX3" fmla="*/ 249454 w 249859"/>
                <a:gd name="connsiteY3" fmla="*/ 287058 h 288180"/>
                <a:gd name="connsiteX4" fmla="*/ -406 w 249859"/>
                <a:gd name="connsiteY4" fmla="*/ 287058 h 288180"/>
                <a:gd name="connsiteX5" fmla="*/ -406 w 249859"/>
                <a:gd name="connsiteY5" fmla="*/ 231151 h 288180"/>
                <a:gd name="connsiteX6" fmla="*/ 143641 w 249859"/>
                <a:gd name="connsiteY6" fmla="*/ 67875 h 288180"/>
                <a:gd name="connsiteX7" fmla="*/ 4592 w 249859"/>
                <a:gd name="connsiteY7" fmla="*/ 67875 h 288180"/>
                <a:gd name="connsiteX8" fmla="*/ 4592 w 249859"/>
                <a:gd name="connsiteY8" fmla="*/ -1123 h 288180"/>
                <a:gd name="connsiteX9" fmla="*/ 246151 w 249859"/>
                <a:gd name="connsiteY9" fmla="*/ -1123 h 28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859" h="288180">
                  <a:moveTo>
                    <a:pt x="246203" y="55683"/>
                  </a:moveTo>
                  <a:lnTo>
                    <a:pt x="105390" y="217766"/>
                  </a:lnTo>
                  <a:lnTo>
                    <a:pt x="249454" y="217766"/>
                  </a:lnTo>
                  <a:lnTo>
                    <a:pt x="249454" y="287058"/>
                  </a:lnTo>
                  <a:lnTo>
                    <a:pt x="-406" y="287058"/>
                  </a:lnTo>
                  <a:lnTo>
                    <a:pt x="-406" y="231151"/>
                  </a:lnTo>
                  <a:lnTo>
                    <a:pt x="143641" y="67875"/>
                  </a:lnTo>
                  <a:lnTo>
                    <a:pt x="4592" y="67875"/>
                  </a:lnTo>
                  <a:lnTo>
                    <a:pt x="4592" y="-1123"/>
                  </a:lnTo>
                  <a:lnTo>
                    <a:pt x="246151" y="-1123"/>
                  </a:lnTo>
                  <a:close/>
                </a:path>
              </a:pathLst>
            </a:custGeom>
            <a:grpFill/>
            <a:ln w="1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070B0A0-FEDC-437A-B4C4-4EFB6FADF81A}"/>
                </a:ext>
              </a:extLst>
            </p:cNvPr>
            <p:cNvSpPr/>
            <p:nvPr/>
          </p:nvSpPr>
          <p:spPr>
            <a:xfrm>
              <a:off x="7059462" y="4304558"/>
              <a:ext cx="98068" cy="432419"/>
            </a:xfrm>
            <a:custGeom>
              <a:avLst/>
              <a:gdLst>
                <a:gd name="connsiteX0" fmla="*/ 48465 w 98068"/>
                <a:gd name="connsiteY0" fmla="*/ -1121 h 432419"/>
                <a:gd name="connsiteX1" fmla="*/ 67746 w 98068"/>
                <a:gd name="connsiteY1" fmla="*/ 2735 h 432419"/>
                <a:gd name="connsiteX2" fmla="*/ 93823 w 98068"/>
                <a:gd name="connsiteY2" fmla="*/ 29210 h 432419"/>
                <a:gd name="connsiteX3" fmla="*/ 97662 w 98068"/>
                <a:gd name="connsiteY3" fmla="*/ 48837 h 432419"/>
                <a:gd name="connsiteX4" fmla="*/ 83361 w 98068"/>
                <a:gd name="connsiteY4" fmla="*/ 84079 h 432419"/>
                <a:gd name="connsiteX5" fmla="*/ 67798 w 98068"/>
                <a:gd name="connsiteY5" fmla="*/ 94455 h 432419"/>
                <a:gd name="connsiteX6" fmla="*/ 29218 w 98068"/>
                <a:gd name="connsiteY6" fmla="*/ 94455 h 432419"/>
                <a:gd name="connsiteX7" fmla="*/ 13655 w 98068"/>
                <a:gd name="connsiteY7" fmla="*/ 84079 h 432419"/>
                <a:gd name="connsiteX8" fmla="*/ 3279 w 98068"/>
                <a:gd name="connsiteY8" fmla="*/ 68326 h 432419"/>
                <a:gd name="connsiteX9" fmla="*/ -404 w 98068"/>
                <a:gd name="connsiteY9" fmla="*/ 48837 h 432419"/>
                <a:gd name="connsiteX10" fmla="*/ 3279 w 98068"/>
                <a:gd name="connsiteY10" fmla="*/ 29210 h 432419"/>
                <a:gd name="connsiteX11" fmla="*/ 13655 w 98068"/>
                <a:gd name="connsiteY11" fmla="*/ 13301 h 432419"/>
                <a:gd name="connsiteX12" fmla="*/ 29218 w 98068"/>
                <a:gd name="connsiteY12" fmla="*/ 2735 h 432419"/>
                <a:gd name="connsiteX13" fmla="*/ 48465 w 98068"/>
                <a:gd name="connsiteY13" fmla="*/ -1121 h 432419"/>
                <a:gd name="connsiteX14" fmla="*/ 87338 w 98068"/>
                <a:gd name="connsiteY14" fmla="*/ 431296 h 432419"/>
                <a:gd name="connsiteX15" fmla="*/ 10456 w 98068"/>
                <a:gd name="connsiteY15" fmla="*/ 431296 h 432419"/>
                <a:gd name="connsiteX16" fmla="*/ 10456 w 98068"/>
                <a:gd name="connsiteY16" fmla="*/ 143116 h 432419"/>
                <a:gd name="connsiteX17" fmla="*/ 87338 w 98068"/>
                <a:gd name="connsiteY17" fmla="*/ 143116 h 43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068" h="432419">
                  <a:moveTo>
                    <a:pt x="48465" y="-1121"/>
                  </a:moveTo>
                  <a:cubicBezTo>
                    <a:pt x="55088" y="-1173"/>
                    <a:pt x="61659" y="141"/>
                    <a:pt x="67746" y="2735"/>
                  </a:cubicBezTo>
                  <a:cubicBezTo>
                    <a:pt x="79608" y="7732"/>
                    <a:pt x="88998" y="17261"/>
                    <a:pt x="93823" y="29210"/>
                  </a:cubicBezTo>
                  <a:cubicBezTo>
                    <a:pt x="96399" y="35435"/>
                    <a:pt x="97696" y="42110"/>
                    <a:pt x="97662" y="48837"/>
                  </a:cubicBezTo>
                  <a:cubicBezTo>
                    <a:pt x="97748" y="62014"/>
                    <a:pt x="92595" y="74689"/>
                    <a:pt x="83361" y="84079"/>
                  </a:cubicBezTo>
                  <a:cubicBezTo>
                    <a:pt x="78934" y="88558"/>
                    <a:pt x="73625" y="92086"/>
                    <a:pt x="67798" y="94455"/>
                  </a:cubicBezTo>
                  <a:cubicBezTo>
                    <a:pt x="55416" y="99418"/>
                    <a:pt x="41599" y="99418"/>
                    <a:pt x="29218" y="94455"/>
                  </a:cubicBezTo>
                  <a:cubicBezTo>
                    <a:pt x="23390" y="92086"/>
                    <a:pt x="18082" y="88558"/>
                    <a:pt x="13655" y="84079"/>
                  </a:cubicBezTo>
                  <a:cubicBezTo>
                    <a:pt x="9176" y="79566"/>
                    <a:pt x="5648" y="74222"/>
                    <a:pt x="3279" y="68326"/>
                  </a:cubicBezTo>
                  <a:cubicBezTo>
                    <a:pt x="789" y="62135"/>
                    <a:pt x="-456" y="55512"/>
                    <a:pt x="-404" y="48837"/>
                  </a:cubicBezTo>
                  <a:cubicBezTo>
                    <a:pt x="-439" y="42127"/>
                    <a:pt x="806" y="35452"/>
                    <a:pt x="3279" y="29210"/>
                  </a:cubicBezTo>
                  <a:cubicBezTo>
                    <a:pt x="5614" y="23261"/>
                    <a:pt x="9159" y="17849"/>
                    <a:pt x="13655" y="13301"/>
                  </a:cubicBezTo>
                  <a:cubicBezTo>
                    <a:pt x="18099" y="8805"/>
                    <a:pt x="23390" y="5208"/>
                    <a:pt x="29218" y="2735"/>
                  </a:cubicBezTo>
                  <a:cubicBezTo>
                    <a:pt x="35305" y="141"/>
                    <a:pt x="41859" y="-1173"/>
                    <a:pt x="48465" y="-1121"/>
                  </a:cubicBezTo>
                  <a:close/>
                  <a:moveTo>
                    <a:pt x="87338" y="431296"/>
                  </a:moveTo>
                  <a:lnTo>
                    <a:pt x="10456" y="431296"/>
                  </a:lnTo>
                  <a:lnTo>
                    <a:pt x="10456" y="143116"/>
                  </a:lnTo>
                  <a:lnTo>
                    <a:pt x="87338" y="143116"/>
                  </a:lnTo>
                  <a:close/>
                </a:path>
              </a:pathLst>
            </a:custGeom>
            <a:grpFill/>
            <a:ln w="1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542F76-24EE-418E-9B83-16AB68FB65BF}"/>
                </a:ext>
              </a:extLst>
            </p:cNvPr>
            <p:cNvSpPr/>
            <p:nvPr/>
          </p:nvSpPr>
          <p:spPr>
            <a:xfrm>
              <a:off x="7198461" y="4441027"/>
              <a:ext cx="269857" cy="295916"/>
            </a:xfrm>
            <a:custGeom>
              <a:avLst/>
              <a:gdLst>
                <a:gd name="connsiteX0" fmla="*/ 158375 w 269857"/>
                <a:gd name="connsiteY0" fmla="*/ -1117 h 295916"/>
                <a:gd name="connsiteX1" fmla="*/ 203006 w 269857"/>
                <a:gd name="connsiteY1" fmla="*/ 7063 h 295916"/>
                <a:gd name="connsiteX2" fmla="*/ 261196 w 269857"/>
                <a:gd name="connsiteY2" fmla="*/ 65494 h 295916"/>
                <a:gd name="connsiteX3" fmla="*/ 269445 w 269857"/>
                <a:gd name="connsiteY3" fmla="*/ 111302 h 295916"/>
                <a:gd name="connsiteX4" fmla="*/ 269445 w 269857"/>
                <a:gd name="connsiteY4" fmla="*/ 294794 h 295916"/>
                <a:gd name="connsiteX5" fmla="*/ 192544 w 269857"/>
                <a:gd name="connsiteY5" fmla="*/ 294794 h 295916"/>
                <a:gd name="connsiteX6" fmla="*/ 192544 w 269857"/>
                <a:gd name="connsiteY6" fmla="*/ 136273 h 295916"/>
                <a:gd name="connsiteX7" fmla="*/ 177967 w 269857"/>
                <a:gd name="connsiteY7" fmla="*/ 88251 h 295916"/>
                <a:gd name="connsiteX8" fmla="*/ 136880 w 269857"/>
                <a:gd name="connsiteY8" fmla="*/ 71737 h 295916"/>
                <a:gd name="connsiteX9" fmla="*/ 113448 w 269857"/>
                <a:gd name="connsiteY9" fmla="*/ 75766 h 295916"/>
                <a:gd name="connsiteX10" fmla="*/ 94306 w 269857"/>
                <a:gd name="connsiteY10" fmla="*/ 87871 h 295916"/>
                <a:gd name="connsiteX11" fmla="*/ 81336 w 269857"/>
                <a:gd name="connsiteY11" fmla="*/ 108241 h 295916"/>
                <a:gd name="connsiteX12" fmla="*/ 76477 w 269857"/>
                <a:gd name="connsiteY12" fmla="*/ 136791 h 295916"/>
                <a:gd name="connsiteX13" fmla="*/ 76477 w 269857"/>
                <a:gd name="connsiteY13" fmla="*/ 294707 h 295916"/>
                <a:gd name="connsiteX14" fmla="*/ -406 w 269857"/>
                <a:gd name="connsiteY14" fmla="*/ 294707 h 295916"/>
                <a:gd name="connsiteX15" fmla="*/ -406 w 269857"/>
                <a:gd name="connsiteY15" fmla="*/ 6648 h 295916"/>
                <a:gd name="connsiteX16" fmla="*/ 74419 w 269857"/>
                <a:gd name="connsiteY16" fmla="*/ 6648 h 295916"/>
                <a:gd name="connsiteX17" fmla="*/ 74419 w 269857"/>
                <a:gd name="connsiteY17" fmla="*/ 40558 h 295916"/>
                <a:gd name="connsiteX18" fmla="*/ 111840 w 269857"/>
                <a:gd name="connsiteY18" fmla="*/ 8290 h 295916"/>
                <a:gd name="connsiteX19" fmla="*/ 158375 w 269857"/>
                <a:gd name="connsiteY19" fmla="*/ -1117 h 29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9857" h="295916">
                  <a:moveTo>
                    <a:pt x="158375" y="-1117"/>
                  </a:moveTo>
                  <a:cubicBezTo>
                    <a:pt x="173644" y="-1272"/>
                    <a:pt x="188792" y="1512"/>
                    <a:pt x="203006" y="7063"/>
                  </a:cubicBezTo>
                  <a:cubicBezTo>
                    <a:pt x="229827" y="17386"/>
                    <a:pt x="250993" y="38639"/>
                    <a:pt x="261196" y="65494"/>
                  </a:cubicBezTo>
                  <a:cubicBezTo>
                    <a:pt x="266816" y="80106"/>
                    <a:pt x="269617" y="95652"/>
                    <a:pt x="269445" y="111302"/>
                  </a:cubicBezTo>
                  <a:lnTo>
                    <a:pt x="269445" y="294794"/>
                  </a:lnTo>
                  <a:lnTo>
                    <a:pt x="192544" y="294794"/>
                  </a:lnTo>
                  <a:lnTo>
                    <a:pt x="192544" y="136273"/>
                  </a:lnTo>
                  <a:cubicBezTo>
                    <a:pt x="192544" y="115262"/>
                    <a:pt x="187685" y="99249"/>
                    <a:pt x="177967" y="88251"/>
                  </a:cubicBezTo>
                  <a:cubicBezTo>
                    <a:pt x="168249" y="77253"/>
                    <a:pt x="154553" y="71754"/>
                    <a:pt x="136880" y="71737"/>
                  </a:cubicBezTo>
                  <a:cubicBezTo>
                    <a:pt x="128891" y="71702"/>
                    <a:pt x="120953" y="73051"/>
                    <a:pt x="113448" y="75766"/>
                  </a:cubicBezTo>
                  <a:cubicBezTo>
                    <a:pt x="106237" y="78308"/>
                    <a:pt x="99701" y="82458"/>
                    <a:pt x="94306" y="87871"/>
                  </a:cubicBezTo>
                  <a:cubicBezTo>
                    <a:pt x="88651" y="93716"/>
                    <a:pt x="84241" y="100650"/>
                    <a:pt x="81336" y="108241"/>
                  </a:cubicBezTo>
                  <a:cubicBezTo>
                    <a:pt x="77930" y="117372"/>
                    <a:pt x="76269" y="127056"/>
                    <a:pt x="76477" y="136791"/>
                  </a:cubicBezTo>
                  <a:lnTo>
                    <a:pt x="76477" y="294707"/>
                  </a:lnTo>
                  <a:lnTo>
                    <a:pt x="-406" y="294707"/>
                  </a:lnTo>
                  <a:lnTo>
                    <a:pt x="-406" y="6648"/>
                  </a:lnTo>
                  <a:lnTo>
                    <a:pt x="74419" y="6648"/>
                  </a:lnTo>
                  <a:lnTo>
                    <a:pt x="74419" y="40558"/>
                  </a:lnTo>
                  <a:cubicBezTo>
                    <a:pt x="84622" y="25289"/>
                    <a:pt x="97090" y="14533"/>
                    <a:pt x="111840" y="8290"/>
                  </a:cubicBezTo>
                  <a:cubicBezTo>
                    <a:pt x="126556" y="2031"/>
                    <a:pt x="142379" y="-1186"/>
                    <a:pt x="158375" y="-1117"/>
                  </a:cubicBezTo>
                  <a:close/>
                </a:path>
              </a:pathLst>
            </a:custGeom>
            <a:grpFill/>
            <a:ln w="1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1E41EC3-F951-4F24-805A-CE9B4EB0E861}"/>
                </a:ext>
              </a:extLst>
            </p:cNvPr>
            <p:cNvSpPr/>
            <p:nvPr/>
          </p:nvSpPr>
          <p:spPr>
            <a:xfrm>
              <a:off x="7499563" y="4441031"/>
              <a:ext cx="295075" cy="420452"/>
            </a:xfrm>
            <a:custGeom>
              <a:avLst/>
              <a:gdLst>
                <a:gd name="connsiteX0" fmla="*/ 130944 w 295075"/>
                <a:gd name="connsiteY0" fmla="*/ -1121 h 420452"/>
                <a:gd name="connsiteX1" fmla="*/ 182822 w 295075"/>
                <a:gd name="connsiteY1" fmla="*/ 9583 h 420452"/>
                <a:gd name="connsiteX2" fmla="*/ 219343 w 295075"/>
                <a:gd name="connsiteY2" fmla="*/ 38721 h 420452"/>
                <a:gd name="connsiteX3" fmla="*/ 219343 w 295075"/>
                <a:gd name="connsiteY3" fmla="*/ 6608 h 420452"/>
                <a:gd name="connsiteX4" fmla="*/ 294670 w 295075"/>
                <a:gd name="connsiteY4" fmla="*/ 6608 h 420452"/>
                <a:gd name="connsiteX5" fmla="*/ 294670 w 295075"/>
                <a:gd name="connsiteY5" fmla="*/ 270994 h 420452"/>
                <a:gd name="connsiteX6" fmla="*/ 283914 w 295075"/>
                <a:gd name="connsiteY6" fmla="*/ 333247 h 420452"/>
                <a:gd name="connsiteX7" fmla="*/ 252978 w 295075"/>
                <a:gd name="connsiteY7" fmla="*/ 379937 h 420452"/>
                <a:gd name="connsiteX8" fmla="*/ 204368 w 295075"/>
                <a:gd name="connsiteY8" fmla="*/ 409231 h 420452"/>
                <a:gd name="connsiteX9" fmla="*/ 140593 w 295075"/>
                <a:gd name="connsiteY9" fmla="*/ 419330 h 420452"/>
                <a:gd name="connsiteX10" fmla="*/ 106562 w 295075"/>
                <a:gd name="connsiteY10" fmla="*/ 417099 h 420452"/>
                <a:gd name="connsiteX11" fmla="*/ 73273 w 295075"/>
                <a:gd name="connsiteY11" fmla="*/ 410562 h 420452"/>
                <a:gd name="connsiteX12" fmla="*/ 42493 w 295075"/>
                <a:gd name="connsiteY12" fmla="*/ 399703 h 420452"/>
                <a:gd name="connsiteX13" fmla="*/ 15689 w 295075"/>
                <a:gd name="connsiteY13" fmla="*/ 384537 h 420452"/>
                <a:gd name="connsiteX14" fmla="*/ 43081 w 295075"/>
                <a:gd name="connsiteY14" fmla="*/ 321195 h 420452"/>
                <a:gd name="connsiteX15" fmla="*/ 88041 w 295075"/>
                <a:gd name="connsiteY15" fmla="*/ 343052 h 420452"/>
                <a:gd name="connsiteX16" fmla="*/ 137394 w 295075"/>
                <a:gd name="connsiteY16" fmla="*/ 350644 h 420452"/>
                <a:gd name="connsiteX17" fmla="*/ 170250 w 295075"/>
                <a:gd name="connsiteY17" fmla="*/ 345733 h 420452"/>
                <a:gd name="connsiteX18" fmla="*/ 195878 w 295075"/>
                <a:gd name="connsiteY18" fmla="*/ 331155 h 420452"/>
                <a:gd name="connsiteX19" fmla="*/ 212669 w 295075"/>
                <a:gd name="connsiteY19" fmla="*/ 307222 h 420452"/>
                <a:gd name="connsiteX20" fmla="*/ 218704 w 295075"/>
                <a:gd name="connsiteY20" fmla="*/ 274211 h 420452"/>
                <a:gd name="connsiteX21" fmla="*/ 218704 w 295075"/>
                <a:gd name="connsiteY21" fmla="*/ 253978 h 420452"/>
                <a:gd name="connsiteX22" fmla="*/ 182389 w 295075"/>
                <a:gd name="connsiteY22" fmla="*/ 282529 h 420452"/>
                <a:gd name="connsiteX23" fmla="*/ 130979 w 295075"/>
                <a:gd name="connsiteY23" fmla="*/ 292904 h 420452"/>
                <a:gd name="connsiteX24" fmla="*/ 81038 w 295075"/>
                <a:gd name="connsiteY24" fmla="*/ 282356 h 420452"/>
                <a:gd name="connsiteX25" fmla="*/ 39207 w 295075"/>
                <a:gd name="connsiteY25" fmla="*/ 252612 h 420452"/>
                <a:gd name="connsiteX26" fmla="*/ 10346 w 295075"/>
                <a:gd name="connsiteY26" fmla="*/ 206216 h 420452"/>
                <a:gd name="connsiteX27" fmla="*/ 10346 w 295075"/>
                <a:gd name="connsiteY27" fmla="*/ 85618 h 420452"/>
                <a:gd name="connsiteX28" fmla="*/ 39207 w 295075"/>
                <a:gd name="connsiteY28" fmla="*/ 39222 h 420452"/>
                <a:gd name="connsiteX29" fmla="*/ 81038 w 295075"/>
                <a:gd name="connsiteY29" fmla="*/ 9324 h 420452"/>
                <a:gd name="connsiteX30" fmla="*/ 130944 w 295075"/>
                <a:gd name="connsiteY30" fmla="*/ -1121 h 420452"/>
                <a:gd name="connsiteX31" fmla="*/ 150381 w 295075"/>
                <a:gd name="connsiteY31" fmla="*/ 70245 h 420452"/>
                <a:gd name="connsiteX32" fmla="*/ 120638 w 295075"/>
                <a:gd name="connsiteY32" fmla="*/ 76194 h 420452"/>
                <a:gd name="connsiteX33" fmla="*/ 97950 w 295075"/>
                <a:gd name="connsiteY33" fmla="*/ 92414 h 420452"/>
                <a:gd name="connsiteX34" fmla="*/ 83511 w 295075"/>
                <a:gd name="connsiteY34" fmla="*/ 116503 h 420452"/>
                <a:gd name="connsiteX35" fmla="*/ 78496 w 295075"/>
                <a:gd name="connsiteY35" fmla="*/ 146090 h 420452"/>
                <a:gd name="connsiteX36" fmla="*/ 83511 w 295075"/>
                <a:gd name="connsiteY36" fmla="*/ 175488 h 420452"/>
                <a:gd name="connsiteX37" fmla="*/ 97950 w 295075"/>
                <a:gd name="connsiteY37" fmla="*/ 199420 h 420452"/>
                <a:gd name="connsiteX38" fmla="*/ 120638 w 295075"/>
                <a:gd name="connsiteY38" fmla="*/ 215624 h 420452"/>
                <a:gd name="connsiteX39" fmla="*/ 179554 w 295075"/>
                <a:gd name="connsiteY39" fmla="*/ 215779 h 420452"/>
                <a:gd name="connsiteX40" fmla="*/ 202224 w 295075"/>
                <a:gd name="connsiteY40" fmla="*/ 199870 h 420452"/>
                <a:gd name="connsiteX41" fmla="*/ 216819 w 295075"/>
                <a:gd name="connsiteY41" fmla="*/ 175920 h 420452"/>
                <a:gd name="connsiteX42" fmla="*/ 222007 w 295075"/>
                <a:gd name="connsiteY42" fmla="*/ 146038 h 420452"/>
                <a:gd name="connsiteX43" fmla="*/ 216819 w 295075"/>
                <a:gd name="connsiteY43" fmla="*/ 116001 h 420452"/>
                <a:gd name="connsiteX44" fmla="*/ 202224 w 295075"/>
                <a:gd name="connsiteY44" fmla="*/ 91913 h 420452"/>
                <a:gd name="connsiteX45" fmla="*/ 179554 w 295075"/>
                <a:gd name="connsiteY45" fmla="*/ 76003 h 420452"/>
                <a:gd name="connsiteX46" fmla="*/ 150381 w 295075"/>
                <a:gd name="connsiteY46" fmla="*/ 70280 h 42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95075" h="420452">
                  <a:moveTo>
                    <a:pt x="130944" y="-1121"/>
                  </a:moveTo>
                  <a:cubicBezTo>
                    <a:pt x="150969" y="-1121"/>
                    <a:pt x="168261" y="2441"/>
                    <a:pt x="182822" y="9583"/>
                  </a:cubicBezTo>
                  <a:cubicBezTo>
                    <a:pt x="197019" y="16465"/>
                    <a:pt x="209487" y="26409"/>
                    <a:pt x="219343" y="38721"/>
                  </a:cubicBezTo>
                  <a:lnTo>
                    <a:pt x="219343" y="6608"/>
                  </a:lnTo>
                  <a:lnTo>
                    <a:pt x="294670" y="6608"/>
                  </a:lnTo>
                  <a:lnTo>
                    <a:pt x="294670" y="270994"/>
                  </a:lnTo>
                  <a:cubicBezTo>
                    <a:pt x="294670" y="294201"/>
                    <a:pt x="291090" y="314952"/>
                    <a:pt x="283914" y="333247"/>
                  </a:cubicBezTo>
                  <a:cubicBezTo>
                    <a:pt x="277187" y="350903"/>
                    <a:pt x="266621" y="366864"/>
                    <a:pt x="252978" y="379937"/>
                  </a:cubicBezTo>
                  <a:cubicBezTo>
                    <a:pt x="239022" y="393028"/>
                    <a:pt x="222456" y="403006"/>
                    <a:pt x="204368" y="409231"/>
                  </a:cubicBezTo>
                  <a:cubicBezTo>
                    <a:pt x="185416" y="415958"/>
                    <a:pt x="164163" y="419330"/>
                    <a:pt x="140593" y="419330"/>
                  </a:cubicBezTo>
                  <a:cubicBezTo>
                    <a:pt x="129215" y="419313"/>
                    <a:pt x="117854" y="418569"/>
                    <a:pt x="106562" y="417099"/>
                  </a:cubicBezTo>
                  <a:cubicBezTo>
                    <a:pt x="95339" y="415664"/>
                    <a:pt x="84220" y="413485"/>
                    <a:pt x="73273" y="410562"/>
                  </a:cubicBezTo>
                  <a:cubicBezTo>
                    <a:pt x="62742" y="407744"/>
                    <a:pt x="52453" y="404112"/>
                    <a:pt x="42493" y="399703"/>
                  </a:cubicBezTo>
                  <a:cubicBezTo>
                    <a:pt x="33068" y="395570"/>
                    <a:pt x="24094" y="390486"/>
                    <a:pt x="15689" y="384537"/>
                  </a:cubicBezTo>
                  <a:lnTo>
                    <a:pt x="43081" y="321195"/>
                  </a:lnTo>
                  <a:cubicBezTo>
                    <a:pt x="57001" y="330498"/>
                    <a:pt x="72132" y="337865"/>
                    <a:pt x="88041" y="343052"/>
                  </a:cubicBezTo>
                  <a:cubicBezTo>
                    <a:pt x="103985" y="348154"/>
                    <a:pt x="120655" y="350730"/>
                    <a:pt x="137394" y="350644"/>
                  </a:cubicBezTo>
                  <a:cubicBezTo>
                    <a:pt x="148531" y="350765"/>
                    <a:pt x="159632" y="349105"/>
                    <a:pt x="170250" y="345733"/>
                  </a:cubicBezTo>
                  <a:cubicBezTo>
                    <a:pt x="179709" y="342724"/>
                    <a:pt x="188442" y="337744"/>
                    <a:pt x="195878" y="331155"/>
                  </a:cubicBezTo>
                  <a:cubicBezTo>
                    <a:pt x="203175" y="324515"/>
                    <a:pt x="208916" y="316353"/>
                    <a:pt x="212669" y="307222"/>
                  </a:cubicBezTo>
                  <a:cubicBezTo>
                    <a:pt x="216871" y="296743"/>
                    <a:pt x="218928" y="285503"/>
                    <a:pt x="218704" y="274211"/>
                  </a:cubicBezTo>
                  <a:lnTo>
                    <a:pt x="218704" y="253978"/>
                  </a:lnTo>
                  <a:cubicBezTo>
                    <a:pt x="208882" y="266083"/>
                    <a:pt x="196465" y="275836"/>
                    <a:pt x="182389" y="282529"/>
                  </a:cubicBezTo>
                  <a:cubicBezTo>
                    <a:pt x="167950" y="289446"/>
                    <a:pt x="150813" y="292904"/>
                    <a:pt x="130979" y="292904"/>
                  </a:cubicBezTo>
                  <a:cubicBezTo>
                    <a:pt x="113773" y="292973"/>
                    <a:pt x="96757" y="289376"/>
                    <a:pt x="81038" y="282356"/>
                  </a:cubicBezTo>
                  <a:cubicBezTo>
                    <a:pt x="65250" y="275317"/>
                    <a:pt x="51035" y="265219"/>
                    <a:pt x="39207" y="252612"/>
                  </a:cubicBezTo>
                  <a:cubicBezTo>
                    <a:pt x="26705" y="239141"/>
                    <a:pt x="16900" y="223388"/>
                    <a:pt x="10346" y="206216"/>
                  </a:cubicBezTo>
                  <a:cubicBezTo>
                    <a:pt x="-3990" y="167291"/>
                    <a:pt x="-3990" y="124544"/>
                    <a:pt x="10346" y="85618"/>
                  </a:cubicBezTo>
                  <a:cubicBezTo>
                    <a:pt x="16952" y="68464"/>
                    <a:pt x="26739" y="52728"/>
                    <a:pt x="39207" y="39222"/>
                  </a:cubicBezTo>
                  <a:cubicBezTo>
                    <a:pt x="51001" y="26547"/>
                    <a:pt x="65232" y="16379"/>
                    <a:pt x="81038" y="9324"/>
                  </a:cubicBezTo>
                  <a:cubicBezTo>
                    <a:pt x="96757" y="2355"/>
                    <a:pt x="113755" y="-1208"/>
                    <a:pt x="130944" y="-1121"/>
                  </a:cubicBezTo>
                  <a:close/>
                  <a:moveTo>
                    <a:pt x="150381" y="70245"/>
                  </a:moveTo>
                  <a:cubicBezTo>
                    <a:pt x="140161" y="70090"/>
                    <a:pt x="130010" y="72113"/>
                    <a:pt x="120638" y="76194"/>
                  </a:cubicBezTo>
                  <a:cubicBezTo>
                    <a:pt x="112043" y="79981"/>
                    <a:pt x="104314" y="85514"/>
                    <a:pt x="97950" y="92414"/>
                  </a:cubicBezTo>
                  <a:cubicBezTo>
                    <a:pt x="91569" y="99400"/>
                    <a:pt x="86658" y="107580"/>
                    <a:pt x="83511" y="116503"/>
                  </a:cubicBezTo>
                  <a:cubicBezTo>
                    <a:pt x="80121" y="125996"/>
                    <a:pt x="78427" y="136009"/>
                    <a:pt x="78496" y="146090"/>
                  </a:cubicBezTo>
                  <a:cubicBezTo>
                    <a:pt x="78427" y="156103"/>
                    <a:pt x="80121" y="166063"/>
                    <a:pt x="83511" y="175488"/>
                  </a:cubicBezTo>
                  <a:cubicBezTo>
                    <a:pt x="86692" y="184341"/>
                    <a:pt x="91603" y="192486"/>
                    <a:pt x="97950" y="199420"/>
                  </a:cubicBezTo>
                  <a:cubicBezTo>
                    <a:pt x="104314" y="206320"/>
                    <a:pt x="112043" y="211837"/>
                    <a:pt x="120638" y="215624"/>
                  </a:cubicBezTo>
                  <a:cubicBezTo>
                    <a:pt x="139469" y="223509"/>
                    <a:pt x="160670" y="223561"/>
                    <a:pt x="179554" y="215779"/>
                  </a:cubicBezTo>
                  <a:cubicBezTo>
                    <a:pt x="188131" y="212096"/>
                    <a:pt x="195843" y="206683"/>
                    <a:pt x="202224" y="199870"/>
                  </a:cubicBezTo>
                  <a:cubicBezTo>
                    <a:pt x="208640" y="192936"/>
                    <a:pt x="213602" y="184791"/>
                    <a:pt x="216819" y="175920"/>
                  </a:cubicBezTo>
                  <a:cubicBezTo>
                    <a:pt x="220329" y="166357"/>
                    <a:pt x="222076" y="156224"/>
                    <a:pt x="222007" y="146038"/>
                  </a:cubicBezTo>
                  <a:cubicBezTo>
                    <a:pt x="222076" y="135801"/>
                    <a:pt x="220312" y="125633"/>
                    <a:pt x="216819" y="116001"/>
                  </a:cubicBezTo>
                  <a:cubicBezTo>
                    <a:pt x="213620" y="107078"/>
                    <a:pt x="208657" y="98881"/>
                    <a:pt x="202224" y="91913"/>
                  </a:cubicBezTo>
                  <a:cubicBezTo>
                    <a:pt x="195843" y="85099"/>
                    <a:pt x="188131" y="79687"/>
                    <a:pt x="179554" y="76003"/>
                  </a:cubicBezTo>
                  <a:cubicBezTo>
                    <a:pt x="170336" y="72078"/>
                    <a:pt x="160393" y="70141"/>
                    <a:pt x="150381" y="70280"/>
                  </a:cubicBezTo>
                  <a:close/>
                </a:path>
              </a:pathLst>
            </a:custGeom>
            <a:grpFill/>
            <a:ln w="1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4FD11E-F7F3-DA48-8529-51F925404BE8}"/>
              </a:ext>
            </a:extLst>
          </p:cNvPr>
          <p:cNvCxnSpPr>
            <a:cxnSpLocks/>
          </p:cNvCxnSpPr>
          <p:nvPr userDrawn="1"/>
        </p:nvCxnSpPr>
        <p:spPr>
          <a:xfrm>
            <a:off x="11020866" y="6400010"/>
            <a:ext cx="0" cy="286021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92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tlit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9AFCDFB1-3DCF-421E-8985-BA983E3C4709}"/>
              </a:ext>
            </a:extLst>
          </p:cNvPr>
          <p:cNvSpPr>
            <a:spLocks/>
          </p:cNvSpPr>
          <p:nvPr userDrawn="1"/>
        </p:nvSpPr>
        <p:spPr bwMode="white">
          <a:xfrm>
            <a:off x="4529190" y="1587"/>
            <a:ext cx="7662810" cy="6856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en-US" dirty="0"/>
          </a:p>
        </p:txBody>
      </p:sp>
      <p:sp>
        <p:nvSpPr>
          <p:cNvPr id="14" name="Rectangle 13"/>
          <p:cNvSpPr>
            <a:spLocks/>
          </p:cNvSpPr>
          <p:nvPr userDrawn="1"/>
        </p:nvSpPr>
        <p:spPr bwMode="white">
          <a:xfrm>
            <a:off x="1" y="1587"/>
            <a:ext cx="453390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521" y="1144191"/>
            <a:ext cx="3568279" cy="1846659"/>
          </a:xfrm>
        </p:spPr>
        <p:txBody>
          <a:bodyPr anchor="b"/>
          <a:lstStyle>
            <a:lvl1pPr>
              <a:defRPr sz="400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7688" y="3829545"/>
            <a:ext cx="3567112" cy="7191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Body Header text</a:t>
            </a:r>
          </a:p>
        </p:txBody>
      </p:sp>
      <p:sp>
        <p:nvSpPr>
          <p:cNvPr id="18" name="Footer Placeholder 3"/>
          <p:cNvSpPr txBox="1">
            <a:spLocks/>
          </p:cNvSpPr>
          <p:nvPr userDrawn="1"/>
        </p:nvSpPr>
        <p:spPr>
          <a:xfrm>
            <a:off x="1178533" y="63473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Information Security Level 2 – Sensitive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2022 – Proprietary &amp; Confidential Information of Amdocs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548640" y="6347385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C81157-9992-4BD3-B8A9-14B1E5882052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A1D1675-5CFF-EA41-B134-A820E827CABF}"/>
              </a:ext>
            </a:extLst>
          </p:cNvPr>
          <p:cNvGrpSpPr/>
          <p:nvPr userDrawn="1"/>
        </p:nvGrpSpPr>
        <p:grpSpPr>
          <a:xfrm>
            <a:off x="10554061" y="6345623"/>
            <a:ext cx="1465983" cy="391342"/>
            <a:chOff x="10554061" y="6345623"/>
            <a:chExt cx="1465983" cy="391342"/>
          </a:xfrm>
        </p:grpSpPr>
        <p:grpSp>
          <p:nvGrpSpPr>
            <p:cNvPr id="38" name="Amdocs_Logomark">
              <a:extLst>
                <a:ext uri="{FF2B5EF4-FFF2-40B4-BE49-F238E27FC236}">
                  <a16:creationId xmlns:a16="http://schemas.microsoft.com/office/drawing/2014/main" id="{61833F62-010C-7747-9B91-E7D6D8FD928E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554061" y="6400942"/>
              <a:ext cx="384048" cy="285861"/>
              <a:chOff x="4624387" y="2333625"/>
              <a:chExt cx="2943225" cy="2190750"/>
            </a:xfrm>
            <a:solidFill>
              <a:schemeClr val="bg1"/>
            </a:solidFill>
          </p:grpSpPr>
          <p:sp>
            <p:nvSpPr>
              <p:cNvPr id="54" name="Freeform: Shape 6">
                <a:extLst>
                  <a:ext uri="{FF2B5EF4-FFF2-40B4-BE49-F238E27FC236}">
                    <a16:creationId xmlns:a16="http://schemas.microsoft.com/office/drawing/2014/main" id="{51207BBD-3782-0F41-A3BA-61BEA9996511}"/>
                  </a:ext>
                </a:extLst>
              </p:cNvPr>
              <p:cNvSpPr/>
              <p:nvPr/>
            </p:nvSpPr>
            <p:spPr>
              <a:xfrm>
                <a:off x="4617243" y="2326481"/>
                <a:ext cx="2200275" cy="2200275"/>
              </a:xfrm>
              <a:custGeom>
                <a:avLst/>
                <a:gdLst>
                  <a:gd name="connsiteX0" fmla="*/ 1541621 w 2200275"/>
                  <a:gd name="connsiteY0" fmla="*/ 7144 h 2200275"/>
                  <a:gd name="connsiteX1" fmla="*/ 254794 w 2200275"/>
                  <a:gd name="connsiteY1" fmla="*/ 7144 h 2200275"/>
                  <a:gd name="connsiteX2" fmla="*/ 381476 w 2200275"/>
                  <a:gd name="connsiteY2" fmla="*/ 445294 h 2200275"/>
                  <a:gd name="connsiteX3" fmla="*/ 1541621 w 2200275"/>
                  <a:gd name="connsiteY3" fmla="*/ 445294 h 2200275"/>
                  <a:gd name="connsiteX4" fmla="*/ 1760696 w 2200275"/>
                  <a:gd name="connsiteY4" fmla="*/ 664369 h 2200275"/>
                  <a:gd name="connsiteX5" fmla="*/ 1760696 w 2200275"/>
                  <a:gd name="connsiteY5" fmla="*/ 883444 h 2200275"/>
                  <a:gd name="connsiteX6" fmla="*/ 664369 w 2200275"/>
                  <a:gd name="connsiteY6" fmla="*/ 883444 h 2200275"/>
                  <a:gd name="connsiteX7" fmla="*/ 7144 w 2200275"/>
                  <a:gd name="connsiteY7" fmla="*/ 1540669 h 2200275"/>
                  <a:gd name="connsiteX8" fmla="*/ 664369 w 2200275"/>
                  <a:gd name="connsiteY8" fmla="*/ 2197894 h 2200275"/>
                  <a:gd name="connsiteX9" fmla="*/ 1540669 w 2200275"/>
                  <a:gd name="connsiteY9" fmla="*/ 2197894 h 2200275"/>
                  <a:gd name="connsiteX10" fmla="*/ 2197894 w 2200275"/>
                  <a:gd name="connsiteY10" fmla="*/ 1540669 h 2200275"/>
                  <a:gd name="connsiteX11" fmla="*/ 2197894 w 2200275"/>
                  <a:gd name="connsiteY11" fmla="*/ 1102519 h 2200275"/>
                  <a:gd name="connsiteX12" fmla="*/ 2197894 w 2200275"/>
                  <a:gd name="connsiteY12" fmla="*/ 883444 h 2200275"/>
                  <a:gd name="connsiteX13" fmla="*/ 2197894 w 2200275"/>
                  <a:gd name="connsiteY13" fmla="*/ 664369 h 2200275"/>
                  <a:gd name="connsiteX14" fmla="*/ 1541621 w 2200275"/>
                  <a:gd name="connsiteY14" fmla="*/ 7144 h 2200275"/>
                  <a:gd name="connsiteX15" fmla="*/ 1760696 w 2200275"/>
                  <a:gd name="connsiteY15" fmla="*/ 1541621 h 2200275"/>
                  <a:gd name="connsiteX16" fmla="*/ 1541621 w 2200275"/>
                  <a:gd name="connsiteY16" fmla="*/ 1760696 h 2200275"/>
                  <a:gd name="connsiteX17" fmla="*/ 664369 w 2200275"/>
                  <a:gd name="connsiteY17" fmla="*/ 1760696 h 2200275"/>
                  <a:gd name="connsiteX18" fmla="*/ 445294 w 2200275"/>
                  <a:gd name="connsiteY18" fmla="*/ 1541621 h 2200275"/>
                  <a:gd name="connsiteX19" fmla="*/ 664369 w 2200275"/>
                  <a:gd name="connsiteY19" fmla="*/ 1322546 h 2200275"/>
                  <a:gd name="connsiteX20" fmla="*/ 1759744 w 2200275"/>
                  <a:gd name="connsiteY20" fmla="*/ 1322546 h 2200275"/>
                  <a:gd name="connsiteX21" fmla="*/ 1759744 w 2200275"/>
                  <a:gd name="connsiteY21" fmla="*/ 1541621 h 2200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00275" h="2200275">
                    <a:moveTo>
                      <a:pt x="1541621" y="7144"/>
                    </a:moveTo>
                    <a:lnTo>
                      <a:pt x="254794" y="7144"/>
                    </a:lnTo>
                    <a:lnTo>
                      <a:pt x="381476" y="445294"/>
                    </a:lnTo>
                    <a:lnTo>
                      <a:pt x="1541621" y="445294"/>
                    </a:lnTo>
                    <a:cubicBezTo>
                      <a:pt x="1662589" y="445294"/>
                      <a:pt x="1760696" y="543401"/>
                      <a:pt x="1760696" y="664369"/>
                    </a:cubicBezTo>
                    <a:lnTo>
                      <a:pt x="1760696" y="883444"/>
                    </a:lnTo>
                    <a:lnTo>
                      <a:pt x="664369" y="883444"/>
                    </a:lnTo>
                    <a:cubicBezTo>
                      <a:pt x="301466" y="883444"/>
                      <a:pt x="7144" y="1178719"/>
                      <a:pt x="7144" y="1540669"/>
                    </a:cubicBezTo>
                    <a:cubicBezTo>
                      <a:pt x="7144" y="1903571"/>
                      <a:pt x="302419" y="2197894"/>
                      <a:pt x="664369" y="2197894"/>
                    </a:cubicBezTo>
                    <a:lnTo>
                      <a:pt x="1540669" y="2197894"/>
                    </a:lnTo>
                    <a:cubicBezTo>
                      <a:pt x="1903571" y="2197894"/>
                      <a:pt x="2197894" y="1902619"/>
                      <a:pt x="2197894" y="1540669"/>
                    </a:cubicBezTo>
                    <a:lnTo>
                      <a:pt x="2197894" y="1102519"/>
                    </a:lnTo>
                    <a:lnTo>
                      <a:pt x="2197894" y="883444"/>
                    </a:lnTo>
                    <a:lnTo>
                      <a:pt x="2197894" y="664369"/>
                    </a:lnTo>
                    <a:cubicBezTo>
                      <a:pt x="2198846" y="302419"/>
                      <a:pt x="1903571" y="7144"/>
                      <a:pt x="1541621" y="7144"/>
                    </a:cubicBezTo>
                    <a:close/>
                    <a:moveTo>
                      <a:pt x="1760696" y="1541621"/>
                    </a:moveTo>
                    <a:cubicBezTo>
                      <a:pt x="1760696" y="1662589"/>
                      <a:pt x="1662589" y="1760696"/>
                      <a:pt x="1541621" y="1760696"/>
                    </a:cubicBezTo>
                    <a:lnTo>
                      <a:pt x="664369" y="1760696"/>
                    </a:lnTo>
                    <a:cubicBezTo>
                      <a:pt x="543401" y="1760696"/>
                      <a:pt x="445294" y="1662589"/>
                      <a:pt x="445294" y="1541621"/>
                    </a:cubicBezTo>
                    <a:cubicBezTo>
                      <a:pt x="445294" y="1420654"/>
                      <a:pt x="543401" y="1322546"/>
                      <a:pt x="664369" y="1322546"/>
                    </a:cubicBezTo>
                    <a:lnTo>
                      <a:pt x="1759744" y="1322546"/>
                    </a:lnTo>
                    <a:lnTo>
                      <a:pt x="1759744" y="15416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7">
                <a:extLst>
                  <a:ext uri="{FF2B5EF4-FFF2-40B4-BE49-F238E27FC236}">
                    <a16:creationId xmlns:a16="http://schemas.microsoft.com/office/drawing/2014/main" id="{4CB61DE8-6265-0C4E-A279-98F817F4B394}"/>
                  </a:ext>
                </a:extLst>
              </p:cNvPr>
              <p:cNvSpPr/>
              <p:nvPr/>
            </p:nvSpPr>
            <p:spPr>
              <a:xfrm>
                <a:off x="7036593" y="3202781"/>
                <a:ext cx="533400" cy="447675"/>
              </a:xfrm>
              <a:custGeom>
                <a:avLst/>
                <a:gdLst>
                  <a:gd name="connsiteX0" fmla="*/ 407194 w 533400"/>
                  <a:gd name="connsiteY0" fmla="*/ 7144 h 447675"/>
                  <a:gd name="connsiteX1" fmla="*/ 7144 w 533400"/>
                  <a:gd name="connsiteY1" fmla="*/ 7144 h 447675"/>
                  <a:gd name="connsiteX2" fmla="*/ 7144 w 533400"/>
                  <a:gd name="connsiteY2" fmla="*/ 446246 h 447675"/>
                  <a:gd name="connsiteX3" fmla="*/ 533876 w 533400"/>
                  <a:gd name="connsiteY3" fmla="*/ 446246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447675">
                    <a:moveTo>
                      <a:pt x="407194" y="7144"/>
                    </a:moveTo>
                    <a:lnTo>
                      <a:pt x="7144" y="7144"/>
                    </a:lnTo>
                    <a:lnTo>
                      <a:pt x="7144" y="446246"/>
                    </a:lnTo>
                    <a:lnTo>
                      <a:pt x="533876" y="4462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D6A5681-1E69-0D42-8E9B-19B2F1A26FB6}"/>
                </a:ext>
              </a:extLst>
            </p:cNvPr>
            <p:cNvGrpSpPr/>
            <p:nvPr userDrawn="1"/>
          </p:nvGrpSpPr>
          <p:grpSpPr>
            <a:xfrm>
              <a:off x="11122366" y="6345623"/>
              <a:ext cx="897678" cy="391342"/>
              <a:chOff x="5599695" y="3904599"/>
              <a:chExt cx="2194943" cy="956884"/>
            </a:xfr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p:grpSpPr>
          <p:sp>
            <p:nvSpPr>
              <p:cNvPr id="41" name="Freeform: Shape 61">
                <a:extLst>
                  <a:ext uri="{FF2B5EF4-FFF2-40B4-BE49-F238E27FC236}">
                    <a16:creationId xmlns:a16="http://schemas.microsoft.com/office/drawing/2014/main" id="{2493E50F-B451-644C-BB3A-BCABC16CF2D3}"/>
                  </a:ext>
                </a:extLst>
              </p:cNvPr>
              <p:cNvSpPr/>
              <p:nvPr/>
            </p:nvSpPr>
            <p:spPr>
              <a:xfrm>
                <a:off x="5617507" y="4041099"/>
                <a:ext cx="462428" cy="295919"/>
              </a:xfrm>
              <a:custGeom>
                <a:avLst/>
                <a:gdLst>
                  <a:gd name="connsiteX0" fmla="*/ 349492 w 462428"/>
                  <a:gd name="connsiteY0" fmla="*/ -1114 h 295919"/>
                  <a:gd name="connsiteX1" fmla="*/ 395300 w 462428"/>
                  <a:gd name="connsiteY1" fmla="*/ 7066 h 295919"/>
                  <a:gd name="connsiteX2" fmla="*/ 430940 w 462428"/>
                  <a:gd name="connsiteY2" fmla="*/ 29961 h 295919"/>
                  <a:gd name="connsiteX3" fmla="*/ 453921 w 462428"/>
                  <a:gd name="connsiteY3" fmla="*/ 65497 h 295919"/>
                  <a:gd name="connsiteX4" fmla="*/ 462014 w 462428"/>
                  <a:gd name="connsiteY4" fmla="*/ 111305 h 295919"/>
                  <a:gd name="connsiteX5" fmla="*/ 462014 w 462428"/>
                  <a:gd name="connsiteY5" fmla="*/ 294796 h 295919"/>
                  <a:gd name="connsiteX6" fmla="*/ 385426 w 462428"/>
                  <a:gd name="connsiteY6" fmla="*/ 294796 h 295919"/>
                  <a:gd name="connsiteX7" fmla="*/ 385426 w 462428"/>
                  <a:gd name="connsiteY7" fmla="*/ 136293 h 295919"/>
                  <a:gd name="connsiteX8" fmla="*/ 370692 w 462428"/>
                  <a:gd name="connsiteY8" fmla="*/ 88254 h 295919"/>
                  <a:gd name="connsiteX9" fmla="*/ 329744 w 462428"/>
                  <a:gd name="connsiteY9" fmla="*/ 71757 h 295919"/>
                  <a:gd name="connsiteX10" fmla="*/ 306329 w 462428"/>
                  <a:gd name="connsiteY10" fmla="*/ 75769 h 295919"/>
                  <a:gd name="connsiteX11" fmla="*/ 287169 w 462428"/>
                  <a:gd name="connsiteY11" fmla="*/ 87874 h 295919"/>
                  <a:gd name="connsiteX12" fmla="*/ 274217 w 462428"/>
                  <a:gd name="connsiteY12" fmla="*/ 108244 h 295919"/>
                  <a:gd name="connsiteX13" fmla="*/ 269358 w 462428"/>
                  <a:gd name="connsiteY13" fmla="*/ 136794 h 295919"/>
                  <a:gd name="connsiteX14" fmla="*/ 269358 w 462428"/>
                  <a:gd name="connsiteY14" fmla="*/ 294710 h 295919"/>
                  <a:gd name="connsiteX15" fmla="*/ 192475 w 462428"/>
                  <a:gd name="connsiteY15" fmla="*/ 294710 h 295919"/>
                  <a:gd name="connsiteX16" fmla="*/ 192475 w 462428"/>
                  <a:gd name="connsiteY16" fmla="*/ 136207 h 295919"/>
                  <a:gd name="connsiteX17" fmla="*/ 177880 w 462428"/>
                  <a:gd name="connsiteY17" fmla="*/ 88168 h 295919"/>
                  <a:gd name="connsiteX18" fmla="*/ 136793 w 462428"/>
                  <a:gd name="connsiteY18" fmla="*/ 71671 h 295919"/>
                  <a:gd name="connsiteX19" fmla="*/ 113379 w 462428"/>
                  <a:gd name="connsiteY19" fmla="*/ 75683 h 295919"/>
                  <a:gd name="connsiteX20" fmla="*/ 94219 w 462428"/>
                  <a:gd name="connsiteY20" fmla="*/ 87787 h 295919"/>
                  <a:gd name="connsiteX21" fmla="*/ 81267 w 462428"/>
                  <a:gd name="connsiteY21" fmla="*/ 108158 h 295919"/>
                  <a:gd name="connsiteX22" fmla="*/ 76408 w 462428"/>
                  <a:gd name="connsiteY22" fmla="*/ 136708 h 295919"/>
                  <a:gd name="connsiteX23" fmla="*/ 76408 w 462428"/>
                  <a:gd name="connsiteY23" fmla="*/ 294624 h 295919"/>
                  <a:gd name="connsiteX24" fmla="*/ -406 w 462428"/>
                  <a:gd name="connsiteY24" fmla="*/ 294624 h 295919"/>
                  <a:gd name="connsiteX25" fmla="*/ -406 w 462428"/>
                  <a:gd name="connsiteY25" fmla="*/ 6616 h 295919"/>
                  <a:gd name="connsiteX26" fmla="*/ 74419 w 462428"/>
                  <a:gd name="connsiteY26" fmla="*/ 6616 h 295919"/>
                  <a:gd name="connsiteX27" fmla="*/ 74419 w 462428"/>
                  <a:gd name="connsiteY27" fmla="*/ 40527 h 295919"/>
                  <a:gd name="connsiteX28" fmla="*/ 111840 w 462428"/>
                  <a:gd name="connsiteY28" fmla="*/ 8259 h 295919"/>
                  <a:gd name="connsiteX29" fmla="*/ 158374 w 462428"/>
                  <a:gd name="connsiteY29" fmla="*/ -1114 h 295919"/>
                  <a:gd name="connsiteX30" fmla="*/ 213918 w 462428"/>
                  <a:gd name="connsiteY30" fmla="*/ 11977 h 295919"/>
                  <a:gd name="connsiteX31" fmla="*/ 252653 w 462428"/>
                  <a:gd name="connsiteY31" fmla="*/ 48291 h 295919"/>
                  <a:gd name="connsiteX32" fmla="*/ 295297 w 462428"/>
                  <a:gd name="connsiteY32" fmla="*/ 9729 h 295919"/>
                  <a:gd name="connsiteX33" fmla="*/ 321668 w 462428"/>
                  <a:gd name="connsiteY33" fmla="*/ 1394 h 295919"/>
                  <a:gd name="connsiteX34" fmla="*/ 349492 w 462428"/>
                  <a:gd name="connsiteY34" fmla="*/ -1114 h 295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428" h="295919">
                    <a:moveTo>
                      <a:pt x="349492" y="-1114"/>
                    </a:moveTo>
                    <a:cubicBezTo>
                      <a:pt x="365140" y="-1304"/>
                      <a:pt x="380682" y="1480"/>
                      <a:pt x="395300" y="7066"/>
                    </a:cubicBezTo>
                    <a:cubicBezTo>
                      <a:pt x="408617" y="12184"/>
                      <a:pt x="420746" y="19983"/>
                      <a:pt x="430940" y="29961"/>
                    </a:cubicBezTo>
                    <a:cubicBezTo>
                      <a:pt x="441023" y="40060"/>
                      <a:pt x="448855" y="52165"/>
                      <a:pt x="453921" y="65497"/>
                    </a:cubicBezTo>
                    <a:cubicBezTo>
                      <a:pt x="459450" y="80127"/>
                      <a:pt x="462196" y="95673"/>
                      <a:pt x="462014" y="111305"/>
                    </a:cubicBezTo>
                    <a:lnTo>
                      <a:pt x="462014" y="294796"/>
                    </a:lnTo>
                    <a:lnTo>
                      <a:pt x="385426" y="294796"/>
                    </a:lnTo>
                    <a:lnTo>
                      <a:pt x="385426" y="136293"/>
                    </a:lnTo>
                    <a:cubicBezTo>
                      <a:pt x="385426" y="115265"/>
                      <a:pt x="380515" y="99252"/>
                      <a:pt x="370692" y="88254"/>
                    </a:cubicBezTo>
                    <a:cubicBezTo>
                      <a:pt x="360870" y="77256"/>
                      <a:pt x="347221" y="71757"/>
                      <a:pt x="329744" y="71757"/>
                    </a:cubicBezTo>
                    <a:cubicBezTo>
                      <a:pt x="321763" y="71705"/>
                      <a:pt x="313838" y="73071"/>
                      <a:pt x="306329" y="75769"/>
                    </a:cubicBezTo>
                    <a:cubicBezTo>
                      <a:pt x="299122" y="78328"/>
                      <a:pt x="292577" y="82461"/>
                      <a:pt x="287169" y="87874"/>
                    </a:cubicBezTo>
                    <a:cubicBezTo>
                      <a:pt x="281518" y="93719"/>
                      <a:pt x="277112" y="100653"/>
                      <a:pt x="274217" y="108244"/>
                    </a:cubicBezTo>
                    <a:cubicBezTo>
                      <a:pt x="270805" y="117375"/>
                      <a:pt x="269157" y="127059"/>
                      <a:pt x="269358" y="136794"/>
                    </a:cubicBezTo>
                    <a:lnTo>
                      <a:pt x="269358" y="294710"/>
                    </a:lnTo>
                    <a:lnTo>
                      <a:pt x="192475" y="294710"/>
                    </a:lnTo>
                    <a:lnTo>
                      <a:pt x="192475" y="136207"/>
                    </a:lnTo>
                    <a:cubicBezTo>
                      <a:pt x="192475" y="115179"/>
                      <a:pt x="187611" y="99166"/>
                      <a:pt x="177880" y="88168"/>
                    </a:cubicBezTo>
                    <a:cubicBezTo>
                      <a:pt x="168150" y="77170"/>
                      <a:pt x="154454" y="71671"/>
                      <a:pt x="136793" y="71671"/>
                    </a:cubicBezTo>
                    <a:cubicBezTo>
                      <a:pt x="128813" y="71619"/>
                      <a:pt x="120888" y="72985"/>
                      <a:pt x="113379" y="75683"/>
                    </a:cubicBezTo>
                    <a:cubicBezTo>
                      <a:pt x="106170" y="78242"/>
                      <a:pt x="99623" y="82375"/>
                      <a:pt x="94219" y="87787"/>
                    </a:cubicBezTo>
                    <a:cubicBezTo>
                      <a:pt x="88568" y="93632"/>
                      <a:pt x="84162" y="100567"/>
                      <a:pt x="81267" y="108158"/>
                    </a:cubicBezTo>
                    <a:cubicBezTo>
                      <a:pt x="77848" y="117271"/>
                      <a:pt x="76199" y="126972"/>
                      <a:pt x="76408" y="136708"/>
                    </a:cubicBezTo>
                    <a:lnTo>
                      <a:pt x="76408" y="294624"/>
                    </a:lnTo>
                    <a:lnTo>
                      <a:pt x="-406" y="294624"/>
                    </a:lnTo>
                    <a:lnTo>
                      <a:pt x="-406" y="6616"/>
                    </a:lnTo>
                    <a:lnTo>
                      <a:pt x="74419" y="6616"/>
                    </a:lnTo>
                    <a:lnTo>
                      <a:pt x="74419" y="40527"/>
                    </a:lnTo>
                    <a:cubicBezTo>
                      <a:pt x="84634" y="25257"/>
                      <a:pt x="97107" y="14502"/>
                      <a:pt x="111840" y="8259"/>
                    </a:cubicBezTo>
                    <a:cubicBezTo>
                      <a:pt x="126558" y="2016"/>
                      <a:pt x="142389" y="-1166"/>
                      <a:pt x="158374" y="-1114"/>
                    </a:cubicBezTo>
                    <a:cubicBezTo>
                      <a:pt x="179195" y="-1114"/>
                      <a:pt x="197710" y="3244"/>
                      <a:pt x="213918" y="11977"/>
                    </a:cubicBezTo>
                    <a:cubicBezTo>
                      <a:pt x="229824" y="20433"/>
                      <a:pt x="243193" y="32970"/>
                      <a:pt x="252653" y="48291"/>
                    </a:cubicBezTo>
                    <a:cubicBezTo>
                      <a:pt x="262579" y="31362"/>
                      <a:pt x="277467" y="17908"/>
                      <a:pt x="295297" y="9729"/>
                    </a:cubicBezTo>
                    <a:cubicBezTo>
                      <a:pt x="303710" y="5873"/>
                      <a:pt x="312567" y="3071"/>
                      <a:pt x="321668" y="1394"/>
                    </a:cubicBezTo>
                    <a:cubicBezTo>
                      <a:pt x="330847" y="-284"/>
                      <a:pt x="340161" y="-1131"/>
                      <a:pt x="349492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62">
                <a:extLst>
                  <a:ext uri="{FF2B5EF4-FFF2-40B4-BE49-F238E27FC236}">
                    <a16:creationId xmlns:a16="http://schemas.microsoft.com/office/drawing/2014/main" id="{C3C4151D-0EF7-FA4A-A323-1C61FFB4821C}"/>
                  </a:ext>
                </a:extLst>
              </p:cNvPr>
              <p:cNvSpPr/>
              <p:nvPr/>
            </p:nvSpPr>
            <p:spPr>
              <a:xfrm>
                <a:off x="6117053" y="4041034"/>
                <a:ext cx="298712" cy="303424"/>
              </a:xfrm>
              <a:custGeom>
                <a:avLst/>
                <a:gdLst>
                  <a:gd name="connsiteX0" fmla="*/ 298307 w 298712"/>
                  <a:gd name="connsiteY0" fmla="*/ 294861 h 303424"/>
                  <a:gd name="connsiteX1" fmla="*/ 223188 w 298712"/>
                  <a:gd name="connsiteY1" fmla="*/ 294861 h 303424"/>
                  <a:gd name="connsiteX2" fmla="*/ 223188 w 298712"/>
                  <a:gd name="connsiteY2" fmla="*/ 263043 h 303424"/>
                  <a:gd name="connsiteX3" fmla="*/ 188118 w 298712"/>
                  <a:gd name="connsiteY3" fmla="*/ 291454 h 303424"/>
                  <a:gd name="connsiteX4" fmla="*/ 137745 w 298712"/>
                  <a:gd name="connsiteY4" fmla="*/ 302297 h 303424"/>
                  <a:gd name="connsiteX5" fmla="*/ 82963 w 298712"/>
                  <a:gd name="connsiteY5" fmla="*/ 290711 h 303424"/>
                  <a:gd name="connsiteX6" fmla="*/ 39057 w 298712"/>
                  <a:gd name="connsiteY6" fmla="*/ 258806 h 303424"/>
                  <a:gd name="connsiteX7" fmla="*/ 10040 w 298712"/>
                  <a:gd name="connsiteY7" fmla="*/ 210785 h 303424"/>
                  <a:gd name="connsiteX8" fmla="*/ 10040 w 298712"/>
                  <a:gd name="connsiteY8" fmla="*/ 90325 h 303424"/>
                  <a:gd name="connsiteX9" fmla="*/ 39057 w 298712"/>
                  <a:gd name="connsiteY9" fmla="*/ 42303 h 303424"/>
                  <a:gd name="connsiteX10" fmla="*/ 82963 w 298712"/>
                  <a:gd name="connsiteY10" fmla="*/ 10485 h 303424"/>
                  <a:gd name="connsiteX11" fmla="*/ 137745 w 298712"/>
                  <a:gd name="connsiteY11" fmla="*/ -1118 h 303424"/>
                  <a:gd name="connsiteX12" fmla="*/ 188118 w 298712"/>
                  <a:gd name="connsiteY12" fmla="*/ 9741 h 303424"/>
                  <a:gd name="connsiteX13" fmla="*/ 223188 w 298712"/>
                  <a:gd name="connsiteY13" fmla="*/ 38430 h 303424"/>
                  <a:gd name="connsiteX14" fmla="*/ 223188 w 298712"/>
                  <a:gd name="connsiteY14" fmla="*/ 6612 h 303424"/>
                  <a:gd name="connsiteX15" fmla="*/ 298307 w 298712"/>
                  <a:gd name="connsiteY15" fmla="*/ 6612 h 303424"/>
                  <a:gd name="connsiteX16" fmla="*/ 151977 w 298712"/>
                  <a:gd name="connsiteY16" fmla="*/ 71216 h 303424"/>
                  <a:gd name="connsiteX17" fmla="*/ 121490 w 298712"/>
                  <a:gd name="connsiteY17" fmla="*/ 77459 h 303424"/>
                  <a:gd name="connsiteX18" fmla="*/ 98214 w 298712"/>
                  <a:gd name="connsiteY18" fmla="*/ 94423 h 303424"/>
                  <a:gd name="connsiteX19" fmla="*/ 83481 w 298712"/>
                  <a:gd name="connsiteY19" fmla="*/ 119705 h 303424"/>
                  <a:gd name="connsiteX20" fmla="*/ 83481 w 298712"/>
                  <a:gd name="connsiteY20" fmla="*/ 181699 h 303424"/>
                  <a:gd name="connsiteX21" fmla="*/ 98214 w 298712"/>
                  <a:gd name="connsiteY21" fmla="*/ 206842 h 303424"/>
                  <a:gd name="connsiteX22" fmla="*/ 121490 w 298712"/>
                  <a:gd name="connsiteY22" fmla="*/ 223789 h 303424"/>
                  <a:gd name="connsiteX23" fmla="*/ 151977 w 298712"/>
                  <a:gd name="connsiteY23" fmla="*/ 230031 h 303424"/>
                  <a:gd name="connsiteX24" fmla="*/ 182031 w 298712"/>
                  <a:gd name="connsiteY24" fmla="*/ 224083 h 303424"/>
                  <a:gd name="connsiteX25" fmla="*/ 205290 w 298712"/>
                  <a:gd name="connsiteY25" fmla="*/ 207430 h 303424"/>
                  <a:gd name="connsiteX26" fmla="*/ 220317 w 298712"/>
                  <a:gd name="connsiteY26" fmla="*/ 182148 h 303424"/>
                  <a:gd name="connsiteX27" fmla="*/ 220317 w 298712"/>
                  <a:gd name="connsiteY27" fmla="*/ 119099 h 303424"/>
                  <a:gd name="connsiteX28" fmla="*/ 205290 w 298712"/>
                  <a:gd name="connsiteY28" fmla="*/ 93818 h 303424"/>
                  <a:gd name="connsiteX29" fmla="*/ 182031 w 298712"/>
                  <a:gd name="connsiteY29" fmla="*/ 77165 h 303424"/>
                  <a:gd name="connsiteX30" fmla="*/ 151977 w 298712"/>
                  <a:gd name="connsiteY30" fmla="*/ 71216 h 303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2" h="303424">
                    <a:moveTo>
                      <a:pt x="298307" y="294861"/>
                    </a:moveTo>
                    <a:lnTo>
                      <a:pt x="223188" y="294861"/>
                    </a:lnTo>
                    <a:lnTo>
                      <a:pt x="223188" y="263043"/>
                    </a:lnTo>
                    <a:cubicBezTo>
                      <a:pt x="213611" y="274854"/>
                      <a:pt x="201665" y="284537"/>
                      <a:pt x="188118" y="291454"/>
                    </a:cubicBezTo>
                    <a:cubicBezTo>
                      <a:pt x="174181" y="298683"/>
                      <a:pt x="157390" y="302297"/>
                      <a:pt x="137745" y="302297"/>
                    </a:cubicBezTo>
                    <a:cubicBezTo>
                      <a:pt x="118860" y="302452"/>
                      <a:pt x="100165" y="298510"/>
                      <a:pt x="82963" y="290711"/>
                    </a:cubicBezTo>
                    <a:cubicBezTo>
                      <a:pt x="66329" y="283137"/>
                      <a:pt x="51395" y="272294"/>
                      <a:pt x="39057" y="258806"/>
                    </a:cubicBezTo>
                    <a:cubicBezTo>
                      <a:pt x="26376" y="244816"/>
                      <a:pt x="16523" y="228509"/>
                      <a:pt x="10040" y="210785"/>
                    </a:cubicBezTo>
                    <a:cubicBezTo>
                      <a:pt x="-3888" y="171842"/>
                      <a:pt x="-3888" y="129267"/>
                      <a:pt x="10040" y="90325"/>
                    </a:cubicBezTo>
                    <a:cubicBezTo>
                      <a:pt x="16531" y="72600"/>
                      <a:pt x="26383" y="56293"/>
                      <a:pt x="39057" y="42303"/>
                    </a:cubicBezTo>
                    <a:cubicBezTo>
                      <a:pt x="51397" y="28850"/>
                      <a:pt x="66332" y="18025"/>
                      <a:pt x="82963" y="10485"/>
                    </a:cubicBezTo>
                    <a:cubicBezTo>
                      <a:pt x="100163" y="2686"/>
                      <a:pt x="118858" y="-1274"/>
                      <a:pt x="137745" y="-1118"/>
                    </a:cubicBezTo>
                    <a:cubicBezTo>
                      <a:pt x="157343" y="-1118"/>
                      <a:pt x="174134" y="2496"/>
                      <a:pt x="188118" y="9741"/>
                    </a:cubicBezTo>
                    <a:cubicBezTo>
                      <a:pt x="201723" y="16693"/>
                      <a:pt x="213682" y="26463"/>
                      <a:pt x="223188" y="38430"/>
                    </a:cubicBezTo>
                    <a:lnTo>
                      <a:pt x="223188" y="6612"/>
                    </a:lnTo>
                    <a:lnTo>
                      <a:pt x="298307" y="6612"/>
                    </a:lnTo>
                    <a:close/>
                    <a:moveTo>
                      <a:pt x="151977" y="71216"/>
                    </a:moveTo>
                    <a:cubicBezTo>
                      <a:pt x="141484" y="71078"/>
                      <a:pt x="131084" y="73205"/>
                      <a:pt x="121490" y="77459"/>
                    </a:cubicBezTo>
                    <a:cubicBezTo>
                      <a:pt x="112631" y="81419"/>
                      <a:pt x="104703" y="87212"/>
                      <a:pt x="98214" y="94423"/>
                    </a:cubicBezTo>
                    <a:cubicBezTo>
                      <a:pt x="91690" y="101807"/>
                      <a:pt x="86682" y="110384"/>
                      <a:pt x="83481" y="119705"/>
                    </a:cubicBezTo>
                    <a:cubicBezTo>
                      <a:pt x="76611" y="139799"/>
                      <a:pt x="76611" y="161605"/>
                      <a:pt x="83481" y="181699"/>
                    </a:cubicBezTo>
                    <a:cubicBezTo>
                      <a:pt x="86708" y="190967"/>
                      <a:pt x="91713" y="199493"/>
                      <a:pt x="98214" y="206842"/>
                    </a:cubicBezTo>
                    <a:cubicBezTo>
                      <a:pt x="104708" y="214053"/>
                      <a:pt x="112636" y="219829"/>
                      <a:pt x="121490" y="223789"/>
                    </a:cubicBezTo>
                    <a:cubicBezTo>
                      <a:pt x="131082" y="228043"/>
                      <a:pt x="141484" y="230169"/>
                      <a:pt x="151977" y="230031"/>
                    </a:cubicBezTo>
                    <a:cubicBezTo>
                      <a:pt x="162301" y="230169"/>
                      <a:pt x="172540" y="228146"/>
                      <a:pt x="182031" y="224083"/>
                    </a:cubicBezTo>
                    <a:cubicBezTo>
                      <a:pt x="190882" y="220261"/>
                      <a:pt x="198812" y="214572"/>
                      <a:pt x="205290" y="207430"/>
                    </a:cubicBezTo>
                    <a:cubicBezTo>
                      <a:pt x="211910" y="200063"/>
                      <a:pt x="217016" y="191486"/>
                      <a:pt x="220317" y="182148"/>
                    </a:cubicBezTo>
                    <a:cubicBezTo>
                      <a:pt x="227395" y="161726"/>
                      <a:pt x="227395" y="139522"/>
                      <a:pt x="220317" y="119099"/>
                    </a:cubicBezTo>
                    <a:cubicBezTo>
                      <a:pt x="217016" y="109762"/>
                      <a:pt x="211910" y="101184"/>
                      <a:pt x="205290" y="93818"/>
                    </a:cubicBezTo>
                    <a:cubicBezTo>
                      <a:pt x="198807" y="86676"/>
                      <a:pt x="190878" y="81004"/>
                      <a:pt x="182031" y="77165"/>
                    </a:cubicBezTo>
                    <a:cubicBezTo>
                      <a:pt x="172536" y="73119"/>
                      <a:pt x="162301" y="71078"/>
                      <a:pt x="151977" y="71216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63">
                <a:extLst>
                  <a:ext uri="{FF2B5EF4-FFF2-40B4-BE49-F238E27FC236}">
                    <a16:creationId xmlns:a16="http://schemas.microsoft.com/office/drawing/2014/main" id="{94BDADE7-4E4C-D149-A30E-D6737D2A9301}"/>
                  </a:ext>
                </a:extLst>
              </p:cNvPr>
              <p:cNvSpPr/>
              <p:nvPr/>
            </p:nvSpPr>
            <p:spPr>
              <a:xfrm>
                <a:off x="6472900" y="3908768"/>
                <a:ext cx="279568" cy="428250"/>
              </a:xfrm>
              <a:custGeom>
                <a:avLst/>
                <a:gdLst>
                  <a:gd name="connsiteX0" fmla="*/ 76494 w 279568"/>
                  <a:gd name="connsiteY0" fmla="*/ 241561 h 428250"/>
                  <a:gd name="connsiteX1" fmla="*/ 103592 w 279568"/>
                  <a:gd name="connsiteY1" fmla="*/ 241561 h 428250"/>
                  <a:gd name="connsiteX2" fmla="*/ 184019 w 279568"/>
                  <a:gd name="connsiteY2" fmla="*/ 138947 h 428250"/>
                  <a:gd name="connsiteX3" fmla="*/ 278281 w 279568"/>
                  <a:gd name="connsiteY3" fmla="*/ 138947 h 428250"/>
                  <a:gd name="connsiteX4" fmla="*/ 165741 w 279568"/>
                  <a:gd name="connsiteY4" fmla="*/ 274572 h 428250"/>
                  <a:gd name="connsiteX5" fmla="*/ 279163 w 279568"/>
                  <a:gd name="connsiteY5" fmla="*/ 427127 h 428250"/>
                  <a:gd name="connsiteX6" fmla="*/ 184607 w 279568"/>
                  <a:gd name="connsiteY6" fmla="*/ 427127 h 428250"/>
                  <a:gd name="connsiteX7" fmla="*/ 102416 w 279568"/>
                  <a:gd name="connsiteY7" fmla="*/ 310558 h 428250"/>
                  <a:gd name="connsiteX8" fmla="*/ 76477 w 279568"/>
                  <a:gd name="connsiteY8" fmla="*/ 310558 h 428250"/>
                  <a:gd name="connsiteX9" fmla="*/ 76477 w 279568"/>
                  <a:gd name="connsiteY9" fmla="*/ 427127 h 428250"/>
                  <a:gd name="connsiteX10" fmla="*/ -406 w 279568"/>
                  <a:gd name="connsiteY10" fmla="*/ 427127 h 428250"/>
                  <a:gd name="connsiteX11" fmla="*/ -406 w 279568"/>
                  <a:gd name="connsiteY11" fmla="*/ -1123 h 428250"/>
                  <a:gd name="connsiteX12" fmla="*/ 76494 w 279568"/>
                  <a:gd name="connsiteY12" fmla="*/ -1123 h 42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568" h="428250">
                    <a:moveTo>
                      <a:pt x="76494" y="241561"/>
                    </a:moveTo>
                    <a:lnTo>
                      <a:pt x="103592" y="241561"/>
                    </a:lnTo>
                    <a:lnTo>
                      <a:pt x="184019" y="138947"/>
                    </a:lnTo>
                    <a:lnTo>
                      <a:pt x="278281" y="138947"/>
                    </a:lnTo>
                    <a:lnTo>
                      <a:pt x="165741" y="274572"/>
                    </a:lnTo>
                    <a:lnTo>
                      <a:pt x="279163" y="427127"/>
                    </a:lnTo>
                    <a:lnTo>
                      <a:pt x="184607" y="427127"/>
                    </a:lnTo>
                    <a:lnTo>
                      <a:pt x="102416" y="310558"/>
                    </a:lnTo>
                    <a:lnTo>
                      <a:pt x="76477" y="310558"/>
                    </a:lnTo>
                    <a:lnTo>
                      <a:pt x="76477" y="427127"/>
                    </a:lnTo>
                    <a:lnTo>
                      <a:pt x="-406" y="427127"/>
                    </a:lnTo>
                    <a:lnTo>
                      <a:pt x="-406" y="-1123"/>
                    </a:lnTo>
                    <a:lnTo>
                      <a:pt x="76494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64">
                <a:extLst>
                  <a:ext uri="{FF2B5EF4-FFF2-40B4-BE49-F238E27FC236}">
                    <a16:creationId xmlns:a16="http://schemas.microsoft.com/office/drawing/2014/main" id="{8F50BEB1-B24B-B243-865F-E2B680C49600}"/>
                  </a:ext>
                </a:extLst>
              </p:cNvPr>
              <p:cNvSpPr/>
              <p:nvPr/>
            </p:nvSpPr>
            <p:spPr>
              <a:xfrm>
                <a:off x="6740055" y="4041097"/>
                <a:ext cx="283157" cy="303403"/>
              </a:xfrm>
              <a:custGeom>
                <a:avLst/>
                <a:gdLst>
                  <a:gd name="connsiteX0" fmla="*/ 143984 w 283157"/>
                  <a:gd name="connsiteY0" fmla="*/ -1112 h 303403"/>
                  <a:gd name="connsiteX1" fmla="*/ 200392 w 283157"/>
                  <a:gd name="connsiteY1" fmla="*/ 9886 h 303403"/>
                  <a:gd name="connsiteX2" fmla="*/ 244142 w 283157"/>
                  <a:gd name="connsiteY2" fmla="*/ 40823 h 303403"/>
                  <a:gd name="connsiteX3" fmla="*/ 272572 w 283157"/>
                  <a:gd name="connsiteY3" fmla="*/ 88706 h 303403"/>
                  <a:gd name="connsiteX4" fmla="*/ 282740 w 283157"/>
                  <a:gd name="connsiteY4" fmla="*/ 150267 h 303403"/>
                  <a:gd name="connsiteX5" fmla="*/ 282290 w 283157"/>
                  <a:gd name="connsiteY5" fmla="*/ 164240 h 303403"/>
                  <a:gd name="connsiteX6" fmla="*/ 281270 w 283157"/>
                  <a:gd name="connsiteY6" fmla="*/ 176431 h 303403"/>
                  <a:gd name="connsiteX7" fmla="*/ 78878 w 283157"/>
                  <a:gd name="connsiteY7" fmla="*/ 176431 h 303403"/>
                  <a:gd name="connsiteX8" fmla="*/ 88596 w 283157"/>
                  <a:gd name="connsiteY8" fmla="*/ 203355 h 303403"/>
                  <a:gd name="connsiteX9" fmla="*/ 104955 w 283157"/>
                  <a:gd name="connsiteY9" fmla="*/ 221945 h 303403"/>
                  <a:gd name="connsiteX10" fmla="*/ 126605 w 283157"/>
                  <a:gd name="connsiteY10" fmla="*/ 232787 h 303403"/>
                  <a:gd name="connsiteX11" fmla="*/ 152233 w 283157"/>
                  <a:gd name="connsiteY11" fmla="*/ 236246 h 303403"/>
                  <a:gd name="connsiteX12" fmla="*/ 189792 w 283157"/>
                  <a:gd name="connsiteY12" fmla="*/ 229121 h 303403"/>
                  <a:gd name="connsiteX13" fmla="*/ 224377 w 283157"/>
                  <a:gd name="connsiteY13" fmla="*/ 208595 h 303403"/>
                  <a:gd name="connsiteX14" fmla="*/ 269441 w 283157"/>
                  <a:gd name="connsiteY14" fmla="*/ 258553 h 303403"/>
                  <a:gd name="connsiteX15" fmla="*/ 214503 w 283157"/>
                  <a:gd name="connsiteY15" fmla="*/ 291720 h 303403"/>
                  <a:gd name="connsiteX16" fmla="*/ 147771 w 283157"/>
                  <a:gd name="connsiteY16" fmla="*/ 302269 h 303403"/>
                  <a:gd name="connsiteX17" fmla="*/ 87835 w 283157"/>
                  <a:gd name="connsiteY17" fmla="*/ 291426 h 303403"/>
                  <a:gd name="connsiteX18" fmla="*/ 40990 w 283157"/>
                  <a:gd name="connsiteY18" fmla="*/ 260784 h 303403"/>
                  <a:gd name="connsiteX19" fmla="*/ 10503 w 283157"/>
                  <a:gd name="connsiteY19" fmla="*/ 213195 h 303403"/>
                  <a:gd name="connsiteX20" fmla="*/ -391 w 283157"/>
                  <a:gd name="connsiteY20" fmla="*/ 151495 h 303403"/>
                  <a:gd name="connsiteX21" fmla="*/ 10209 w 283157"/>
                  <a:gd name="connsiteY21" fmla="*/ 89484 h 303403"/>
                  <a:gd name="connsiteX22" fmla="*/ 39814 w 283157"/>
                  <a:gd name="connsiteY22" fmla="*/ 41307 h 303403"/>
                  <a:gd name="connsiteX23" fmla="*/ 85328 w 283157"/>
                  <a:gd name="connsiteY23" fmla="*/ 10076 h 303403"/>
                  <a:gd name="connsiteX24" fmla="*/ 143984 w 283157"/>
                  <a:gd name="connsiteY24" fmla="*/ -1112 h 303403"/>
                  <a:gd name="connsiteX25" fmla="*/ 143396 w 283157"/>
                  <a:gd name="connsiteY25" fmla="*/ 65811 h 303403"/>
                  <a:gd name="connsiteX26" fmla="*/ 100165 w 283157"/>
                  <a:gd name="connsiteY26" fmla="*/ 81114 h 303403"/>
                  <a:gd name="connsiteX27" fmla="*/ 79241 w 283157"/>
                  <a:gd name="connsiteY27" fmla="*/ 123498 h 303403"/>
                  <a:gd name="connsiteX28" fmla="*/ 205615 w 283157"/>
                  <a:gd name="connsiteY28" fmla="*/ 123498 h 303403"/>
                  <a:gd name="connsiteX29" fmla="*/ 184414 w 283157"/>
                  <a:gd name="connsiteY29" fmla="*/ 80682 h 303403"/>
                  <a:gd name="connsiteX30" fmla="*/ 143396 w 283157"/>
                  <a:gd name="connsiteY30" fmla="*/ 65811 h 30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3157" h="303403">
                    <a:moveTo>
                      <a:pt x="143984" y="-1112"/>
                    </a:moveTo>
                    <a:cubicBezTo>
                      <a:pt x="163334" y="-1354"/>
                      <a:pt x="182546" y="2381"/>
                      <a:pt x="200392" y="9886"/>
                    </a:cubicBezTo>
                    <a:cubicBezTo>
                      <a:pt x="217011" y="16959"/>
                      <a:pt x="231934" y="27508"/>
                      <a:pt x="244142" y="40823"/>
                    </a:cubicBezTo>
                    <a:cubicBezTo>
                      <a:pt x="256697" y="54743"/>
                      <a:pt x="266364" y="71015"/>
                      <a:pt x="272572" y="88706"/>
                    </a:cubicBezTo>
                    <a:cubicBezTo>
                      <a:pt x="279540" y="108471"/>
                      <a:pt x="282982" y="129309"/>
                      <a:pt x="282740" y="150267"/>
                    </a:cubicBezTo>
                    <a:cubicBezTo>
                      <a:pt x="282740" y="154884"/>
                      <a:pt x="282584" y="159536"/>
                      <a:pt x="282290" y="164240"/>
                    </a:cubicBezTo>
                    <a:cubicBezTo>
                      <a:pt x="281996" y="168995"/>
                      <a:pt x="281650" y="173076"/>
                      <a:pt x="281270" y="176431"/>
                    </a:cubicBezTo>
                    <a:lnTo>
                      <a:pt x="78878" y="176431"/>
                    </a:lnTo>
                    <a:cubicBezTo>
                      <a:pt x="80469" y="185925"/>
                      <a:pt x="83754" y="195038"/>
                      <a:pt x="88596" y="203355"/>
                    </a:cubicBezTo>
                    <a:cubicBezTo>
                      <a:pt x="92867" y="210497"/>
                      <a:pt x="98401" y="216809"/>
                      <a:pt x="104955" y="221945"/>
                    </a:cubicBezTo>
                    <a:cubicBezTo>
                      <a:pt x="111405" y="226925"/>
                      <a:pt x="118754" y="230608"/>
                      <a:pt x="126605" y="232787"/>
                    </a:cubicBezTo>
                    <a:cubicBezTo>
                      <a:pt x="134940" y="235122"/>
                      <a:pt x="143569" y="236280"/>
                      <a:pt x="152233" y="236246"/>
                    </a:cubicBezTo>
                    <a:cubicBezTo>
                      <a:pt x="165081" y="236159"/>
                      <a:pt x="177808" y="233738"/>
                      <a:pt x="189792" y="229121"/>
                    </a:cubicBezTo>
                    <a:cubicBezTo>
                      <a:pt x="202433" y="224366"/>
                      <a:pt x="214140" y="217414"/>
                      <a:pt x="224377" y="208595"/>
                    </a:cubicBezTo>
                    <a:lnTo>
                      <a:pt x="269441" y="258553"/>
                    </a:lnTo>
                    <a:cubicBezTo>
                      <a:pt x="253636" y="273321"/>
                      <a:pt x="234926" y="284613"/>
                      <a:pt x="214503" y="291720"/>
                    </a:cubicBezTo>
                    <a:cubicBezTo>
                      <a:pt x="193008" y="298949"/>
                      <a:pt x="170442" y="302511"/>
                      <a:pt x="147771" y="302269"/>
                    </a:cubicBezTo>
                    <a:cubicBezTo>
                      <a:pt x="127280" y="302511"/>
                      <a:pt x="106943" y="298828"/>
                      <a:pt x="87835" y="291426"/>
                    </a:cubicBezTo>
                    <a:cubicBezTo>
                      <a:pt x="70266" y="284578"/>
                      <a:pt x="54305" y="274151"/>
                      <a:pt x="40990" y="260784"/>
                    </a:cubicBezTo>
                    <a:cubicBezTo>
                      <a:pt x="27657" y="247192"/>
                      <a:pt x="17282" y="230989"/>
                      <a:pt x="10503" y="213195"/>
                    </a:cubicBezTo>
                    <a:cubicBezTo>
                      <a:pt x="3033" y="193499"/>
                      <a:pt x="-668" y="172557"/>
                      <a:pt x="-391" y="151495"/>
                    </a:cubicBezTo>
                    <a:cubicBezTo>
                      <a:pt x="-651" y="130346"/>
                      <a:pt x="2946" y="109336"/>
                      <a:pt x="10209" y="89484"/>
                    </a:cubicBezTo>
                    <a:cubicBezTo>
                      <a:pt x="16745" y="71604"/>
                      <a:pt x="26810" y="55210"/>
                      <a:pt x="39814" y="41307"/>
                    </a:cubicBezTo>
                    <a:cubicBezTo>
                      <a:pt x="52628" y="27819"/>
                      <a:pt x="68139" y="17184"/>
                      <a:pt x="85328" y="10076"/>
                    </a:cubicBezTo>
                    <a:cubicBezTo>
                      <a:pt x="103935" y="2451"/>
                      <a:pt x="123873" y="-1354"/>
                      <a:pt x="143984" y="-1112"/>
                    </a:cubicBezTo>
                    <a:close/>
                    <a:moveTo>
                      <a:pt x="143396" y="65811"/>
                    </a:moveTo>
                    <a:cubicBezTo>
                      <a:pt x="125135" y="65811"/>
                      <a:pt x="110731" y="70912"/>
                      <a:pt x="100165" y="81114"/>
                    </a:cubicBezTo>
                    <a:cubicBezTo>
                      <a:pt x="89599" y="91317"/>
                      <a:pt x="82630" y="105445"/>
                      <a:pt x="79241" y="123498"/>
                    </a:cubicBezTo>
                    <a:lnTo>
                      <a:pt x="205615" y="123498"/>
                    </a:lnTo>
                    <a:cubicBezTo>
                      <a:pt x="202087" y="104874"/>
                      <a:pt x="195014" y="90608"/>
                      <a:pt x="184414" y="80682"/>
                    </a:cubicBezTo>
                    <a:cubicBezTo>
                      <a:pt x="173814" y="70756"/>
                      <a:pt x="160135" y="65793"/>
                      <a:pt x="143396" y="65811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65">
                <a:extLst>
                  <a:ext uri="{FF2B5EF4-FFF2-40B4-BE49-F238E27FC236}">
                    <a16:creationId xmlns:a16="http://schemas.microsoft.com/office/drawing/2014/main" id="{EABB8A2E-C06D-1B49-B217-1F60700C97C2}"/>
                  </a:ext>
                </a:extLst>
              </p:cNvPr>
              <p:cNvSpPr/>
              <p:nvPr/>
            </p:nvSpPr>
            <p:spPr>
              <a:xfrm>
                <a:off x="7173696" y="3904599"/>
                <a:ext cx="98034" cy="432418"/>
              </a:xfrm>
              <a:custGeom>
                <a:avLst/>
                <a:gdLst>
                  <a:gd name="connsiteX0" fmla="*/ 48516 w 98034"/>
                  <a:gd name="connsiteY0" fmla="*/ -1121 h 432418"/>
                  <a:gd name="connsiteX1" fmla="*/ 83430 w 98034"/>
                  <a:gd name="connsiteY1" fmla="*/ 13301 h 432418"/>
                  <a:gd name="connsiteX2" fmla="*/ 93806 w 98034"/>
                  <a:gd name="connsiteY2" fmla="*/ 29210 h 432418"/>
                  <a:gd name="connsiteX3" fmla="*/ 97627 w 98034"/>
                  <a:gd name="connsiteY3" fmla="*/ 48837 h 432418"/>
                  <a:gd name="connsiteX4" fmla="*/ 83344 w 98034"/>
                  <a:gd name="connsiteY4" fmla="*/ 84079 h 432418"/>
                  <a:gd name="connsiteX5" fmla="*/ 67780 w 98034"/>
                  <a:gd name="connsiteY5" fmla="*/ 94455 h 432418"/>
                  <a:gd name="connsiteX6" fmla="*/ 29201 w 98034"/>
                  <a:gd name="connsiteY6" fmla="*/ 94455 h 432418"/>
                  <a:gd name="connsiteX7" fmla="*/ 13637 w 98034"/>
                  <a:gd name="connsiteY7" fmla="*/ 84079 h 432418"/>
                  <a:gd name="connsiteX8" fmla="*/ 3262 w 98034"/>
                  <a:gd name="connsiteY8" fmla="*/ 68325 h 432418"/>
                  <a:gd name="connsiteX9" fmla="*/ -404 w 98034"/>
                  <a:gd name="connsiteY9" fmla="*/ 48837 h 432418"/>
                  <a:gd name="connsiteX10" fmla="*/ 3262 w 98034"/>
                  <a:gd name="connsiteY10" fmla="*/ 29210 h 432418"/>
                  <a:gd name="connsiteX11" fmla="*/ 13637 w 98034"/>
                  <a:gd name="connsiteY11" fmla="*/ 13301 h 432418"/>
                  <a:gd name="connsiteX12" fmla="*/ 29201 w 98034"/>
                  <a:gd name="connsiteY12" fmla="*/ 2735 h 432418"/>
                  <a:gd name="connsiteX13" fmla="*/ 48516 w 98034"/>
                  <a:gd name="connsiteY13" fmla="*/ -1121 h 432418"/>
                  <a:gd name="connsiteX14" fmla="*/ 87407 w 98034"/>
                  <a:gd name="connsiteY14" fmla="*/ 431296 h 432418"/>
                  <a:gd name="connsiteX15" fmla="*/ 10525 w 98034"/>
                  <a:gd name="connsiteY15" fmla="*/ 431296 h 432418"/>
                  <a:gd name="connsiteX16" fmla="*/ 10525 w 98034"/>
                  <a:gd name="connsiteY16" fmla="*/ 143116 h 432418"/>
                  <a:gd name="connsiteX17" fmla="*/ 87407 w 98034"/>
                  <a:gd name="connsiteY17" fmla="*/ 143116 h 43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34" h="432418">
                    <a:moveTo>
                      <a:pt x="48516" y="-1121"/>
                    </a:moveTo>
                    <a:cubicBezTo>
                      <a:pt x="61624" y="-1208"/>
                      <a:pt x="74196" y="3997"/>
                      <a:pt x="83430" y="13301"/>
                    </a:cubicBezTo>
                    <a:cubicBezTo>
                      <a:pt x="87891" y="17883"/>
                      <a:pt x="91419" y="23278"/>
                      <a:pt x="93806" y="29210"/>
                    </a:cubicBezTo>
                    <a:cubicBezTo>
                      <a:pt x="96365" y="35435"/>
                      <a:pt x="97662" y="42110"/>
                      <a:pt x="97627" y="48837"/>
                    </a:cubicBezTo>
                    <a:cubicBezTo>
                      <a:pt x="97731" y="62014"/>
                      <a:pt x="92595" y="74689"/>
                      <a:pt x="83344" y="84079"/>
                    </a:cubicBezTo>
                    <a:cubicBezTo>
                      <a:pt x="78917" y="88558"/>
                      <a:pt x="73608" y="92085"/>
                      <a:pt x="67780" y="94455"/>
                    </a:cubicBezTo>
                    <a:cubicBezTo>
                      <a:pt x="55399" y="99418"/>
                      <a:pt x="41582" y="99418"/>
                      <a:pt x="29201" y="94455"/>
                    </a:cubicBezTo>
                    <a:cubicBezTo>
                      <a:pt x="23373" y="92085"/>
                      <a:pt x="18064" y="88558"/>
                      <a:pt x="13637" y="84079"/>
                    </a:cubicBezTo>
                    <a:cubicBezTo>
                      <a:pt x="9158" y="79583"/>
                      <a:pt x="5631" y="74222"/>
                      <a:pt x="3262" y="68325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56" y="42127"/>
                      <a:pt x="789" y="35452"/>
                      <a:pt x="3262" y="29210"/>
                    </a:cubicBezTo>
                    <a:cubicBezTo>
                      <a:pt x="5614" y="23261"/>
                      <a:pt x="9141" y="17849"/>
                      <a:pt x="13637" y="13301"/>
                    </a:cubicBezTo>
                    <a:cubicBezTo>
                      <a:pt x="18099" y="8805"/>
                      <a:pt x="23373" y="5225"/>
                      <a:pt x="29201" y="2735"/>
                    </a:cubicBezTo>
                    <a:cubicBezTo>
                      <a:pt x="35305" y="141"/>
                      <a:pt x="41876" y="-1173"/>
                      <a:pt x="48516" y="-1121"/>
                    </a:cubicBezTo>
                    <a:close/>
                    <a:moveTo>
                      <a:pt x="87407" y="431296"/>
                    </a:moveTo>
                    <a:lnTo>
                      <a:pt x="10525" y="431296"/>
                    </a:lnTo>
                    <a:lnTo>
                      <a:pt x="10525" y="143116"/>
                    </a:lnTo>
                    <a:lnTo>
                      <a:pt x="87407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66">
                <a:extLst>
                  <a:ext uri="{FF2B5EF4-FFF2-40B4-BE49-F238E27FC236}">
                    <a16:creationId xmlns:a16="http://schemas.microsoft.com/office/drawing/2014/main" id="{22762FC8-674E-8942-8B2B-65DDF228F388}"/>
                  </a:ext>
                </a:extLst>
              </p:cNvPr>
              <p:cNvSpPr/>
              <p:nvPr/>
            </p:nvSpPr>
            <p:spPr>
              <a:xfrm>
                <a:off x="7290474" y="3963291"/>
                <a:ext cx="256552" cy="381231"/>
              </a:xfrm>
              <a:custGeom>
                <a:avLst/>
                <a:gdLst>
                  <a:gd name="connsiteX0" fmla="*/ 234877 w 256552"/>
                  <a:gd name="connsiteY0" fmla="*/ 153421 h 381231"/>
                  <a:gd name="connsiteX1" fmla="*/ 131467 w 256552"/>
                  <a:gd name="connsiteY1" fmla="*/ 153421 h 381231"/>
                  <a:gd name="connsiteX2" fmla="*/ 131467 w 256552"/>
                  <a:gd name="connsiteY2" fmla="*/ 258732 h 381231"/>
                  <a:gd name="connsiteX3" fmla="*/ 134926 w 256552"/>
                  <a:gd name="connsiteY3" fmla="*/ 281489 h 381231"/>
                  <a:gd name="connsiteX4" fmla="*/ 144056 w 256552"/>
                  <a:gd name="connsiteY4" fmla="*/ 296655 h 381231"/>
                  <a:gd name="connsiteX5" fmla="*/ 157614 w 256552"/>
                  <a:gd name="connsiteY5" fmla="*/ 305128 h 381231"/>
                  <a:gd name="connsiteX6" fmla="*/ 174249 w 256552"/>
                  <a:gd name="connsiteY6" fmla="*/ 307809 h 381231"/>
                  <a:gd name="connsiteX7" fmla="*/ 202090 w 256552"/>
                  <a:gd name="connsiteY7" fmla="*/ 302016 h 381231"/>
                  <a:gd name="connsiteX8" fmla="*/ 227873 w 256552"/>
                  <a:gd name="connsiteY8" fmla="*/ 289081 h 381231"/>
                  <a:gd name="connsiteX9" fmla="*/ 256147 w 256552"/>
                  <a:gd name="connsiteY9" fmla="*/ 349743 h 381231"/>
                  <a:gd name="connsiteX10" fmla="*/ 214645 w 256552"/>
                  <a:gd name="connsiteY10" fmla="*/ 371462 h 381231"/>
                  <a:gd name="connsiteX11" fmla="*/ 161626 w 256552"/>
                  <a:gd name="connsiteY11" fmla="*/ 380109 h 381231"/>
                  <a:gd name="connsiteX12" fmla="*/ 81492 w 256552"/>
                  <a:gd name="connsiteY12" fmla="*/ 350711 h 381231"/>
                  <a:gd name="connsiteX13" fmla="*/ 54689 w 256552"/>
                  <a:gd name="connsiteY13" fmla="*/ 265062 h 381231"/>
                  <a:gd name="connsiteX14" fmla="*/ 54689 w 256552"/>
                  <a:gd name="connsiteY14" fmla="*/ 153525 h 381231"/>
                  <a:gd name="connsiteX15" fmla="*/ -406 w 256552"/>
                  <a:gd name="connsiteY15" fmla="*/ 153525 h 381231"/>
                  <a:gd name="connsiteX16" fmla="*/ -406 w 256552"/>
                  <a:gd name="connsiteY16" fmla="*/ 84527 h 381231"/>
                  <a:gd name="connsiteX17" fmla="*/ 54689 w 256552"/>
                  <a:gd name="connsiteY17" fmla="*/ 84527 h 381231"/>
                  <a:gd name="connsiteX18" fmla="*/ 54689 w 256552"/>
                  <a:gd name="connsiteY18" fmla="*/ -1123 h 381231"/>
                  <a:gd name="connsiteX19" fmla="*/ 131571 w 256552"/>
                  <a:gd name="connsiteY19" fmla="*/ -1123 h 381231"/>
                  <a:gd name="connsiteX20" fmla="*/ 131571 w 256552"/>
                  <a:gd name="connsiteY20" fmla="*/ 84527 h 381231"/>
                  <a:gd name="connsiteX21" fmla="*/ 234980 w 256552"/>
                  <a:gd name="connsiteY21" fmla="*/ 84527 h 38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552" h="381231">
                    <a:moveTo>
                      <a:pt x="234877" y="153421"/>
                    </a:moveTo>
                    <a:lnTo>
                      <a:pt x="131467" y="153421"/>
                    </a:lnTo>
                    <a:lnTo>
                      <a:pt x="131467" y="258732"/>
                    </a:lnTo>
                    <a:cubicBezTo>
                      <a:pt x="131294" y="266462"/>
                      <a:pt x="132470" y="274157"/>
                      <a:pt x="134926" y="281489"/>
                    </a:cubicBezTo>
                    <a:cubicBezTo>
                      <a:pt x="136828" y="287144"/>
                      <a:pt x="139941" y="292332"/>
                      <a:pt x="144056" y="296655"/>
                    </a:cubicBezTo>
                    <a:cubicBezTo>
                      <a:pt x="147843" y="300494"/>
                      <a:pt x="152495" y="303399"/>
                      <a:pt x="157614" y="305128"/>
                    </a:cubicBezTo>
                    <a:cubicBezTo>
                      <a:pt x="162974" y="306944"/>
                      <a:pt x="168595" y="307843"/>
                      <a:pt x="174249" y="307809"/>
                    </a:cubicBezTo>
                    <a:cubicBezTo>
                      <a:pt x="183829" y="307739"/>
                      <a:pt x="193288" y="305768"/>
                      <a:pt x="202090" y="302016"/>
                    </a:cubicBezTo>
                    <a:cubicBezTo>
                      <a:pt x="210996" y="298350"/>
                      <a:pt x="219608" y="294027"/>
                      <a:pt x="227873" y="289081"/>
                    </a:cubicBezTo>
                    <a:lnTo>
                      <a:pt x="256147" y="349743"/>
                    </a:lnTo>
                    <a:cubicBezTo>
                      <a:pt x="243246" y="358649"/>
                      <a:pt x="229309" y="365946"/>
                      <a:pt x="214645" y="371462"/>
                    </a:cubicBezTo>
                    <a:cubicBezTo>
                      <a:pt x="199514" y="377221"/>
                      <a:pt x="181840" y="380109"/>
                      <a:pt x="161626" y="380109"/>
                    </a:cubicBezTo>
                    <a:cubicBezTo>
                      <a:pt x="126072" y="380109"/>
                      <a:pt x="99355" y="370304"/>
                      <a:pt x="81492" y="350711"/>
                    </a:cubicBezTo>
                    <a:cubicBezTo>
                      <a:pt x="63629" y="331119"/>
                      <a:pt x="54689" y="302569"/>
                      <a:pt x="54689" y="265062"/>
                    </a:cubicBezTo>
                    <a:lnTo>
                      <a:pt x="54689" y="153525"/>
                    </a:lnTo>
                    <a:lnTo>
                      <a:pt x="-406" y="153525"/>
                    </a:lnTo>
                    <a:lnTo>
                      <a:pt x="-406" y="84527"/>
                    </a:lnTo>
                    <a:lnTo>
                      <a:pt x="54689" y="84527"/>
                    </a:lnTo>
                    <a:lnTo>
                      <a:pt x="54689" y="-1123"/>
                    </a:lnTo>
                    <a:lnTo>
                      <a:pt x="131571" y="-1123"/>
                    </a:lnTo>
                    <a:lnTo>
                      <a:pt x="131571" y="84527"/>
                    </a:lnTo>
                    <a:lnTo>
                      <a:pt x="234980" y="84527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67">
                <a:extLst>
                  <a:ext uri="{FF2B5EF4-FFF2-40B4-BE49-F238E27FC236}">
                    <a16:creationId xmlns:a16="http://schemas.microsoft.com/office/drawing/2014/main" id="{A1417F2E-542F-4446-9BB5-8860F75FE76A}"/>
                  </a:ext>
                </a:extLst>
              </p:cNvPr>
              <p:cNvSpPr/>
              <p:nvPr/>
            </p:nvSpPr>
            <p:spPr>
              <a:xfrm>
                <a:off x="5599695" y="4441062"/>
                <a:ext cx="298763" cy="303356"/>
              </a:xfrm>
              <a:custGeom>
                <a:avLst/>
                <a:gdLst>
                  <a:gd name="connsiteX0" fmla="*/ 298358 w 298763"/>
                  <a:gd name="connsiteY0" fmla="*/ 294793 h 303356"/>
                  <a:gd name="connsiteX1" fmla="*/ 223187 w 298763"/>
                  <a:gd name="connsiteY1" fmla="*/ 294793 h 303356"/>
                  <a:gd name="connsiteX2" fmla="*/ 223187 w 298763"/>
                  <a:gd name="connsiteY2" fmla="*/ 262974 h 303356"/>
                  <a:gd name="connsiteX3" fmla="*/ 188135 w 298763"/>
                  <a:gd name="connsiteY3" fmla="*/ 291369 h 303356"/>
                  <a:gd name="connsiteX4" fmla="*/ 137762 w 298763"/>
                  <a:gd name="connsiteY4" fmla="*/ 302228 h 303356"/>
                  <a:gd name="connsiteX5" fmla="*/ 82962 w 298763"/>
                  <a:gd name="connsiteY5" fmla="*/ 290625 h 303356"/>
                  <a:gd name="connsiteX6" fmla="*/ 39074 w 298763"/>
                  <a:gd name="connsiteY6" fmla="*/ 258807 h 303356"/>
                  <a:gd name="connsiteX7" fmla="*/ 10057 w 298763"/>
                  <a:gd name="connsiteY7" fmla="*/ 210786 h 303356"/>
                  <a:gd name="connsiteX8" fmla="*/ 10057 w 298763"/>
                  <a:gd name="connsiteY8" fmla="*/ 90326 h 303356"/>
                  <a:gd name="connsiteX9" fmla="*/ 39074 w 298763"/>
                  <a:gd name="connsiteY9" fmla="*/ 42304 h 303356"/>
                  <a:gd name="connsiteX10" fmla="*/ 82962 w 298763"/>
                  <a:gd name="connsiteY10" fmla="*/ 10486 h 303356"/>
                  <a:gd name="connsiteX11" fmla="*/ 137762 w 298763"/>
                  <a:gd name="connsiteY11" fmla="*/ -1117 h 303356"/>
                  <a:gd name="connsiteX12" fmla="*/ 188135 w 298763"/>
                  <a:gd name="connsiteY12" fmla="*/ 9742 h 303356"/>
                  <a:gd name="connsiteX13" fmla="*/ 223187 w 298763"/>
                  <a:gd name="connsiteY13" fmla="*/ 38431 h 303356"/>
                  <a:gd name="connsiteX14" fmla="*/ 223187 w 298763"/>
                  <a:gd name="connsiteY14" fmla="*/ 6612 h 303356"/>
                  <a:gd name="connsiteX15" fmla="*/ 298306 w 298763"/>
                  <a:gd name="connsiteY15" fmla="*/ 6612 h 303356"/>
                  <a:gd name="connsiteX16" fmla="*/ 151959 w 298763"/>
                  <a:gd name="connsiteY16" fmla="*/ 71148 h 303356"/>
                  <a:gd name="connsiteX17" fmla="*/ 121455 w 298763"/>
                  <a:gd name="connsiteY17" fmla="*/ 77391 h 303356"/>
                  <a:gd name="connsiteX18" fmla="*/ 98197 w 298763"/>
                  <a:gd name="connsiteY18" fmla="*/ 94355 h 303356"/>
                  <a:gd name="connsiteX19" fmla="*/ 83464 w 298763"/>
                  <a:gd name="connsiteY19" fmla="*/ 119619 h 303356"/>
                  <a:gd name="connsiteX20" fmla="*/ 83464 w 298763"/>
                  <a:gd name="connsiteY20" fmla="*/ 181630 h 303356"/>
                  <a:gd name="connsiteX21" fmla="*/ 98197 w 298763"/>
                  <a:gd name="connsiteY21" fmla="*/ 206774 h 303356"/>
                  <a:gd name="connsiteX22" fmla="*/ 121455 w 298763"/>
                  <a:gd name="connsiteY22" fmla="*/ 223720 h 303356"/>
                  <a:gd name="connsiteX23" fmla="*/ 151959 w 298763"/>
                  <a:gd name="connsiteY23" fmla="*/ 229963 h 303356"/>
                  <a:gd name="connsiteX24" fmla="*/ 181996 w 298763"/>
                  <a:gd name="connsiteY24" fmla="*/ 224014 h 303356"/>
                  <a:gd name="connsiteX25" fmla="*/ 205272 w 298763"/>
                  <a:gd name="connsiteY25" fmla="*/ 207362 h 303356"/>
                  <a:gd name="connsiteX26" fmla="*/ 220299 w 298763"/>
                  <a:gd name="connsiteY26" fmla="*/ 182080 h 303356"/>
                  <a:gd name="connsiteX27" fmla="*/ 220299 w 298763"/>
                  <a:gd name="connsiteY27" fmla="*/ 119031 h 303356"/>
                  <a:gd name="connsiteX28" fmla="*/ 205272 w 298763"/>
                  <a:gd name="connsiteY28" fmla="*/ 93750 h 303356"/>
                  <a:gd name="connsiteX29" fmla="*/ 181996 w 298763"/>
                  <a:gd name="connsiteY29" fmla="*/ 77097 h 303356"/>
                  <a:gd name="connsiteX30" fmla="*/ 151959 w 298763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63" h="303356">
                    <a:moveTo>
                      <a:pt x="298358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3" y="274785"/>
                      <a:pt x="201681" y="284469"/>
                      <a:pt x="188135" y="291369"/>
                    </a:cubicBezTo>
                    <a:cubicBezTo>
                      <a:pt x="174175" y="298614"/>
                      <a:pt x="15738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34" y="16694"/>
                      <a:pt x="213687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959" y="71148"/>
                    </a:moveTo>
                    <a:cubicBezTo>
                      <a:pt x="141459" y="70992"/>
                      <a:pt x="131053" y="73137"/>
                      <a:pt x="121455" y="77391"/>
                    </a:cubicBezTo>
                    <a:cubicBezTo>
                      <a:pt x="112598" y="81351"/>
                      <a:pt x="104675" y="87127"/>
                      <a:pt x="98197" y="94355"/>
                    </a:cubicBezTo>
                    <a:cubicBezTo>
                      <a:pt x="91662" y="101721"/>
                      <a:pt x="86654" y="110298"/>
                      <a:pt x="83464" y="119619"/>
                    </a:cubicBezTo>
                    <a:cubicBezTo>
                      <a:pt x="76593" y="139713"/>
                      <a:pt x="76593" y="161536"/>
                      <a:pt x="83464" y="181630"/>
                    </a:cubicBezTo>
                    <a:cubicBezTo>
                      <a:pt x="86677" y="190899"/>
                      <a:pt x="91683" y="199442"/>
                      <a:pt x="98197" y="206774"/>
                    </a:cubicBezTo>
                    <a:cubicBezTo>
                      <a:pt x="104681" y="213985"/>
                      <a:pt x="112603" y="219760"/>
                      <a:pt x="121455" y="223720"/>
                    </a:cubicBezTo>
                    <a:cubicBezTo>
                      <a:pt x="131053" y="227974"/>
                      <a:pt x="141459" y="230119"/>
                      <a:pt x="151959" y="229963"/>
                    </a:cubicBezTo>
                    <a:cubicBezTo>
                      <a:pt x="162278" y="230101"/>
                      <a:pt x="172510" y="228078"/>
                      <a:pt x="181996" y="224014"/>
                    </a:cubicBezTo>
                    <a:cubicBezTo>
                      <a:pt x="190850" y="220175"/>
                      <a:pt x="198786" y="214503"/>
                      <a:pt x="205272" y="207362"/>
                    </a:cubicBezTo>
                    <a:cubicBezTo>
                      <a:pt x="211887" y="199995"/>
                      <a:pt x="216991" y="191401"/>
                      <a:pt x="220299" y="182080"/>
                    </a:cubicBezTo>
                    <a:cubicBezTo>
                      <a:pt x="227355" y="161657"/>
                      <a:pt x="227355" y="139454"/>
                      <a:pt x="220299" y="119031"/>
                    </a:cubicBezTo>
                    <a:cubicBezTo>
                      <a:pt x="216991" y="109711"/>
                      <a:pt x="211887" y="101116"/>
                      <a:pt x="205272" y="93750"/>
                    </a:cubicBezTo>
                    <a:cubicBezTo>
                      <a:pt x="198781" y="86608"/>
                      <a:pt x="190847" y="80936"/>
                      <a:pt x="181996" y="77097"/>
                    </a:cubicBezTo>
                    <a:cubicBezTo>
                      <a:pt x="172508" y="73050"/>
                      <a:pt x="162276" y="71010"/>
                      <a:pt x="151959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68">
                <a:extLst>
                  <a:ext uri="{FF2B5EF4-FFF2-40B4-BE49-F238E27FC236}">
                    <a16:creationId xmlns:a16="http://schemas.microsoft.com/office/drawing/2014/main" id="{1AD062B7-6DEF-BA41-AA0E-3AE7ED633B03}"/>
                  </a:ext>
                </a:extLst>
              </p:cNvPr>
              <p:cNvSpPr/>
              <p:nvPr/>
            </p:nvSpPr>
            <p:spPr>
              <a:xfrm>
                <a:off x="5949714" y="4441024"/>
                <a:ext cx="462514" cy="295971"/>
              </a:xfrm>
              <a:custGeom>
                <a:avLst/>
                <a:gdLst>
                  <a:gd name="connsiteX0" fmla="*/ 349578 w 462514"/>
                  <a:gd name="connsiteY0" fmla="*/ -1114 h 295971"/>
                  <a:gd name="connsiteX1" fmla="*/ 395386 w 462514"/>
                  <a:gd name="connsiteY1" fmla="*/ 7066 h 295971"/>
                  <a:gd name="connsiteX2" fmla="*/ 431026 w 462514"/>
                  <a:gd name="connsiteY2" fmla="*/ 30013 h 295971"/>
                  <a:gd name="connsiteX3" fmla="*/ 454008 w 462514"/>
                  <a:gd name="connsiteY3" fmla="*/ 65549 h 295971"/>
                  <a:gd name="connsiteX4" fmla="*/ 462101 w 462514"/>
                  <a:gd name="connsiteY4" fmla="*/ 111357 h 295971"/>
                  <a:gd name="connsiteX5" fmla="*/ 462101 w 462514"/>
                  <a:gd name="connsiteY5" fmla="*/ 294848 h 295971"/>
                  <a:gd name="connsiteX6" fmla="*/ 385512 w 462514"/>
                  <a:gd name="connsiteY6" fmla="*/ 294848 h 295971"/>
                  <a:gd name="connsiteX7" fmla="*/ 385512 w 462514"/>
                  <a:gd name="connsiteY7" fmla="*/ 136327 h 295971"/>
                  <a:gd name="connsiteX8" fmla="*/ 370779 w 462514"/>
                  <a:gd name="connsiteY8" fmla="*/ 88306 h 295971"/>
                  <a:gd name="connsiteX9" fmla="*/ 329830 w 462514"/>
                  <a:gd name="connsiteY9" fmla="*/ 71792 h 295971"/>
                  <a:gd name="connsiteX10" fmla="*/ 306416 w 462514"/>
                  <a:gd name="connsiteY10" fmla="*/ 75821 h 295971"/>
                  <a:gd name="connsiteX11" fmla="*/ 287273 w 462514"/>
                  <a:gd name="connsiteY11" fmla="*/ 87926 h 295971"/>
                  <a:gd name="connsiteX12" fmla="*/ 274304 w 462514"/>
                  <a:gd name="connsiteY12" fmla="*/ 108296 h 295971"/>
                  <a:gd name="connsiteX13" fmla="*/ 269444 w 462514"/>
                  <a:gd name="connsiteY13" fmla="*/ 136846 h 295971"/>
                  <a:gd name="connsiteX14" fmla="*/ 269444 w 462514"/>
                  <a:gd name="connsiteY14" fmla="*/ 294762 h 295971"/>
                  <a:gd name="connsiteX15" fmla="*/ 192562 w 462514"/>
                  <a:gd name="connsiteY15" fmla="*/ 294762 h 295971"/>
                  <a:gd name="connsiteX16" fmla="*/ 192562 w 462514"/>
                  <a:gd name="connsiteY16" fmla="*/ 136241 h 295971"/>
                  <a:gd name="connsiteX17" fmla="*/ 177967 w 462514"/>
                  <a:gd name="connsiteY17" fmla="*/ 88220 h 295971"/>
                  <a:gd name="connsiteX18" fmla="*/ 136880 w 462514"/>
                  <a:gd name="connsiteY18" fmla="*/ 71705 h 295971"/>
                  <a:gd name="connsiteX19" fmla="*/ 113466 w 462514"/>
                  <a:gd name="connsiteY19" fmla="*/ 75734 h 295971"/>
                  <a:gd name="connsiteX20" fmla="*/ 94306 w 462514"/>
                  <a:gd name="connsiteY20" fmla="*/ 87839 h 295971"/>
                  <a:gd name="connsiteX21" fmla="*/ 81353 w 462514"/>
                  <a:gd name="connsiteY21" fmla="*/ 108210 h 295971"/>
                  <a:gd name="connsiteX22" fmla="*/ 76494 w 462514"/>
                  <a:gd name="connsiteY22" fmla="*/ 136760 h 295971"/>
                  <a:gd name="connsiteX23" fmla="*/ 76494 w 462514"/>
                  <a:gd name="connsiteY23" fmla="*/ 294676 h 295971"/>
                  <a:gd name="connsiteX24" fmla="*/ -406 w 462514"/>
                  <a:gd name="connsiteY24" fmla="*/ 294676 h 295971"/>
                  <a:gd name="connsiteX25" fmla="*/ -406 w 462514"/>
                  <a:gd name="connsiteY25" fmla="*/ 6651 h 295971"/>
                  <a:gd name="connsiteX26" fmla="*/ 74419 w 462514"/>
                  <a:gd name="connsiteY26" fmla="*/ 6651 h 295971"/>
                  <a:gd name="connsiteX27" fmla="*/ 74419 w 462514"/>
                  <a:gd name="connsiteY27" fmla="*/ 40561 h 295971"/>
                  <a:gd name="connsiteX28" fmla="*/ 111840 w 462514"/>
                  <a:gd name="connsiteY28" fmla="*/ 8293 h 295971"/>
                  <a:gd name="connsiteX29" fmla="*/ 158374 w 462514"/>
                  <a:gd name="connsiteY29" fmla="*/ -1079 h 295971"/>
                  <a:gd name="connsiteX30" fmla="*/ 213918 w 462514"/>
                  <a:gd name="connsiteY30" fmla="*/ 12011 h 295971"/>
                  <a:gd name="connsiteX31" fmla="*/ 252653 w 462514"/>
                  <a:gd name="connsiteY31" fmla="*/ 48326 h 295971"/>
                  <a:gd name="connsiteX32" fmla="*/ 295366 w 462514"/>
                  <a:gd name="connsiteY32" fmla="*/ 9815 h 295971"/>
                  <a:gd name="connsiteX33" fmla="*/ 321737 w 462514"/>
                  <a:gd name="connsiteY33" fmla="*/ 1480 h 295971"/>
                  <a:gd name="connsiteX34" fmla="*/ 349578 w 462514"/>
                  <a:gd name="connsiteY34" fmla="*/ -1114 h 29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514" h="295971">
                    <a:moveTo>
                      <a:pt x="349578" y="-1114"/>
                    </a:moveTo>
                    <a:cubicBezTo>
                      <a:pt x="365226" y="-1304"/>
                      <a:pt x="380769" y="1480"/>
                      <a:pt x="395386" y="7066"/>
                    </a:cubicBezTo>
                    <a:cubicBezTo>
                      <a:pt x="408712" y="12202"/>
                      <a:pt x="420842" y="20000"/>
                      <a:pt x="431026" y="30013"/>
                    </a:cubicBezTo>
                    <a:cubicBezTo>
                      <a:pt x="441109" y="40112"/>
                      <a:pt x="448941" y="52217"/>
                      <a:pt x="454008" y="65549"/>
                    </a:cubicBezTo>
                    <a:cubicBezTo>
                      <a:pt x="459536" y="80179"/>
                      <a:pt x="462282" y="95725"/>
                      <a:pt x="462101" y="111357"/>
                    </a:cubicBezTo>
                    <a:lnTo>
                      <a:pt x="462101" y="294848"/>
                    </a:lnTo>
                    <a:lnTo>
                      <a:pt x="385512" y="294848"/>
                    </a:lnTo>
                    <a:lnTo>
                      <a:pt x="385512" y="136327"/>
                    </a:lnTo>
                    <a:cubicBezTo>
                      <a:pt x="385512" y="115317"/>
                      <a:pt x="380601" y="99304"/>
                      <a:pt x="370779" y="88306"/>
                    </a:cubicBezTo>
                    <a:cubicBezTo>
                      <a:pt x="360957" y="77308"/>
                      <a:pt x="347308" y="71809"/>
                      <a:pt x="329830" y="71792"/>
                    </a:cubicBezTo>
                    <a:cubicBezTo>
                      <a:pt x="321850" y="71757"/>
                      <a:pt x="313923" y="73106"/>
                      <a:pt x="306416" y="75821"/>
                    </a:cubicBezTo>
                    <a:cubicBezTo>
                      <a:pt x="299208" y="78363"/>
                      <a:pt x="292667" y="82513"/>
                      <a:pt x="287273" y="87926"/>
                    </a:cubicBezTo>
                    <a:cubicBezTo>
                      <a:pt x="281611" y="93771"/>
                      <a:pt x="277198" y="100688"/>
                      <a:pt x="274304" y="108296"/>
                    </a:cubicBezTo>
                    <a:cubicBezTo>
                      <a:pt x="270892" y="117427"/>
                      <a:pt x="269242" y="127111"/>
                      <a:pt x="269444" y="136846"/>
                    </a:cubicBezTo>
                    <a:lnTo>
                      <a:pt x="269444" y="294762"/>
                    </a:lnTo>
                    <a:lnTo>
                      <a:pt x="192562" y="294762"/>
                    </a:lnTo>
                    <a:lnTo>
                      <a:pt x="192562" y="136241"/>
                    </a:lnTo>
                    <a:cubicBezTo>
                      <a:pt x="192562" y="115231"/>
                      <a:pt x="187697" y="99218"/>
                      <a:pt x="177967" y="88220"/>
                    </a:cubicBezTo>
                    <a:cubicBezTo>
                      <a:pt x="168236" y="77222"/>
                      <a:pt x="154541" y="71723"/>
                      <a:pt x="136880" y="71705"/>
                    </a:cubicBezTo>
                    <a:cubicBezTo>
                      <a:pt x="128899" y="71653"/>
                      <a:pt x="120972" y="73019"/>
                      <a:pt x="113466" y="75734"/>
                    </a:cubicBezTo>
                    <a:cubicBezTo>
                      <a:pt x="106253" y="78276"/>
                      <a:pt x="99706" y="82427"/>
                      <a:pt x="94306" y="87839"/>
                    </a:cubicBezTo>
                    <a:cubicBezTo>
                      <a:pt x="88654" y="93684"/>
                      <a:pt x="84248" y="100618"/>
                      <a:pt x="81353" y="108210"/>
                    </a:cubicBezTo>
                    <a:cubicBezTo>
                      <a:pt x="77933" y="117323"/>
                      <a:pt x="76283" y="127024"/>
                      <a:pt x="76494" y="136760"/>
                    </a:cubicBezTo>
                    <a:lnTo>
                      <a:pt x="76494" y="294676"/>
                    </a:lnTo>
                    <a:lnTo>
                      <a:pt x="-406" y="294676"/>
                    </a:lnTo>
                    <a:lnTo>
                      <a:pt x="-406" y="6651"/>
                    </a:lnTo>
                    <a:lnTo>
                      <a:pt x="74419" y="6651"/>
                    </a:lnTo>
                    <a:lnTo>
                      <a:pt x="74419" y="40561"/>
                    </a:lnTo>
                    <a:cubicBezTo>
                      <a:pt x="84634" y="25292"/>
                      <a:pt x="97107" y="14536"/>
                      <a:pt x="111840" y="8293"/>
                    </a:cubicBezTo>
                    <a:cubicBezTo>
                      <a:pt x="126554" y="2051"/>
                      <a:pt x="142387" y="-1148"/>
                      <a:pt x="158374" y="-1079"/>
                    </a:cubicBezTo>
                    <a:cubicBezTo>
                      <a:pt x="179195" y="-1079"/>
                      <a:pt x="197710" y="3279"/>
                      <a:pt x="213918" y="12011"/>
                    </a:cubicBezTo>
                    <a:cubicBezTo>
                      <a:pt x="229827" y="20467"/>
                      <a:pt x="243198" y="32987"/>
                      <a:pt x="252653" y="48326"/>
                    </a:cubicBezTo>
                    <a:cubicBezTo>
                      <a:pt x="262605" y="31414"/>
                      <a:pt x="277517" y="17977"/>
                      <a:pt x="295366" y="9815"/>
                    </a:cubicBezTo>
                    <a:cubicBezTo>
                      <a:pt x="303779" y="5959"/>
                      <a:pt x="312636" y="3158"/>
                      <a:pt x="321737" y="1480"/>
                    </a:cubicBezTo>
                    <a:cubicBezTo>
                      <a:pt x="330920" y="-232"/>
                      <a:pt x="340238" y="-1096"/>
                      <a:pt x="349578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69">
                <a:extLst>
                  <a:ext uri="{FF2B5EF4-FFF2-40B4-BE49-F238E27FC236}">
                    <a16:creationId xmlns:a16="http://schemas.microsoft.com/office/drawing/2014/main" id="{23E385F8-DF9E-8442-A4EA-3506E80C8A03}"/>
                  </a:ext>
                </a:extLst>
              </p:cNvPr>
              <p:cNvSpPr/>
              <p:nvPr/>
            </p:nvSpPr>
            <p:spPr>
              <a:xfrm>
                <a:off x="6443450" y="4441062"/>
                <a:ext cx="298711" cy="303356"/>
              </a:xfrm>
              <a:custGeom>
                <a:avLst/>
                <a:gdLst>
                  <a:gd name="connsiteX0" fmla="*/ 298306 w 298711"/>
                  <a:gd name="connsiteY0" fmla="*/ 294793 h 303356"/>
                  <a:gd name="connsiteX1" fmla="*/ 223187 w 298711"/>
                  <a:gd name="connsiteY1" fmla="*/ 294793 h 303356"/>
                  <a:gd name="connsiteX2" fmla="*/ 223187 w 298711"/>
                  <a:gd name="connsiteY2" fmla="*/ 262974 h 303356"/>
                  <a:gd name="connsiteX3" fmla="*/ 188135 w 298711"/>
                  <a:gd name="connsiteY3" fmla="*/ 291369 h 303356"/>
                  <a:gd name="connsiteX4" fmla="*/ 137762 w 298711"/>
                  <a:gd name="connsiteY4" fmla="*/ 302228 h 303356"/>
                  <a:gd name="connsiteX5" fmla="*/ 82962 w 298711"/>
                  <a:gd name="connsiteY5" fmla="*/ 290625 h 303356"/>
                  <a:gd name="connsiteX6" fmla="*/ 39074 w 298711"/>
                  <a:gd name="connsiteY6" fmla="*/ 258807 h 303356"/>
                  <a:gd name="connsiteX7" fmla="*/ 10057 w 298711"/>
                  <a:gd name="connsiteY7" fmla="*/ 210786 h 303356"/>
                  <a:gd name="connsiteX8" fmla="*/ 10057 w 298711"/>
                  <a:gd name="connsiteY8" fmla="*/ 90326 h 303356"/>
                  <a:gd name="connsiteX9" fmla="*/ 39074 w 298711"/>
                  <a:gd name="connsiteY9" fmla="*/ 42304 h 303356"/>
                  <a:gd name="connsiteX10" fmla="*/ 82962 w 298711"/>
                  <a:gd name="connsiteY10" fmla="*/ 10486 h 303356"/>
                  <a:gd name="connsiteX11" fmla="*/ 137762 w 298711"/>
                  <a:gd name="connsiteY11" fmla="*/ -1117 h 303356"/>
                  <a:gd name="connsiteX12" fmla="*/ 188135 w 298711"/>
                  <a:gd name="connsiteY12" fmla="*/ 9742 h 303356"/>
                  <a:gd name="connsiteX13" fmla="*/ 223187 w 298711"/>
                  <a:gd name="connsiteY13" fmla="*/ 38431 h 303356"/>
                  <a:gd name="connsiteX14" fmla="*/ 223187 w 298711"/>
                  <a:gd name="connsiteY14" fmla="*/ 6612 h 303356"/>
                  <a:gd name="connsiteX15" fmla="*/ 298306 w 298711"/>
                  <a:gd name="connsiteY15" fmla="*/ 6612 h 303356"/>
                  <a:gd name="connsiteX16" fmla="*/ 151890 w 298711"/>
                  <a:gd name="connsiteY16" fmla="*/ 71148 h 303356"/>
                  <a:gd name="connsiteX17" fmla="*/ 121403 w 298711"/>
                  <a:gd name="connsiteY17" fmla="*/ 77391 h 303356"/>
                  <a:gd name="connsiteX18" fmla="*/ 98128 w 298711"/>
                  <a:gd name="connsiteY18" fmla="*/ 94355 h 303356"/>
                  <a:gd name="connsiteX19" fmla="*/ 83394 w 298711"/>
                  <a:gd name="connsiteY19" fmla="*/ 119619 h 303356"/>
                  <a:gd name="connsiteX20" fmla="*/ 83394 w 298711"/>
                  <a:gd name="connsiteY20" fmla="*/ 181630 h 303356"/>
                  <a:gd name="connsiteX21" fmla="*/ 98128 w 298711"/>
                  <a:gd name="connsiteY21" fmla="*/ 206774 h 303356"/>
                  <a:gd name="connsiteX22" fmla="*/ 121403 w 298711"/>
                  <a:gd name="connsiteY22" fmla="*/ 223720 h 303356"/>
                  <a:gd name="connsiteX23" fmla="*/ 151890 w 298711"/>
                  <a:gd name="connsiteY23" fmla="*/ 229963 h 303356"/>
                  <a:gd name="connsiteX24" fmla="*/ 181945 w 298711"/>
                  <a:gd name="connsiteY24" fmla="*/ 224014 h 303356"/>
                  <a:gd name="connsiteX25" fmla="*/ 205220 w 298711"/>
                  <a:gd name="connsiteY25" fmla="*/ 207362 h 303356"/>
                  <a:gd name="connsiteX26" fmla="*/ 220230 w 298711"/>
                  <a:gd name="connsiteY26" fmla="*/ 182080 h 303356"/>
                  <a:gd name="connsiteX27" fmla="*/ 220230 w 298711"/>
                  <a:gd name="connsiteY27" fmla="*/ 119031 h 303356"/>
                  <a:gd name="connsiteX28" fmla="*/ 205220 w 298711"/>
                  <a:gd name="connsiteY28" fmla="*/ 93750 h 303356"/>
                  <a:gd name="connsiteX29" fmla="*/ 181945 w 298711"/>
                  <a:gd name="connsiteY29" fmla="*/ 77097 h 303356"/>
                  <a:gd name="connsiteX30" fmla="*/ 151890 w 298711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1" h="303356">
                    <a:moveTo>
                      <a:pt x="298306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5" y="274785"/>
                      <a:pt x="201675" y="284469"/>
                      <a:pt x="188135" y="291369"/>
                    </a:cubicBezTo>
                    <a:cubicBezTo>
                      <a:pt x="174185" y="298614"/>
                      <a:pt x="15739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27" y="16694"/>
                      <a:pt x="213694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890" y="71148"/>
                    </a:moveTo>
                    <a:cubicBezTo>
                      <a:pt x="141397" y="71010"/>
                      <a:pt x="130996" y="73137"/>
                      <a:pt x="121403" y="77391"/>
                    </a:cubicBezTo>
                    <a:cubicBezTo>
                      <a:pt x="112544" y="81351"/>
                      <a:pt x="104616" y="87144"/>
                      <a:pt x="98128" y="94355"/>
                    </a:cubicBezTo>
                    <a:cubicBezTo>
                      <a:pt x="91607" y="101721"/>
                      <a:pt x="86600" y="110316"/>
                      <a:pt x="83394" y="119619"/>
                    </a:cubicBezTo>
                    <a:cubicBezTo>
                      <a:pt x="76524" y="139713"/>
                      <a:pt x="76524" y="161536"/>
                      <a:pt x="83394" y="181630"/>
                    </a:cubicBezTo>
                    <a:cubicBezTo>
                      <a:pt x="86621" y="190899"/>
                      <a:pt x="91626" y="199424"/>
                      <a:pt x="98128" y="206774"/>
                    </a:cubicBezTo>
                    <a:cubicBezTo>
                      <a:pt x="104621" y="213985"/>
                      <a:pt x="112550" y="219760"/>
                      <a:pt x="121403" y="223720"/>
                    </a:cubicBezTo>
                    <a:cubicBezTo>
                      <a:pt x="130996" y="227974"/>
                      <a:pt x="141397" y="230101"/>
                      <a:pt x="151890" y="229963"/>
                    </a:cubicBezTo>
                    <a:cubicBezTo>
                      <a:pt x="162214" y="230101"/>
                      <a:pt x="172453" y="228078"/>
                      <a:pt x="181945" y="224014"/>
                    </a:cubicBezTo>
                    <a:cubicBezTo>
                      <a:pt x="190798" y="220175"/>
                      <a:pt x="198736" y="214503"/>
                      <a:pt x="205220" y="207362"/>
                    </a:cubicBezTo>
                    <a:cubicBezTo>
                      <a:pt x="211826" y="199995"/>
                      <a:pt x="216927" y="191401"/>
                      <a:pt x="220230" y="182080"/>
                    </a:cubicBezTo>
                    <a:cubicBezTo>
                      <a:pt x="227303" y="161657"/>
                      <a:pt x="227303" y="139454"/>
                      <a:pt x="220230" y="119031"/>
                    </a:cubicBezTo>
                    <a:cubicBezTo>
                      <a:pt x="216927" y="109711"/>
                      <a:pt x="211826" y="101116"/>
                      <a:pt x="205220" y="93750"/>
                    </a:cubicBezTo>
                    <a:cubicBezTo>
                      <a:pt x="198736" y="86608"/>
                      <a:pt x="190798" y="80936"/>
                      <a:pt x="181945" y="77097"/>
                    </a:cubicBezTo>
                    <a:cubicBezTo>
                      <a:pt x="172449" y="73050"/>
                      <a:pt x="162214" y="71010"/>
                      <a:pt x="151890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70">
                <a:extLst>
                  <a:ext uri="{FF2B5EF4-FFF2-40B4-BE49-F238E27FC236}">
                    <a16:creationId xmlns:a16="http://schemas.microsoft.com/office/drawing/2014/main" id="{448B2210-7044-1F43-A58C-F1B707057B30}"/>
                  </a:ext>
                </a:extLst>
              </p:cNvPr>
              <p:cNvSpPr/>
              <p:nvPr/>
            </p:nvSpPr>
            <p:spPr>
              <a:xfrm>
                <a:off x="6781295" y="4448797"/>
                <a:ext cx="249859" cy="288180"/>
              </a:xfrm>
              <a:custGeom>
                <a:avLst/>
                <a:gdLst>
                  <a:gd name="connsiteX0" fmla="*/ 246203 w 249859"/>
                  <a:gd name="connsiteY0" fmla="*/ 55683 h 288180"/>
                  <a:gd name="connsiteX1" fmla="*/ 105390 w 249859"/>
                  <a:gd name="connsiteY1" fmla="*/ 217766 h 288180"/>
                  <a:gd name="connsiteX2" fmla="*/ 249454 w 249859"/>
                  <a:gd name="connsiteY2" fmla="*/ 217766 h 288180"/>
                  <a:gd name="connsiteX3" fmla="*/ 249454 w 249859"/>
                  <a:gd name="connsiteY3" fmla="*/ 287058 h 288180"/>
                  <a:gd name="connsiteX4" fmla="*/ -406 w 249859"/>
                  <a:gd name="connsiteY4" fmla="*/ 287058 h 288180"/>
                  <a:gd name="connsiteX5" fmla="*/ -406 w 249859"/>
                  <a:gd name="connsiteY5" fmla="*/ 231151 h 288180"/>
                  <a:gd name="connsiteX6" fmla="*/ 143641 w 249859"/>
                  <a:gd name="connsiteY6" fmla="*/ 67875 h 288180"/>
                  <a:gd name="connsiteX7" fmla="*/ 4592 w 249859"/>
                  <a:gd name="connsiteY7" fmla="*/ 67875 h 288180"/>
                  <a:gd name="connsiteX8" fmla="*/ 4592 w 249859"/>
                  <a:gd name="connsiteY8" fmla="*/ -1123 h 288180"/>
                  <a:gd name="connsiteX9" fmla="*/ 246151 w 249859"/>
                  <a:gd name="connsiteY9" fmla="*/ -1123 h 28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9859" h="288180">
                    <a:moveTo>
                      <a:pt x="246203" y="55683"/>
                    </a:moveTo>
                    <a:lnTo>
                      <a:pt x="105390" y="217766"/>
                    </a:lnTo>
                    <a:lnTo>
                      <a:pt x="249454" y="217766"/>
                    </a:lnTo>
                    <a:lnTo>
                      <a:pt x="249454" y="287058"/>
                    </a:lnTo>
                    <a:lnTo>
                      <a:pt x="-406" y="287058"/>
                    </a:lnTo>
                    <a:lnTo>
                      <a:pt x="-406" y="231151"/>
                    </a:lnTo>
                    <a:lnTo>
                      <a:pt x="143641" y="67875"/>
                    </a:lnTo>
                    <a:lnTo>
                      <a:pt x="4592" y="67875"/>
                    </a:lnTo>
                    <a:lnTo>
                      <a:pt x="4592" y="-1123"/>
                    </a:lnTo>
                    <a:lnTo>
                      <a:pt x="246151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71">
                <a:extLst>
                  <a:ext uri="{FF2B5EF4-FFF2-40B4-BE49-F238E27FC236}">
                    <a16:creationId xmlns:a16="http://schemas.microsoft.com/office/drawing/2014/main" id="{D33A246A-0147-B748-BBFC-CD20DE577DE9}"/>
                  </a:ext>
                </a:extLst>
              </p:cNvPr>
              <p:cNvSpPr/>
              <p:nvPr/>
            </p:nvSpPr>
            <p:spPr>
              <a:xfrm>
                <a:off x="7059462" y="4304558"/>
                <a:ext cx="98068" cy="432419"/>
              </a:xfrm>
              <a:custGeom>
                <a:avLst/>
                <a:gdLst>
                  <a:gd name="connsiteX0" fmla="*/ 48465 w 98068"/>
                  <a:gd name="connsiteY0" fmla="*/ -1121 h 432419"/>
                  <a:gd name="connsiteX1" fmla="*/ 67746 w 98068"/>
                  <a:gd name="connsiteY1" fmla="*/ 2735 h 432419"/>
                  <a:gd name="connsiteX2" fmla="*/ 93823 w 98068"/>
                  <a:gd name="connsiteY2" fmla="*/ 29210 h 432419"/>
                  <a:gd name="connsiteX3" fmla="*/ 97662 w 98068"/>
                  <a:gd name="connsiteY3" fmla="*/ 48837 h 432419"/>
                  <a:gd name="connsiteX4" fmla="*/ 83361 w 98068"/>
                  <a:gd name="connsiteY4" fmla="*/ 84079 h 432419"/>
                  <a:gd name="connsiteX5" fmla="*/ 67798 w 98068"/>
                  <a:gd name="connsiteY5" fmla="*/ 94455 h 432419"/>
                  <a:gd name="connsiteX6" fmla="*/ 29218 w 98068"/>
                  <a:gd name="connsiteY6" fmla="*/ 94455 h 432419"/>
                  <a:gd name="connsiteX7" fmla="*/ 13655 w 98068"/>
                  <a:gd name="connsiteY7" fmla="*/ 84079 h 432419"/>
                  <a:gd name="connsiteX8" fmla="*/ 3279 w 98068"/>
                  <a:gd name="connsiteY8" fmla="*/ 68326 h 432419"/>
                  <a:gd name="connsiteX9" fmla="*/ -404 w 98068"/>
                  <a:gd name="connsiteY9" fmla="*/ 48837 h 432419"/>
                  <a:gd name="connsiteX10" fmla="*/ 3279 w 98068"/>
                  <a:gd name="connsiteY10" fmla="*/ 29210 h 432419"/>
                  <a:gd name="connsiteX11" fmla="*/ 13655 w 98068"/>
                  <a:gd name="connsiteY11" fmla="*/ 13301 h 432419"/>
                  <a:gd name="connsiteX12" fmla="*/ 29218 w 98068"/>
                  <a:gd name="connsiteY12" fmla="*/ 2735 h 432419"/>
                  <a:gd name="connsiteX13" fmla="*/ 48465 w 98068"/>
                  <a:gd name="connsiteY13" fmla="*/ -1121 h 432419"/>
                  <a:gd name="connsiteX14" fmla="*/ 87338 w 98068"/>
                  <a:gd name="connsiteY14" fmla="*/ 431296 h 432419"/>
                  <a:gd name="connsiteX15" fmla="*/ 10456 w 98068"/>
                  <a:gd name="connsiteY15" fmla="*/ 431296 h 432419"/>
                  <a:gd name="connsiteX16" fmla="*/ 10456 w 98068"/>
                  <a:gd name="connsiteY16" fmla="*/ 143116 h 432419"/>
                  <a:gd name="connsiteX17" fmla="*/ 87338 w 98068"/>
                  <a:gd name="connsiteY17" fmla="*/ 143116 h 43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68" h="432419">
                    <a:moveTo>
                      <a:pt x="48465" y="-1121"/>
                    </a:moveTo>
                    <a:cubicBezTo>
                      <a:pt x="55088" y="-1173"/>
                      <a:pt x="61659" y="141"/>
                      <a:pt x="67746" y="2735"/>
                    </a:cubicBezTo>
                    <a:cubicBezTo>
                      <a:pt x="79608" y="7732"/>
                      <a:pt x="88998" y="17261"/>
                      <a:pt x="93823" y="29210"/>
                    </a:cubicBezTo>
                    <a:cubicBezTo>
                      <a:pt x="96399" y="35435"/>
                      <a:pt x="97696" y="42110"/>
                      <a:pt x="97662" y="48837"/>
                    </a:cubicBezTo>
                    <a:cubicBezTo>
                      <a:pt x="97748" y="62014"/>
                      <a:pt x="92595" y="74689"/>
                      <a:pt x="83361" y="84079"/>
                    </a:cubicBezTo>
                    <a:cubicBezTo>
                      <a:pt x="78934" y="88558"/>
                      <a:pt x="73625" y="92086"/>
                      <a:pt x="67798" y="94455"/>
                    </a:cubicBezTo>
                    <a:cubicBezTo>
                      <a:pt x="55416" y="99418"/>
                      <a:pt x="41599" y="99418"/>
                      <a:pt x="29218" y="94455"/>
                    </a:cubicBezTo>
                    <a:cubicBezTo>
                      <a:pt x="23390" y="92086"/>
                      <a:pt x="18082" y="88558"/>
                      <a:pt x="13655" y="84079"/>
                    </a:cubicBezTo>
                    <a:cubicBezTo>
                      <a:pt x="9176" y="79566"/>
                      <a:pt x="5648" y="74222"/>
                      <a:pt x="3279" y="68326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39" y="42127"/>
                      <a:pt x="806" y="35452"/>
                      <a:pt x="3279" y="29210"/>
                    </a:cubicBezTo>
                    <a:cubicBezTo>
                      <a:pt x="5614" y="23261"/>
                      <a:pt x="9159" y="17849"/>
                      <a:pt x="13655" y="13301"/>
                    </a:cubicBezTo>
                    <a:cubicBezTo>
                      <a:pt x="18099" y="8805"/>
                      <a:pt x="23390" y="5208"/>
                      <a:pt x="29218" y="2735"/>
                    </a:cubicBezTo>
                    <a:cubicBezTo>
                      <a:pt x="35305" y="141"/>
                      <a:pt x="41859" y="-1173"/>
                      <a:pt x="48465" y="-1121"/>
                    </a:cubicBezTo>
                    <a:close/>
                    <a:moveTo>
                      <a:pt x="87338" y="431296"/>
                    </a:moveTo>
                    <a:lnTo>
                      <a:pt x="10456" y="431296"/>
                    </a:lnTo>
                    <a:lnTo>
                      <a:pt x="10456" y="143116"/>
                    </a:lnTo>
                    <a:lnTo>
                      <a:pt x="87338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72">
                <a:extLst>
                  <a:ext uri="{FF2B5EF4-FFF2-40B4-BE49-F238E27FC236}">
                    <a16:creationId xmlns:a16="http://schemas.microsoft.com/office/drawing/2014/main" id="{DA63D6E5-3F98-7447-A792-C5C8EA85CDF7}"/>
                  </a:ext>
                </a:extLst>
              </p:cNvPr>
              <p:cNvSpPr/>
              <p:nvPr/>
            </p:nvSpPr>
            <p:spPr>
              <a:xfrm>
                <a:off x="7198461" y="4441027"/>
                <a:ext cx="269857" cy="295916"/>
              </a:xfrm>
              <a:custGeom>
                <a:avLst/>
                <a:gdLst>
                  <a:gd name="connsiteX0" fmla="*/ 158375 w 269857"/>
                  <a:gd name="connsiteY0" fmla="*/ -1117 h 295916"/>
                  <a:gd name="connsiteX1" fmla="*/ 203006 w 269857"/>
                  <a:gd name="connsiteY1" fmla="*/ 7063 h 295916"/>
                  <a:gd name="connsiteX2" fmla="*/ 261196 w 269857"/>
                  <a:gd name="connsiteY2" fmla="*/ 65494 h 295916"/>
                  <a:gd name="connsiteX3" fmla="*/ 269445 w 269857"/>
                  <a:gd name="connsiteY3" fmla="*/ 111302 h 295916"/>
                  <a:gd name="connsiteX4" fmla="*/ 269445 w 269857"/>
                  <a:gd name="connsiteY4" fmla="*/ 294794 h 295916"/>
                  <a:gd name="connsiteX5" fmla="*/ 192544 w 269857"/>
                  <a:gd name="connsiteY5" fmla="*/ 294794 h 295916"/>
                  <a:gd name="connsiteX6" fmla="*/ 192544 w 269857"/>
                  <a:gd name="connsiteY6" fmla="*/ 136273 h 295916"/>
                  <a:gd name="connsiteX7" fmla="*/ 177967 w 269857"/>
                  <a:gd name="connsiteY7" fmla="*/ 88251 h 295916"/>
                  <a:gd name="connsiteX8" fmla="*/ 136880 w 269857"/>
                  <a:gd name="connsiteY8" fmla="*/ 71737 h 295916"/>
                  <a:gd name="connsiteX9" fmla="*/ 113448 w 269857"/>
                  <a:gd name="connsiteY9" fmla="*/ 75766 h 295916"/>
                  <a:gd name="connsiteX10" fmla="*/ 94306 w 269857"/>
                  <a:gd name="connsiteY10" fmla="*/ 87871 h 295916"/>
                  <a:gd name="connsiteX11" fmla="*/ 81336 w 269857"/>
                  <a:gd name="connsiteY11" fmla="*/ 108241 h 295916"/>
                  <a:gd name="connsiteX12" fmla="*/ 76477 w 269857"/>
                  <a:gd name="connsiteY12" fmla="*/ 136791 h 295916"/>
                  <a:gd name="connsiteX13" fmla="*/ 76477 w 269857"/>
                  <a:gd name="connsiteY13" fmla="*/ 294707 h 295916"/>
                  <a:gd name="connsiteX14" fmla="*/ -406 w 269857"/>
                  <a:gd name="connsiteY14" fmla="*/ 294707 h 295916"/>
                  <a:gd name="connsiteX15" fmla="*/ -406 w 269857"/>
                  <a:gd name="connsiteY15" fmla="*/ 6648 h 295916"/>
                  <a:gd name="connsiteX16" fmla="*/ 74419 w 269857"/>
                  <a:gd name="connsiteY16" fmla="*/ 6648 h 295916"/>
                  <a:gd name="connsiteX17" fmla="*/ 74419 w 269857"/>
                  <a:gd name="connsiteY17" fmla="*/ 40558 h 295916"/>
                  <a:gd name="connsiteX18" fmla="*/ 111840 w 269857"/>
                  <a:gd name="connsiteY18" fmla="*/ 8290 h 295916"/>
                  <a:gd name="connsiteX19" fmla="*/ 158375 w 269857"/>
                  <a:gd name="connsiteY19" fmla="*/ -1117 h 29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9857" h="295916">
                    <a:moveTo>
                      <a:pt x="158375" y="-1117"/>
                    </a:moveTo>
                    <a:cubicBezTo>
                      <a:pt x="173644" y="-1272"/>
                      <a:pt x="188792" y="1512"/>
                      <a:pt x="203006" y="7063"/>
                    </a:cubicBezTo>
                    <a:cubicBezTo>
                      <a:pt x="229827" y="17386"/>
                      <a:pt x="250993" y="38639"/>
                      <a:pt x="261196" y="65494"/>
                    </a:cubicBezTo>
                    <a:cubicBezTo>
                      <a:pt x="266816" y="80106"/>
                      <a:pt x="269617" y="95652"/>
                      <a:pt x="269445" y="111302"/>
                    </a:cubicBezTo>
                    <a:lnTo>
                      <a:pt x="269445" y="294794"/>
                    </a:lnTo>
                    <a:lnTo>
                      <a:pt x="192544" y="294794"/>
                    </a:lnTo>
                    <a:lnTo>
                      <a:pt x="192544" y="136273"/>
                    </a:lnTo>
                    <a:cubicBezTo>
                      <a:pt x="192544" y="115262"/>
                      <a:pt x="187685" y="99249"/>
                      <a:pt x="177967" y="88251"/>
                    </a:cubicBezTo>
                    <a:cubicBezTo>
                      <a:pt x="168249" y="77253"/>
                      <a:pt x="154553" y="71754"/>
                      <a:pt x="136880" y="71737"/>
                    </a:cubicBezTo>
                    <a:cubicBezTo>
                      <a:pt x="128891" y="71702"/>
                      <a:pt x="120953" y="73051"/>
                      <a:pt x="113448" y="75766"/>
                    </a:cubicBezTo>
                    <a:cubicBezTo>
                      <a:pt x="106237" y="78308"/>
                      <a:pt x="99701" y="82458"/>
                      <a:pt x="94306" y="87871"/>
                    </a:cubicBezTo>
                    <a:cubicBezTo>
                      <a:pt x="88651" y="93716"/>
                      <a:pt x="84241" y="100650"/>
                      <a:pt x="81336" y="108241"/>
                    </a:cubicBezTo>
                    <a:cubicBezTo>
                      <a:pt x="77930" y="117372"/>
                      <a:pt x="76269" y="127056"/>
                      <a:pt x="76477" y="136791"/>
                    </a:cubicBezTo>
                    <a:lnTo>
                      <a:pt x="76477" y="294707"/>
                    </a:lnTo>
                    <a:lnTo>
                      <a:pt x="-406" y="294707"/>
                    </a:lnTo>
                    <a:lnTo>
                      <a:pt x="-406" y="6648"/>
                    </a:lnTo>
                    <a:lnTo>
                      <a:pt x="74419" y="6648"/>
                    </a:lnTo>
                    <a:lnTo>
                      <a:pt x="74419" y="40558"/>
                    </a:lnTo>
                    <a:cubicBezTo>
                      <a:pt x="84622" y="25289"/>
                      <a:pt x="97090" y="14533"/>
                      <a:pt x="111840" y="8290"/>
                    </a:cubicBezTo>
                    <a:cubicBezTo>
                      <a:pt x="126556" y="2031"/>
                      <a:pt x="142379" y="-1186"/>
                      <a:pt x="158375" y="-1117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73">
                <a:extLst>
                  <a:ext uri="{FF2B5EF4-FFF2-40B4-BE49-F238E27FC236}">
                    <a16:creationId xmlns:a16="http://schemas.microsoft.com/office/drawing/2014/main" id="{0215003E-9A26-0340-A72C-F9EBFB5147E8}"/>
                  </a:ext>
                </a:extLst>
              </p:cNvPr>
              <p:cNvSpPr/>
              <p:nvPr/>
            </p:nvSpPr>
            <p:spPr>
              <a:xfrm>
                <a:off x="7499563" y="4441031"/>
                <a:ext cx="295075" cy="420452"/>
              </a:xfrm>
              <a:custGeom>
                <a:avLst/>
                <a:gdLst>
                  <a:gd name="connsiteX0" fmla="*/ 130944 w 295075"/>
                  <a:gd name="connsiteY0" fmla="*/ -1121 h 420452"/>
                  <a:gd name="connsiteX1" fmla="*/ 182822 w 295075"/>
                  <a:gd name="connsiteY1" fmla="*/ 9583 h 420452"/>
                  <a:gd name="connsiteX2" fmla="*/ 219343 w 295075"/>
                  <a:gd name="connsiteY2" fmla="*/ 38721 h 420452"/>
                  <a:gd name="connsiteX3" fmla="*/ 219343 w 295075"/>
                  <a:gd name="connsiteY3" fmla="*/ 6608 h 420452"/>
                  <a:gd name="connsiteX4" fmla="*/ 294670 w 295075"/>
                  <a:gd name="connsiteY4" fmla="*/ 6608 h 420452"/>
                  <a:gd name="connsiteX5" fmla="*/ 294670 w 295075"/>
                  <a:gd name="connsiteY5" fmla="*/ 270994 h 420452"/>
                  <a:gd name="connsiteX6" fmla="*/ 283914 w 295075"/>
                  <a:gd name="connsiteY6" fmla="*/ 333247 h 420452"/>
                  <a:gd name="connsiteX7" fmla="*/ 252978 w 295075"/>
                  <a:gd name="connsiteY7" fmla="*/ 379937 h 420452"/>
                  <a:gd name="connsiteX8" fmla="*/ 204368 w 295075"/>
                  <a:gd name="connsiteY8" fmla="*/ 409231 h 420452"/>
                  <a:gd name="connsiteX9" fmla="*/ 140593 w 295075"/>
                  <a:gd name="connsiteY9" fmla="*/ 419330 h 420452"/>
                  <a:gd name="connsiteX10" fmla="*/ 106562 w 295075"/>
                  <a:gd name="connsiteY10" fmla="*/ 417099 h 420452"/>
                  <a:gd name="connsiteX11" fmla="*/ 73273 w 295075"/>
                  <a:gd name="connsiteY11" fmla="*/ 410562 h 420452"/>
                  <a:gd name="connsiteX12" fmla="*/ 42493 w 295075"/>
                  <a:gd name="connsiteY12" fmla="*/ 399703 h 420452"/>
                  <a:gd name="connsiteX13" fmla="*/ 15689 w 295075"/>
                  <a:gd name="connsiteY13" fmla="*/ 384537 h 420452"/>
                  <a:gd name="connsiteX14" fmla="*/ 43081 w 295075"/>
                  <a:gd name="connsiteY14" fmla="*/ 321195 h 420452"/>
                  <a:gd name="connsiteX15" fmla="*/ 88041 w 295075"/>
                  <a:gd name="connsiteY15" fmla="*/ 343052 h 420452"/>
                  <a:gd name="connsiteX16" fmla="*/ 137394 w 295075"/>
                  <a:gd name="connsiteY16" fmla="*/ 350644 h 420452"/>
                  <a:gd name="connsiteX17" fmla="*/ 170250 w 295075"/>
                  <a:gd name="connsiteY17" fmla="*/ 345733 h 420452"/>
                  <a:gd name="connsiteX18" fmla="*/ 195878 w 295075"/>
                  <a:gd name="connsiteY18" fmla="*/ 331155 h 420452"/>
                  <a:gd name="connsiteX19" fmla="*/ 212669 w 295075"/>
                  <a:gd name="connsiteY19" fmla="*/ 307222 h 420452"/>
                  <a:gd name="connsiteX20" fmla="*/ 218704 w 295075"/>
                  <a:gd name="connsiteY20" fmla="*/ 274211 h 420452"/>
                  <a:gd name="connsiteX21" fmla="*/ 218704 w 295075"/>
                  <a:gd name="connsiteY21" fmla="*/ 253978 h 420452"/>
                  <a:gd name="connsiteX22" fmla="*/ 182389 w 295075"/>
                  <a:gd name="connsiteY22" fmla="*/ 282529 h 420452"/>
                  <a:gd name="connsiteX23" fmla="*/ 130979 w 295075"/>
                  <a:gd name="connsiteY23" fmla="*/ 292904 h 420452"/>
                  <a:gd name="connsiteX24" fmla="*/ 81038 w 295075"/>
                  <a:gd name="connsiteY24" fmla="*/ 282356 h 420452"/>
                  <a:gd name="connsiteX25" fmla="*/ 39207 w 295075"/>
                  <a:gd name="connsiteY25" fmla="*/ 252612 h 420452"/>
                  <a:gd name="connsiteX26" fmla="*/ 10346 w 295075"/>
                  <a:gd name="connsiteY26" fmla="*/ 206216 h 420452"/>
                  <a:gd name="connsiteX27" fmla="*/ 10346 w 295075"/>
                  <a:gd name="connsiteY27" fmla="*/ 85618 h 420452"/>
                  <a:gd name="connsiteX28" fmla="*/ 39207 w 295075"/>
                  <a:gd name="connsiteY28" fmla="*/ 39222 h 420452"/>
                  <a:gd name="connsiteX29" fmla="*/ 81038 w 295075"/>
                  <a:gd name="connsiteY29" fmla="*/ 9324 h 420452"/>
                  <a:gd name="connsiteX30" fmla="*/ 130944 w 295075"/>
                  <a:gd name="connsiteY30" fmla="*/ -1121 h 420452"/>
                  <a:gd name="connsiteX31" fmla="*/ 150381 w 295075"/>
                  <a:gd name="connsiteY31" fmla="*/ 70245 h 420452"/>
                  <a:gd name="connsiteX32" fmla="*/ 120638 w 295075"/>
                  <a:gd name="connsiteY32" fmla="*/ 76194 h 420452"/>
                  <a:gd name="connsiteX33" fmla="*/ 97950 w 295075"/>
                  <a:gd name="connsiteY33" fmla="*/ 92414 h 420452"/>
                  <a:gd name="connsiteX34" fmla="*/ 83511 w 295075"/>
                  <a:gd name="connsiteY34" fmla="*/ 116503 h 420452"/>
                  <a:gd name="connsiteX35" fmla="*/ 78496 w 295075"/>
                  <a:gd name="connsiteY35" fmla="*/ 146090 h 420452"/>
                  <a:gd name="connsiteX36" fmla="*/ 83511 w 295075"/>
                  <a:gd name="connsiteY36" fmla="*/ 175488 h 420452"/>
                  <a:gd name="connsiteX37" fmla="*/ 97950 w 295075"/>
                  <a:gd name="connsiteY37" fmla="*/ 199420 h 420452"/>
                  <a:gd name="connsiteX38" fmla="*/ 120638 w 295075"/>
                  <a:gd name="connsiteY38" fmla="*/ 215624 h 420452"/>
                  <a:gd name="connsiteX39" fmla="*/ 179554 w 295075"/>
                  <a:gd name="connsiteY39" fmla="*/ 215779 h 420452"/>
                  <a:gd name="connsiteX40" fmla="*/ 202224 w 295075"/>
                  <a:gd name="connsiteY40" fmla="*/ 199870 h 420452"/>
                  <a:gd name="connsiteX41" fmla="*/ 216819 w 295075"/>
                  <a:gd name="connsiteY41" fmla="*/ 175920 h 420452"/>
                  <a:gd name="connsiteX42" fmla="*/ 222007 w 295075"/>
                  <a:gd name="connsiteY42" fmla="*/ 146038 h 420452"/>
                  <a:gd name="connsiteX43" fmla="*/ 216819 w 295075"/>
                  <a:gd name="connsiteY43" fmla="*/ 116001 h 420452"/>
                  <a:gd name="connsiteX44" fmla="*/ 202224 w 295075"/>
                  <a:gd name="connsiteY44" fmla="*/ 91913 h 420452"/>
                  <a:gd name="connsiteX45" fmla="*/ 179554 w 295075"/>
                  <a:gd name="connsiteY45" fmla="*/ 76003 h 420452"/>
                  <a:gd name="connsiteX46" fmla="*/ 150381 w 295075"/>
                  <a:gd name="connsiteY46" fmla="*/ 70280 h 42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95075" h="420452">
                    <a:moveTo>
                      <a:pt x="130944" y="-1121"/>
                    </a:moveTo>
                    <a:cubicBezTo>
                      <a:pt x="150969" y="-1121"/>
                      <a:pt x="168261" y="2441"/>
                      <a:pt x="182822" y="9583"/>
                    </a:cubicBezTo>
                    <a:cubicBezTo>
                      <a:pt x="197019" y="16465"/>
                      <a:pt x="209487" y="26409"/>
                      <a:pt x="219343" y="38721"/>
                    </a:cubicBezTo>
                    <a:lnTo>
                      <a:pt x="219343" y="6608"/>
                    </a:lnTo>
                    <a:lnTo>
                      <a:pt x="294670" y="6608"/>
                    </a:lnTo>
                    <a:lnTo>
                      <a:pt x="294670" y="270994"/>
                    </a:lnTo>
                    <a:cubicBezTo>
                      <a:pt x="294670" y="294201"/>
                      <a:pt x="291090" y="314952"/>
                      <a:pt x="283914" y="333247"/>
                    </a:cubicBezTo>
                    <a:cubicBezTo>
                      <a:pt x="277187" y="350903"/>
                      <a:pt x="266621" y="366864"/>
                      <a:pt x="252978" y="379937"/>
                    </a:cubicBezTo>
                    <a:cubicBezTo>
                      <a:pt x="239022" y="393028"/>
                      <a:pt x="222456" y="403006"/>
                      <a:pt x="204368" y="409231"/>
                    </a:cubicBezTo>
                    <a:cubicBezTo>
                      <a:pt x="185416" y="415958"/>
                      <a:pt x="164163" y="419330"/>
                      <a:pt x="140593" y="419330"/>
                    </a:cubicBezTo>
                    <a:cubicBezTo>
                      <a:pt x="129215" y="419313"/>
                      <a:pt x="117854" y="418569"/>
                      <a:pt x="106562" y="417099"/>
                    </a:cubicBezTo>
                    <a:cubicBezTo>
                      <a:pt x="95339" y="415664"/>
                      <a:pt x="84220" y="413485"/>
                      <a:pt x="73273" y="410562"/>
                    </a:cubicBezTo>
                    <a:cubicBezTo>
                      <a:pt x="62742" y="407744"/>
                      <a:pt x="52453" y="404112"/>
                      <a:pt x="42493" y="399703"/>
                    </a:cubicBezTo>
                    <a:cubicBezTo>
                      <a:pt x="33068" y="395570"/>
                      <a:pt x="24094" y="390486"/>
                      <a:pt x="15689" y="384537"/>
                    </a:cubicBezTo>
                    <a:lnTo>
                      <a:pt x="43081" y="321195"/>
                    </a:lnTo>
                    <a:cubicBezTo>
                      <a:pt x="57001" y="330498"/>
                      <a:pt x="72132" y="337865"/>
                      <a:pt x="88041" y="343052"/>
                    </a:cubicBezTo>
                    <a:cubicBezTo>
                      <a:pt x="103985" y="348154"/>
                      <a:pt x="120655" y="350730"/>
                      <a:pt x="137394" y="350644"/>
                    </a:cubicBezTo>
                    <a:cubicBezTo>
                      <a:pt x="148531" y="350765"/>
                      <a:pt x="159632" y="349105"/>
                      <a:pt x="170250" y="345733"/>
                    </a:cubicBezTo>
                    <a:cubicBezTo>
                      <a:pt x="179709" y="342724"/>
                      <a:pt x="188442" y="337744"/>
                      <a:pt x="195878" y="331155"/>
                    </a:cubicBezTo>
                    <a:cubicBezTo>
                      <a:pt x="203175" y="324515"/>
                      <a:pt x="208916" y="316353"/>
                      <a:pt x="212669" y="307222"/>
                    </a:cubicBezTo>
                    <a:cubicBezTo>
                      <a:pt x="216871" y="296743"/>
                      <a:pt x="218928" y="285503"/>
                      <a:pt x="218704" y="274211"/>
                    </a:cubicBezTo>
                    <a:lnTo>
                      <a:pt x="218704" y="253978"/>
                    </a:lnTo>
                    <a:cubicBezTo>
                      <a:pt x="208882" y="266083"/>
                      <a:pt x="196465" y="275836"/>
                      <a:pt x="182389" y="282529"/>
                    </a:cubicBezTo>
                    <a:cubicBezTo>
                      <a:pt x="167950" y="289446"/>
                      <a:pt x="150813" y="292904"/>
                      <a:pt x="130979" y="292904"/>
                    </a:cubicBezTo>
                    <a:cubicBezTo>
                      <a:pt x="113773" y="292973"/>
                      <a:pt x="96757" y="289376"/>
                      <a:pt x="81038" y="282356"/>
                    </a:cubicBezTo>
                    <a:cubicBezTo>
                      <a:pt x="65250" y="275317"/>
                      <a:pt x="51035" y="265219"/>
                      <a:pt x="39207" y="252612"/>
                    </a:cubicBezTo>
                    <a:cubicBezTo>
                      <a:pt x="26705" y="239141"/>
                      <a:pt x="16900" y="223388"/>
                      <a:pt x="10346" y="206216"/>
                    </a:cubicBezTo>
                    <a:cubicBezTo>
                      <a:pt x="-3990" y="167291"/>
                      <a:pt x="-3990" y="124544"/>
                      <a:pt x="10346" y="85618"/>
                    </a:cubicBezTo>
                    <a:cubicBezTo>
                      <a:pt x="16952" y="68464"/>
                      <a:pt x="26739" y="52728"/>
                      <a:pt x="39207" y="39222"/>
                    </a:cubicBezTo>
                    <a:cubicBezTo>
                      <a:pt x="51001" y="26547"/>
                      <a:pt x="65232" y="16379"/>
                      <a:pt x="81038" y="9324"/>
                    </a:cubicBezTo>
                    <a:cubicBezTo>
                      <a:pt x="96757" y="2355"/>
                      <a:pt x="113755" y="-1208"/>
                      <a:pt x="130944" y="-1121"/>
                    </a:cubicBezTo>
                    <a:close/>
                    <a:moveTo>
                      <a:pt x="150381" y="70245"/>
                    </a:moveTo>
                    <a:cubicBezTo>
                      <a:pt x="140161" y="70090"/>
                      <a:pt x="130010" y="72113"/>
                      <a:pt x="120638" y="76194"/>
                    </a:cubicBezTo>
                    <a:cubicBezTo>
                      <a:pt x="112043" y="79981"/>
                      <a:pt x="104314" y="85514"/>
                      <a:pt x="97950" y="92414"/>
                    </a:cubicBezTo>
                    <a:cubicBezTo>
                      <a:pt x="91569" y="99400"/>
                      <a:pt x="86658" y="107580"/>
                      <a:pt x="83511" y="116503"/>
                    </a:cubicBezTo>
                    <a:cubicBezTo>
                      <a:pt x="80121" y="125996"/>
                      <a:pt x="78427" y="136009"/>
                      <a:pt x="78496" y="146090"/>
                    </a:cubicBezTo>
                    <a:cubicBezTo>
                      <a:pt x="78427" y="156103"/>
                      <a:pt x="80121" y="166063"/>
                      <a:pt x="83511" y="175488"/>
                    </a:cubicBezTo>
                    <a:cubicBezTo>
                      <a:pt x="86692" y="184341"/>
                      <a:pt x="91603" y="192486"/>
                      <a:pt x="97950" y="199420"/>
                    </a:cubicBezTo>
                    <a:cubicBezTo>
                      <a:pt x="104314" y="206320"/>
                      <a:pt x="112043" y="211837"/>
                      <a:pt x="120638" y="215624"/>
                    </a:cubicBezTo>
                    <a:cubicBezTo>
                      <a:pt x="139469" y="223509"/>
                      <a:pt x="160670" y="223561"/>
                      <a:pt x="179554" y="215779"/>
                    </a:cubicBezTo>
                    <a:cubicBezTo>
                      <a:pt x="188131" y="212096"/>
                      <a:pt x="195843" y="206683"/>
                      <a:pt x="202224" y="199870"/>
                    </a:cubicBezTo>
                    <a:cubicBezTo>
                      <a:pt x="208640" y="192936"/>
                      <a:pt x="213602" y="184791"/>
                      <a:pt x="216819" y="175920"/>
                    </a:cubicBezTo>
                    <a:cubicBezTo>
                      <a:pt x="220329" y="166357"/>
                      <a:pt x="222076" y="156224"/>
                      <a:pt x="222007" y="146038"/>
                    </a:cubicBezTo>
                    <a:cubicBezTo>
                      <a:pt x="222076" y="135801"/>
                      <a:pt x="220312" y="125633"/>
                      <a:pt x="216819" y="116001"/>
                    </a:cubicBezTo>
                    <a:cubicBezTo>
                      <a:pt x="213620" y="107078"/>
                      <a:pt x="208657" y="98881"/>
                      <a:pt x="202224" y="91913"/>
                    </a:cubicBezTo>
                    <a:cubicBezTo>
                      <a:pt x="195843" y="85099"/>
                      <a:pt x="188131" y="79687"/>
                      <a:pt x="179554" y="76003"/>
                    </a:cubicBezTo>
                    <a:cubicBezTo>
                      <a:pt x="170336" y="72078"/>
                      <a:pt x="160393" y="70141"/>
                      <a:pt x="150381" y="70280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C3F0A08-345A-2C47-93E2-1D49B97F7F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020866" y="6400010"/>
              <a:ext cx="0" cy="286021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41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882AD76-F2B2-4F10-800B-F474A17CFB38}"/>
              </a:ext>
            </a:extLst>
          </p:cNvPr>
          <p:cNvGrpSpPr/>
          <p:nvPr userDrawn="1"/>
        </p:nvGrpSpPr>
        <p:grpSpPr>
          <a:xfrm>
            <a:off x="10554061" y="6345623"/>
            <a:ext cx="1465983" cy="391342"/>
            <a:chOff x="10554061" y="6345623"/>
            <a:chExt cx="1465983" cy="391342"/>
          </a:xfrm>
        </p:grpSpPr>
        <p:grpSp>
          <p:nvGrpSpPr>
            <p:cNvPr id="4" name="Amdocs_Logomark">
              <a:extLst>
                <a:ext uri="{FF2B5EF4-FFF2-40B4-BE49-F238E27FC236}">
                  <a16:creationId xmlns:a16="http://schemas.microsoft.com/office/drawing/2014/main" id="{656894C8-5806-43B0-BF1E-6C07A50291B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554061" y="6400942"/>
              <a:ext cx="384048" cy="285861"/>
              <a:chOff x="4624387" y="2333625"/>
              <a:chExt cx="2943225" cy="2190750"/>
            </a:xfrm>
            <a:solidFill>
              <a:schemeClr val="bg1"/>
            </a:solidFill>
          </p:grpSpPr>
          <p:sp>
            <p:nvSpPr>
              <p:cNvPr id="20" name="Freeform: Shape 6">
                <a:extLst>
                  <a:ext uri="{FF2B5EF4-FFF2-40B4-BE49-F238E27FC236}">
                    <a16:creationId xmlns:a16="http://schemas.microsoft.com/office/drawing/2014/main" id="{7260F18B-B081-4828-A61B-726BB659F15B}"/>
                  </a:ext>
                </a:extLst>
              </p:cNvPr>
              <p:cNvSpPr/>
              <p:nvPr/>
            </p:nvSpPr>
            <p:spPr>
              <a:xfrm>
                <a:off x="4617243" y="2326481"/>
                <a:ext cx="2200275" cy="2200275"/>
              </a:xfrm>
              <a:custGeom>
                <a:avLst/>
                <a:gdLst>
                  <a:gd name="connsiteX0" fmla="*/ 1541621 w 2200275"/>
                  <a:gd name="connsiteY0" fmla="*/ 7144 h 2200275"/>
                  <a:gd name="connsiteX1" fmla="*/ 254794 w 2200275"/>
                  <a:gd name="connsiteY1" fmla="*/ 7144 h 2200275"/>
                  <a:gd name="connsiteX2" fmla="*/ 381476 w 2200275"/>
                  <a:gd name="connsiteY2" fmla="*/ 445294 h 2200275"/>
                  <a:gd name="connsiteX3" fmla="*/ 1541621 w 2200275"/>
                  <a:gd name="connsiteY3" fmla="*/ 445294 h 2200275"/>
                  <a:gd name="connsiteX4" fmla="*/ 1760696 w 2200275"/>
                  <a:gd name="connsiteY4" fmla="*/ 664369 h 2200275"/>
                  <a:gd name="connsiteX5" fmla="*/ 1760696 w 2200275"/>
                  <a:gd name="connsiteY5" fmla="*/ 883444 h 2200275"/>
                  <a:gd name="connsiteX6" fmla="*/ 664369 w 2200275"/>
                  <a:gd name="connsiteY6" fmla="*/ 883444 h 2200275"/>
                  <a:gd name="connsiteX7" fmla="*/ 7144 w 2200275"/>
                  <a:gd name="connsiteY7" fmla="*/ 1540669 h 2200275"/>
                  <a:gd name="connsiteX8" fmla="*/ 664369 w 2200275"/>
                  <a:gd name="connsiteY8" fmla="*/ 2197894 h 2200275"/>
                  <a:gd name="connsiteX9" fmla="*/ 1540669 w 2200275"/>
                  <a:gd name="connsiteY9" fmla="*/ 2197894 h 2200275"/>
                  <a:gd name="connsiteX10" fmla="*/ 2197894 w 2200275"/>
                  <a:gd name="connsiteY10" fmla="*/ 1540669 h 2200275"/>
                  <a:gd name="connsiteX11" fmla="*/ 2197894 w 2200275"/>
                  <a:gd name="connsiteY11" fmla="*/ 1102519 h 2200275"/>
                  <a:gd name="connsiteX12" fmla="*/ 2197894 w 2200275"/>
                  <a:gd name="connsiteY12" fmla="*/ 883444 h 2200275"/>
                  <a:gd name="connsiteX13" fmla="*/ 2197894 w 2200275"/>
                  <a:gd name="connsiteY13" fmla="*/ 664369 h 2200275"/>
                  <a:gd name="connsiteX14" fmla="*/ 1541621 w 2200275"/>
                  <a:gd name="connsiteY14" fmla="*/ 7144 h 2200275"/>
                  <a:gd name="connsiteX15" fmla="*/ 1760696 w 2200275"/>
                  <a:gd name="connsiteY15" fmla="*/ 1541621 h 2200275"/>
                  <a:gd name="connsiteX16" fmla="*/ 1541621 w 2200275"/>
                  <a:gd name="connsiteY16" fmla="*/ 1760696 h 2200275"/>
                  <a:gd name="connsiteX17" fmla="*/ 664369 w 2200275"/>
                  <a:gd name="connsiteY17" fmla="*/ 1760696 h 2200275"/>
                  <a:gd name="connsiteX18" fmla="*/ 445294 w 2200275"/>
                  <a:gd name="connsiteY18" fmla="*/ 1541621 h 2200275"/>
                  <a:gd name="connsiteX19" fmla="*/ 664369 w 2200275"/>
                  <a:gd name="connsiteY19" fmla="*/ 1322546 h 2200275"/>
                  <a:gd name="connsiteX20" fmla="*/ 1759744 w 2200275"/>
                  <a:gd name="connsiteY20" fmla="*/ 1322546 h 2200275"/>
                  <a:gd name="connsiteX21" fmla="*/ 1759744 w 2200275"/>
                  <a:gd name="connsiteY21" fmla="*/ 1541621 h 2200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00275" h="2200275">
                    <a:moveTo>
                      <a:pt x="1541621" y="7144"/>
                    </a:moveTo>
                    <a:lnTo>
                      <a:pt x="254794" y="7144"/>
                    </a:lnTo>
                    <a:lnTo>
                      <a:pt x="381476" y="445294"/>
                    </a:lnTo>
                    <a:lnTo>
                      <a:pt x="1541621" y="445294"/>
                    </a:lnTo>
                    <a:cubicBezTo>
                      <a:pt x="1662589" y="445294"/>
                      <a:pt x="1760696" y="543401"/>
                      <a:pt x="1760696" y="664369"/>
                    </a:cubicBezTo>
                    <a:lnTo>
                      <a:pt x="1760696" y="883444"/>
                    </a:lnTo>
                    <a:lnTo>
                      <a:pt x="664369" y="883444"/>
                    </a:lnTo>
                    <a:cubicBezTo>
                      <a:pt x="301466" y="883444"/>
                      <a:pt x="7144" y="1178719"/>
                      <a:pt x="7144" y="1540669"/>
                    </a:cubicBezTo>
                    <a:cubicBezTo>
                      <a:pt x="7144" y="1903571"/>
                      <a:pt x="302419" y="2197894"/>
                      <a:pt x="664369" y="2197894"/>
                    </a:cubicBezTo>
                    <a:lnTo>
                      <a:pt x="1540669" y="2197894"/>
                    </a:lnTo>
                    <a:cubicBezTo>
                      <a:pt x="1903571" y="2197894"/>
                      <a:pt x="2197894" y="1902619"/>
                      <a:pt x="2197894" y="1540669"/>
                    </a:cubicBezTo>
                    <a:lnTo>
                      <a:pt x="2197894" y="1102519"/>
                    </a:lnTo>
                    <a:lnTo>
                      <a:pt x="2197894" y="883444"/>
                    </a:lnTo>
                    <a:lnTo>
                      <a:pt x="2197894" y="664369"/>
                    </a:lnTo>
                    <a:cubicBezTo>
                      <a:pt x="2198846" y="302419"/>
                      <a:pt x="1903571" y="7144"/>
                      <a:pt x="1541621" y="7144"/>
                    </a:cubicBezTo>
                    <a:close/>
                    <a:moveTo>
                      <a:pt x="1760696" y="1541621"/>
                    </a:moveTo>
                    <a:cubicBezTo>
                      <a:pt x="1760696" y="1662589"/>
                      <a:pt x="1662589" y="1760696"/>
                      <a:pt x="1541621" y="1760696"/>
                    </a:cubicBezTo>
                    <a:lnTo>
                      <a:pt x="664369" y="1760696"/>
                    </a:lnTo>
                    <a:cubicBezTo>
                      <a:pt x="543401" y="1760696"/>
                      <a:pt x="445294" y="1662589"/>
                      <a:pt x="445294" y="1541621"/>
                    </a:cubicBezTo>
                    <a:cubicBezTo>
                      <a:pt x="445294" y="1420654"/>
                      <a:pt x="543401" y="1322546"/>
                      <a:pt x="664369" y="1322546"/>
                    </a:cubicBezTo>
                    <a:lnTo>
                      <a:pt x="1759744" y="1322546"/>
                    </a:lnTo>
                    <a:lnTo>
                      <a:pt x="1759744" y="154162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6121FAF1-DC11-41A9-9DB2-B6D59812BF36}"/>
                  </a:ext>
                </a:extLst>
              </p:cNvPr>
              <p:cNvSpPr/>
              <p:nvPr/>
            </p:nvSpPr>
            <p:spPr>
              <a:xfrm>
                <a:off x="7036593" y="3202781"/>
                <a:ext cx="533400" cy="447675"/>
              </a:xfrm>
              <a:custGeom>
                <a:avLst/>
                <a:gdLst>
                  <a:gd name="connsiteX0" fmla="*/ 407194 w 533400"/>
                  <a:gd name="connsiteY0" fmla="*/ 7144 h 447675"/>
                  <a:gd name="connsiteX1" fmla="*/ 7144 w 533400"/>
                  <a:gd name="connsiteY1" fmla="*/ 7144 h 447675"/>
                  <a:gd name="connsiteX2" fmla="*/ 7144 w 533400"/>
                  <a:gd name="connsiteY2" fmla="*/ 446246 h 447675"/>
                  <a:gd name="connsiteX3" fmla="*/ 533876 w 533400"/>
                  <a:gd name="connsiteY3" fmla="*/ 446246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447675">
                    <a:moveTo>
                      <a:pt x="407194" y="7144"/>
                    </a:moveTo>
                    <a:lnTo>
                      <a:pt x="7144" y="7144"/>
                    </a:lnTo>
                    <a:lnTo>
                      <a:pt x="7144" y="446246"/>
                    </a:lnTo>
                    <a:lnTo>
                      <a:pt x="533876" y="44624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A6FECC9-4E62-41DC-8ED8-218B9FAB8901}"/>
                </a:ext>
              </a:extLst>
            </p:cNvPr>
            <p:cNvGrpSpPr/>
            <p:nvPr userDrawn="1"/>
          </p:nvGrpSpPr>
          <p:grpSpPr>
            <a:xfrm>
              <a:off x="11122366" y="6345623"/>
              <a:ext cx="897678" cy="391342"/>
              <a:chOff x="5599695" y="3904599"/>
              <a:chExt cx="2194943" cy="956884"/>
            </a:xfr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p:grpSpPr>
          <p:sp>
            <p:nvSpPr>
              <p:cNvPr id="7" name="Freeform: Shape 61">
                <a:extLst>
                  <a:ext uri="{FF2B5EF4-FFF2-40B4-BE49-F238E27FC236}">
                    <a16:creationId xmlns:a16="http://schemas.microsoft.com/office/drawing/2014/main" id="{614FE014-16FC-4C2F-99A6-17C060603704}"/>
                  </a:ext>
                </a:extLst>
              </p:cNvPr>
              <p:cNvSpPr/>
              <p:nvPr/>
            </p:nvSpPr>
            <p:spPr>
              <a:xfrm>
                <a:off x="5617507" y="4041099"/>
                <a:ext cx="462428" cy="295919"/>
              </a:xfrm>
              <a:custGeom>
                <a:avLst/>
                <a:gdLst>
                  <a:gd name="connsiteX0" fmla="*/ 349492 w 462428"/>
                  <a:gd name="connsiteY0" fmla="*/ -1114 h 295919"/>
                  <a:gd name="connsiteX1" fmla="*/ 395300 w 462428"/>
                  <a:gd name="connsiteY1" fmla="*/ 7066 h 295919"/>
                  <a:gd name="connsiteX2" fmla="*/ 430940 w 462428"/>
                  <a:gd name="connsiteY2" fmla="*/ 29961 h 295919"/>
                  <a:gd name="connsiteX3" fmla="*/ 453921 w 462428"/>
                  <a:gd name="connsiteY3" fmla="*/ 65497 h 295919"/>
                  <a:gd name="connsiteX4" fmla="*/ 462014 w 462428"/>
                  <a:gd name="connsiteY4" fmla="*/ 111305 h 295919"/>
                  <a:gd name="connsiteX5" fmla="*/ 462014 w 462428"/>
                  <a:gd name="connsiteY5" fmla="*/ 294796 h 295919"/>
                  <a:gd name="connsiteX6" fmla="*/ 385426 w 462428"/>
                  <a:gd name="connsiteY6" fmla="*/ 294796 h 295919"/>
                  <a:gd name="connsiteX7" fmla="*/ 385426 w 462428"/>
                  <a:gd name="connsiteY7" fmla="*/ 136293 h 295919"/>
                  <a:gd name="connsiteX8" fmla="*/ 370692 w 462428"/>
                  <a:gd name="connsiteY8" fmla="*/ 88254 h 295919"/>
                  <a:gd name="connsiteX9" fmla="*/ 329744 w 462428"/>
                  <a:gd name="connsiteY9" fmla="*/ 71757 h 295919"/>
                  <a:gd name="connsiteX10" fmla="*/ 306329 w 462428"/>
                  <a:gd name="connsiteY10" fmla="*/ 75769 h 295919"/>
                  <a:gd name="connsiteX11" fmla="*/ 287169 w 462428"/>
                  <a:gd name="connsiteY11" fmla="*/ 87874 h 295919"/>
                  <a:gd name="connsiteX12" fmla="*/ 274217 w 462428"/>
                  <a:gd name="connsiteY12" fmla="*/ 108244 h 295919"/>
                  <a:gd name="connsiteX13" fmla="*/ 269358 w 462428"/>
                  <a:gd name="connsiteY13" fmla="*/ 136794 h 295919"/>
                  <a:gd name="connsiteX14" fmla="*/ 269358 w 462428"/>
                  <a:gd name="connsiteY14" fmla="*/ 294710 h 295919"/>
                  <a:gd name="connsiteX15" fmla="*/ 192475 w 462428"/>
                  <a:gd name="connsiteY15" fmla="*/ 294710 h 295919"/>
                  <a:gd name="connsiteX16" fmla="*/ 192475 w 462428"/>
                  <a:gd name="connsiteY16" fmla="*/ 136207 h 295919"/>
                  <a:gd name="connsiteX17" fmla="*/ 177880 w 462428"/>
                  <a:gd name="connsiteY17" fmla="*/ 88168 h 295919"/>
                  <a:gd name="connsiteX18" fmla="*/ 136793 w 462428"/>
                  <a:gd name="connsiteY18" fmla="*/ 71671 h 295919"/>
                  <a:gd name="connsiteX19" fmla="*/ 113379 w 462428"/>
                  <a:gd name="connsiteY19" fmla="*/ 75683 h 295919"/>
                  <a:gd name="connsiteX20" fmla="*/ 94219 w 462428"/>
                  <a:gd name="connsiteY20" fmla="*/ 87787 h 295919"/>
                  <a:gd name="connsiteX21" fmla="*/ 81267 w 462428"/>
                  <a:gd name="connsiteY21" fmla="*/ 108158 h 295919"/>
                  <a:gd name="connsiteX22" fmla="*/ 76408 w 462428"/>
                  <a:gd name="connsiteY22" fmla="*/ 136708 h 295919"/>
                  <a:gd name="connsiteX23" fmla="*/ 76408 w 462428"/>
                  <a:gd name="connsiteY23" fmla="*/ 294624 h 295919"/>
                  <a:gd name="connsiteX24" fmla="*/ -406 w 462428"/>
                  <a:gd name="connsiteY24" fmla="*/ 294624 h 295919"/>
                  <a:gd name="connsiteX25" fmla="*/ -406 w 462428"/>
                  <a:gd name="connsiteY25" fmla="*/ 6616 h 295919"/>
                  <a:gd name="connsiteX26" fmla="*/ 74419 w 462428"/>
                  <a:gd name="connsiteY26" fmla="*/ 6616 h 295919"/>
                  <a:gd name="connsiteX27" fmla="*/ 74419 w 462428"/>
                  <a:gd name="connsiteY27" fmla="*/ 40527 h 295919"/>
                  <a:gd name="connsiteX28" fmla="*/ 111840 w 462428"/>
                  <a:gd name="connsiteY28" fmla="*/ 8259 h 295919"/>
                  <a:gd name="connsiteX29" fmla="*/ 158374 w 462428"/>
                  <a:gd name="connsiteY29" fmla="*/ -1114 h 295919"/>
                  <a:gd name="connsiteX30" fmla="*/ 213918 w 462428"/>
                  <a:gd name="connsiteY30" fmla="*/ 11977 h 295919"/>
                  <a:gd name="connsiteX31" fmla="*/ 252653 w 462428"/>
                  <a:gd name="connsiteY31" fmla="*/ 48291 h 295919"/>
                  <a:gd name="connsiteX32" fmla="*/ 295297 w 462428"/>
                  <a:gd name="connsiteY32" fmla="*/ 9729 h 295919"/>
                  <a:gd name="connsiteX33" fmla="*/ 321668 w 462428"/>
                  <a:gd name="connsiteY33" fmla="*/ 1394 h 295919"/>
                  <a:gd name="connsiteX34" fmla="*/ 349492 w 462428"/>
                  <a:gd name="connsiteY34" fmla="*/ -1114 h 295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428" h="295919">
                    <a:moveTo>
                      <a:pt x="349492" y="-1114"/>
                    </a:moveTo>
                    <a:cubicBezTo>
                      <a:pt x="365140" y="-1304"/>
                      <a:pt x="380682" y="1480"/>
                      <a:pt x="395300" y="7066"/>
                    </a:cubicBezTo>
                    <a:cubicBezTo>
                      <a:pt x="408617" y="12184"/>
                      <a:pt x="420746" y="19983"/>
                      <a:pt x="430940" y="29961"/>
                    </a:cubicBezTo>
                    <a:cubicBezTo>
                      <a:pt x="441023" y="40060"/>
                      <a:pt x="448855" y="52165"/>
                      <a:pt x="453921" y="65497"/>
                    </a:cubicBezTo>
                    <a:cubicBezTo>
                      <a:pt x="459450" y="80127"/>
                      <a:pt x="462196" y="95673"/>
                      <a:pt x="462014" y="111305"/>
                    </a:cubicBezTo>
                    <a:lnTo>
                      <a:pt x="462014" y="294796"/>
                    </a:lnTo>
                    <a:lnTo>
                      <a:pt x="385426" y="294796"/>
                    </a:lnTo>
                    <a:lnTo>
                      <a:pt x="385426" y="136293"/>
                    </a:lnTo>
                    <a:cubicBezTo>
                      <a:pt x="385426" y="115265"/>
                      <a:pt x="380515" y="99252"/>
                      <a:pt x="370692" y="88254"/>
                    </a:cubicBezTo>
                    <a:cubicBezTo>
                      <a:pt x="360870" y="77256"/>
                      <a:pt x="347221" y="71757"/>
                      <a:pt x="329744" y="71757"/>
                    </a:cubicBezTo>
                    <a:cubicBezTo>
                      <a:pt x="321763" y="71705"/>
                      <a:pt x="313838" y="73071"/>
                      <a:pt x="306329" y="75769"/>
                    </a:cubicBezTo>
                    <a:cubicBezTo>
                      <a:pt x="299122" y="78328"/>
                      <a:pt x="292577" y="82461"/>
                      <a:pt x="287169" y="87874"/>
                    </a:cubicBezTo>
                    <a:cubicBezTo>
                      <a:pt x="281518" y="93719"/>
                      <a:pt x="277112" y="100653"/>
                      <a:pt x="274217" y="108244"/>
                    </a:cubicBezTo>
                    <a:cubicBezTo>
                      <a:pt x="270805" y="117375"/>
                      <a:pt x="269157" y="127059"/>
                      <a:pt x="269358" y="136794"/>
                    </a:cubicBezTo>
                    <a:lnTo>
                      <a:pt x="269358" y="294710"/>
                    </a:lnTo>
                    <a:lnTo>
                      <a:pt x="192475" y="294710"/>
                    </a:lnTo>
                    <a:lnTo>
                      <a:pt x="192475" y="136207"/>
                    </a:lnTo>
                    <a:cubicBezTo>
                      <a:pt x="192475" y="115179"/>
                      <a:pt x="187611" y="99166"/>
                      <a:pt x="177880" y="88168"/>
                    </a:cubicBezTo>
                    <a:cubicBezTo>
                      <a:pt x="168150" y="77170"/>
                      <a:pt x="154454" y="71671"/>
                      <a:pt x="136793" y="71671"/>
                    </a:cubicBezTo>
                    <a:cubicBezTo>
                      <a:pt x="128813" y="71619"/>
                      <a:pt x="120888" y="72985"/>
                      <a:pt x="113379" y="75683"/>
                    </a:cubicBezTo>
                    <a:cubicBezTo>
                      <a:pt x="106170" y="78242"/>
                      <a:pt x="99623" y="82375"/>
                      <a:pt x="94219" y="87787"/>
                    </a:cubicBezTo>
                    <a:cubicBezTo>
                      <a:pt x="88568" y="93632"/>
                      <a:pt x="84162" y="100567"/>
                      <a:pt x="81267" y="108158"/>
                    </a:cubicBezTo>
                    <a:cubicBezTo>
                      <a:pt x="77848" y="117271"/>
                      <a:pt x="76199" y="126972"/>
                      <a:pt x="76408" y="136708"/>
                    </a:cubicBezTo>
                    <a:lnTo>
                      <a:pt x="76408" y="294624"/>
                    </a:lnTo>
                    <a:lnTo>
                      <a:pt x="-406" y="294624"/>
                    </a:lnTo>
                    <a:lnTo>
                      <a:pt x="-406" y="6616"/>
                    </a:lnTo>
                    <a:lnTo>
                      <a:pt x="74419" y="6616"/>
                    </a:lnTo>
                    <a:lnTo>
                      <a:pt x="74419" y="40527"/>
                    </a:lnTo>
                    <a:cubicBezTo>
                      <a:pt x="84634" y="25257"/>
                      <a:pt x="97107" y="14502"/>
                      <a:pt x="111840" y="8259"/>
                    </a:cubicBezTo>
                    <a:cubicBezTo>
                      <a:pt x="126558" y="2016"/>
                      <a:pt x="142389" y="-1166"/>
                      <a:pt x="158374" y="-1114"/>
                    </a:cubicBezTo>
                    <a:cubicBezTo>
                      <a:pt x="179195" y="-1114"/>
                      <a:pt x="197710" y="3244"/>
                      <a:pt x="213918" y="11977"/>
                    </a:cubicBezTo>
                    <a:cubicBezTo>
                      <a:pt x="229824" y="20433"/>
                      <a:pt x="243193" y="32970"/>
                      <a:pt x="252653" y="48291"/>
                    </a:cubicBezTo>
                    <a:cubicBezTo>
                      <a:pt x="262579" y="31362"/>
                      <a:pt x="277467" y="17908"/>
                      <a:pt x="295297" y="9729"/>
                    </a:cubicBezTo>
                    <a:cubicBezTo>
                      <a:pt x="303710" y="5873"/>
                      <a:pt x="312567" y="3071"/>
                      <a:pt x="321668" y="1394"/>
                    </a:cubicBezTo>
                    <a:cubicBezTo>
                      <a:pt x="330847" y="-284"/>
                      <a:pt x="340161" y="-1131"/>
                      <a:pt x="349492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62">
                <a:extLst>
                  <a:ext uri="{FF2B5EF4-FFF2-40B4-BE49-F238E27FC236}">
                    <a16:creationId xmlns:a16="http://schemas.microsoft.com/office/drawing/2014/main" id="{79077796-7EDF-488F-8E9C-7FD8013ED5E7}"/>
                  </a:ext>
                </a:extLst>
              </p:cNvPr>
              <p:cNvSpPr/>
              <p:nvPr/>
            </p:nvSpPr>
            <p:spPr>
              <a:xfrm>
                <a:off x="6117053" y="4041034"/>
                <a:ext cx="298712" cy="303424"/>
              </a:xfrm>
              <a:custGeom>
                <a:avLst/>
                <a:gdLst>
                  <a:gd name="connsiteX0" fmla="*/ 298307 w 298712"/>
                  <a:gd name="connsiteY0" fmla="*/ 294861 h 303424"/>
                  <a:gd name="connsiteX1" fmla="*/ 223188 w 298712"/>
                  <a:gd name="connsiteY1" fmla="*/ 294861 h 303424"/>
                  <a:gd name="connsiteX2" fmla="*/ 223188 w 298712"/>
                  <a:gd name="connsiteY2" fmla="*/ 263043 h 303424"/>
                  <a:gd name="connsiteX3" fmla="*/ 188118 w 298712"/>
                  <a:gd name="connsiteY3" fmla="*/ 291454 h 303424"/>
                  <a:gd name="connsiteX4" fmla="*/ 137745 w 298712"/>
                  <a:gd name="connsiteY4" fmla="*/ 302297 h 303424"/>
                  <a:gd name="connsiteX5" fmla="*/ 82963 w 298712"/>
                  <a:gd name="connsiteY5" fmla="*/ 290711 h 303424"/>
                  <a:gd name="connsiteX6" fmla="*/ 39057 w 298712"/>
                  <a:gd name="connsiteY6" fmla="*/ 258806 h 303424"/>
                  <a:gd name="connsiteX7" fmla="*/ 10040 w 298712"/>
                  <a:gd name="connsiteY7" fmla="*/ 210785 h 303424"/>
                  <a:gd name="connsiteX8" fmla="*/ 10040 w 298712"/>
                  <a:gd name="connsiteY8" fmla="*/ 90325 h 303424"/>
                  <a:gd name="connsiteX9" fmla="*/ 39057 w 298712"/>
                  <a:gd name="connsiteY9" fmla="*/ 42303 h 303424"/>
                  <a:gd name="connsiteX10" fmla="*/ 82963 w 298712"/>
                  <a:gd name="connsiteY10" fmla="*/ 10485 h 303424"/>
                  <a:gd name="connsiteX11" fmla="*/ 137745 w 298712"/>
                  <a:gd name="connsiteY11" fmla="*/ -1118 h 303424"/>
                  <a:gd name="connsiteX12" fmla="*/ 188118 w 298712"/>
                  <a:gd name="connsiteY12" fmla="*/ 9741 h 303424"/>
                  <a:gd name="connsiteX13" fmla="*/ 223188 w 298712"/>
                  <a:gd name="connsiteY13" fmla="*/ 38430 h 303424"/>
                  <a:gd name="connsiteX14" fmla="*/ 223188 w 298712"/>
                  <a:gd name="connsiteY14" fmla="*/ 6612 h 303424"/>
                  <a:gd name="connsiteX15" fmla="*/ 298307 w 298712"/>
                  <a:gd name="connsiteY15" fmla="*/ 6612 h 303424"/>
                  <a:gd name="connsiteX16" fmla="*/ 151977 w 298712"/>
                  <a:gd name="connsiteY16" fmla="*/ 71216 h 303424"/>
                  <a:gd name="connsiteX17" fmla="*/ 121490 w 298712"/>
                  <a:gd name="connsiteY17" fmla="*/ 77459 h 303424"/>
                  <a:gd name="connsiteX18" fmla="*/ 98214 w 298712"/>
                  <a:gd name="connsiteY18" fmla="*/ 94423 h 303424"/>
                  <a:gd name="connsiteX19" fmla="*/ 83481 w 298712"/>
                  <a:gd name="connsiteY19" fmla="*/ 119705 h 303424"/>
                  <a:gd name="connsiteX20" fmla="*/ 83481 w 298712"/>
                  <a:gd name="connsiteY20" fmla="*/ 181699 h 303424"/>
                  <a:gd name="connsiteX21" fmla="*/ 98214 w 298712"/>
                  <a:gd name="connsiteY21" fmla="*/ 206842 h 303424"/>
                  <a:gd name="connsiteX22" fmla="*/ 121490 w 298712"/>
                  <a:gd name="connsiteY22" fmla="*/ 223789 h 303424"/>
                  <a:gd name="connsiteX23" fmla="*/ 151977 w 298712"/>
                  <a:gd name="connsiteY23" fmla="*/ 230031 h 303424"/>
                  <a:gd name="connsiteX24" fmla="*/ 182031 w 298712"/>
                  <a:gd name="connsiteY24" fmla="*/ 224083 h 303424"/>
                  <a:gd name="connsiteX25" fmla="*/ 205290 w 298712"/>
                  <a:gd name="connsiteY25" fmla="*/ 207430 h 303424"/>
                  <a:gd name="connsiteX26" fmla="*/ 220317 w 298712"/>
                  <a:gd name="connsiteY26" fmla="*/ 182148 h 303424"/>
                  <a:gd name="connsiteX27" fmla="*/ 220317 w 298712"/>
                  <a:gd name="connsiteY27" fmla="*/ 119099 h 303424"/>
                  <a:gd name="connsiteX28" fmla="*/ 205290 w 298712"/>
                  <a:gd name="connsiteY28" fmla="*/ 93818 h 303424"/>
                  <a:gd name="connsiteX29" fmla="*/ 182031 w 298712"/>
                  <a:gd name="connsiteY29" fmla="*/ 77165 h 303424"/>
                  <a:gd name="connsiteX30" fmla="*/ 151977 w 298712"/>
                  <a:gd name="connsiteY30" fmla="*/ 71216 h 303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2" h="303424">
                    <a:moveTo>
                      <a:pt x="298307" y="294861"/>
                    </a:moveTo>
                    <a:lnTo>
                      <a:pt x="223188" y="294861"/>
                    </a:lnTo>
                    <a:lnTo>
                      <a:pt x="223188" y="263043"/>
                    </a:lnTo>
                    <a:cubicBezTo>
                      <a:pt x="213611" y="274854"/>
                      <a:pt x="201665" y="284537"/>
                      <a:pt x="188118" y="291454"/>
                    </a:cubicBezTo>
                    <a:cubicBezTo>
                      <a:pt x="174181" y="298683"/>
                      <a:pt x="157390" y="302297"/>
                      <a:pt x="137745" y="302297"/>
                    </a:cubicBezTo>
                    <a:cubicBezTo>
                      <a:pt x="118860" y="302452"/>
                      <a:pt x="100165" y="298510"/>
                      <a:pt x="82963" y="290711"/>
                    </a:cubicBezTo>
                    <a:cubicBezTo>
                      <a:pt x="66329" y="283137"/>
                      <a:pt x="51395" y="272294"/>
                      <a:pt x="39057" y="258806"/>
                    </a:cubicBezTo>
                    <a:cubicBezTo>
                      <a:pt x="26376" y="244816"/>
                      <a:pt x="16523" y="228509"/>
                      <a:pt x="10040" y="210785"/>
                    </a:cubicBezTo>
                    <a:cubicBezTo>
                      <a:pt x="-3888" y="171842"/>
                      <a:pt x="-3888" y="129267"/>
                      <a:pt x="10040" y="90325"/>
                    </a:cubicBezTo>
                    <a:cubicBezTo>
                      <a:pt x="16531" y="72600"/>
                      <a:pt x="26383" y="56293"/>
                      <a:pt x="39057" y="42303"/>
                    </a:cubicBezTo>
                    <a:cubicBezTo>
                      <a:pt x="51397" y="28850"/>
                      <a:pt x="66332" y="18025"/>
                      <a:pt x="82963" y="10485"/>
                    </a:cubicBezTo>
                    <a:cubicBezTo>
                      <a:pt x="100163" y="2686"/>
                      <a:pt x="118858" y="-1274"/>
                      <a:pt x="137745" y="-1118"/>
                    </a:cubicBezTo>
                    <a:cubicBezTo>
                      <a:pt x="157343" y="-1118"/>
                      <a:pt x="174134" y="2496"/>
                      <a:pt x="188118" y="9741"/>
                    </a:cubicBezTo>
                    <a:cubicBezTo>
                      <a:pt x="201723" y="16693"/>
                      <a:pt x="213682" y="26463"/>
                      <a:pt x="223188" y="38430"/>
                    </a:cubicBezTo>
                    <a:lnTo>
                      <a:pt x="223188" y="6612"/>
                    </a:lnTo>
                    <a:lnTo>
                      <a:pt x="298307" y="6612"/>
                    </a:lnTo>
                    <a:close/>
                    <a:moveTo>
                      <a:pt x="151977" y="71216"/>
                    </a:moveTo>
                    <a:cubicBezTo>
                      <a:pt x="141484" y="71078"/>
                      <a:pt x="131084" y="73205"/>
                      <a:pt x="121490" y="77459"/>
                    </a:cubicBezTo>
                    <a:cubicBezTo>
                      <a:pt x="112631" y="81419"/>
                      <a:pt x="104703" y="87212"/>
                      <a:pt x="98214" y="94423"/>
                    </a:cubicBezTo>
                    <a:cubicBezTo>
                      <a:pt x="91690" y="101807"/>
                      <a:pt x="86682" y="110384"/>
                      <a:pt x="83481" y="119705"/>
                    </a:cubicBezTo>
                    <a:cubicBezTo>
                      <a:pt x="76611" y="139799"/>
                      <a:pt x="76611" y="161605"/>
                      <a:pt x="83481" y="181699"/>
                    </a:cubicBezTo>
                    <a:cubicBezTo>
                      <a:pt x="86708" y="190967"/>
                      <a:pt x="91713" y="199493"/>
                      <a:pt x="98214" y="206842"/>
                    </a:cubicBezTo>
                    <a:cubicBezTo>
                      <a:pt x="104708" y="214053"/>
                      <a:pt x="112636" y="219829"/>
                      <a:pt x="121490" y="223789"/>
                    </a:cubicBezTo>
                    <a:cubicBezTo>
                      <a:pt x="131082" y="228043"/>
                      <a:pt x="141484" y="230169"/>
                      <a:pt x="151977" y="230031"/>
                    </a:cubicBezTo>
                    <a:cubicBezTo>
                      <a:pt x="162301" y="230169"/>
                      <a:pt x="172540" y="228146"/>
                      <a:pt x="182031" y="224083"/>
                    </a:cubicBezTo>
                    <a:cubicBezTo>
                      <a:pt x="190882" y="220261"/>
                      <a:pt x="198812" y="214572"/>
                      <a:pt x="205290" y="207430"/>
                    </a:cubicBezTo>
                    <a:cubicBezTo>
                      <a:pt x="211910" y="200063"/>
                      <a:pt x="217016" y="191486"/>
                      <a:pt x="220317" y="182148"/>
                    </a:cubicBezTo>
                    <a:cubicBezTo>
                      <a:pt x="227395" y="161726"/>
                      <a:pt x="227395" y="139522"/>
                      <a:pt x="220317" y="119099"/>
                    </a:cubicBezTo>
                    <a:cubicBezTo>
                      <a:pt x="217016" y="109762"/>
                      <a:pt x="211910" y="101184"/>
                      <a:pt x="205290" y="93818"/>
                    </a:cubicBezTo>
                    <a:cubicBezTo>
                      <a:pt x="198807" y="86676"/>
                      <a:pt x="190878" y="81004"/>
                      <a:pt x="182031" y="77165"/>
                    </a:cubicBezTo>
                    <a:cubicBezTo>
                      <a:pt x="172536" y="73119"/>
                      <a:pt x="162301" y="71078"/>
                      <a:pt x="151977" y="71216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63">
                <a:extLst>
                  <a:ext uri="{FF2B5EF4-FFF2-40B4-BE49-F238E27FC236}">
                    <a16:creationId xmlns:a16="http://schemas.microsoft.com/office/drawing/2014/main" id="{8CC73727-E9E6-4E52-96D0-3BE0733300F7}"/>
                  </a:ext>
                </a:extLst>
              </p:cNvPr>
              <p:cNvSpPr/>
              <p:nvPr/>
            </p:nvSpPr>
            <p:spPr>
              <a:xfrm>
                <a:off x="6472900" y="3908768"/>
                <a:ext cx="279568" cy="428250"/>
              </a:xfrm>
              <a:custGeom>
                <a:avLst/>
                <a:gdLst>
                  <a:gd name="connsiteX0" fmla="*/ 76494 w 279568"/>
                  <a:gd name="connsiteY0" fmla="*/ 241561 h 428250"/>
                  <a:gd name="connsiteX1" fmla="*/ 103592 w 279568"/>
                  <a:gd name="connsiteY1" fmla="*/ 241561 h 428250"/>
                  <a:gd name="connsiteX2" fmla="*/ 184019 w 279568"/>
                  <a:gd name="connsiteY2" fmla="*/ 138947 h 428250"/>
                  <a:gd name="connsiteX3" fmla="*/ 278281 w 279568"/>
                  <a:gd name="connsiteY3" fmla="*/ 138947 h 428250"/>
                  <a:gd name="connsiteX4" fmla="*/ 165741 w 279568"/>
                  <a:gd name="connsiteY4" fmla="*/ 274572 h 428250"/>
                  <a:gd name="connsiteX5" fmla="*/ 279163 w 279568"/>
                  <a:gd name="connsiteY5" fmla="*/ 427127 h 428250"/>
                  <a:gd name="connsiteX6" fmla="*/ 184607 w 279568"/>
                  <a:gd name="connsiteY6" fmla="*/ 427127 h 428250"/>
                  <a:gd name="connsiteX7" fmla="*/ 102416 w 279568"/>
                  <a:gd name="connsiteY7" fmla="*/ 310558 h 428250"/>
                  <a:gd name="connsiteX8" fmla="*/ 76477 w 279568"/>
                  <a:gd name="connsiteY8" fmla="*/ 310558 h 428250"/>
                  <a:gd name="connsiteX9" fmla="*/ 76477 w 279568"/>
                  <a:gd name="connsiteY9" fmla="*/ 427127 h 428250"/>
                  <a:gd name="connsiteX10" fmla="*/ -406 w 279568"/>
                  <a:gd name="connsiteY10" fmla="*/ 427127 h 428250"/>
                  <a:gd name="connsiteX11" fmla="*/ -406 w 279568"/>
                  <a:gd name="connsiteY11" fmla="*/ -1123 h 428250"/>
                  <a:gd name="connsiteX12" fmla="*/ 76494 w 279568"/>
                  <a:gd name="connsiteY12" fmla="*/ -1123 h 42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568" h="428250">
                    <a:moveTo>
                      <a:pt x="76494" y="241561"/>
                    </a:moveTo>
                    <a:lnTo>
                      <a:pt x="103592" y="241561"/>
                    </a:lnTo>
                    <a:lnTo>
                      <a:pt x="184019" y="138947"/>
                    </a:lnTo>
                    <a:lnTo>
                      <a:pt x="278281" y="138947"/>
                    </a:lnTo>
                    <a:lnTo>
                      <a:pt x="165741" y="274572"/>
                    </a:lnTo>
                    <a:lnTo>
                      <a:pt x="279163" y="427127"/>
                    </a:lnTo>
                    <a:lnTo>
                      <a:pt x="184607" y="427127"/>
                    </a:lnTo>
                    <a:lnTo>
                      <a:pt x="102416" y="310558"/>
                    </a:lnTo>
                    <a:lnTo>
                      <a:pt x="76477" y="310558"/>
                    </a:lnTo>
                    <a:lnTo>
                      <a:pt x="76477" y="427127"/>
                    </a:lnTo>
                    <a:lnTo>
                      <a:pt x="-406" y="427127"/>
                    </a:lnTo>
                    <a:lnTo>
                      <a:pt x="-406" y="-1123"/>
                    </a:lnTo>
                    <a:lnTo>
                      <a:pt x="76494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64">
                <a:extLst>
                  <a:ext uri="{FF2B5EF4-FFF2-40B4-BE49-F238E27FC236}">
                    <a16:creationId xmlns:a16="http://schemas.microsoft.com/office/drawing/2014/main" id="{53CA17D2-F3E1-47B2-91B6-F4376C7B293A}"/>
                  </a:ext>
                </a:extLst>
              </p:cNvPr>
              <p:cNvSpPr/>
              <p:nvPr/>
            </p:nvSpPr>
            <p:spPr>
              <a:xfrm>
                <a:off x="6740055" y="4041097"/>
                <a:ext cx="283157" cy="303403"/>
              </a:xfrm>
              <a:custGeom>
                <a:avLst/>
                <a:gdLst>
                  <a:gd name="connsiteX0" fmla="*/ 143984 w 283157"/>
                  <a:gd name="connsiteY0" fmla="*/ -1112 h 303403"/>
                  <a:gd name="connsiteX1" fmla="*/ 200392 w 283157"/>
                  <a:gd name="connsiteY1" fmla="*/ 9886 h 303403"/>
                  <a:gd name="connsiteX2" fmla="*/ 244142 w 283157"/>
                  <a:gd name="connsiteY2" fmla="*/ 40823 h 303403"/>
                  <a:gd name="connsiteX3" fmla="*/ 272572 w 283157"/>
                  <a:gd name="connsiteY3" fmla="*/ 88706 h 303403"/>
                  <a:gd name="connsiteX4" fmla="*/ 282740 w 283157"/>
                  <a:gd name="connsiteY4" fmla="*/ 150267 h 303403"/>
                  <a:gd name="connsiteX5" fmla="*/ 282290 w 283157"/>
                  <a:gd name="connsiteY5" fmla="*/ 164240 h 303403"/>
                  <a:gd name="connsiteX6" fmla="*/ 281270 w 283157"/>
                  <a:gd name="connsiteY6" fmla="*/ 176431 h 303403"/>
                  <a:gd name="connsiteX7" fmla="*/ 78878 w 283157"/>
                  <a:gd name="connsiteY7" fmla="*/ 176431 h 303403"/>
                  <a:gd name="connsiteX8" fmla="*/ 88596 w 283157"/>
                  <a:gd name="connsiteY8" fmla="*/ 203355 h 303403"/>
                  <a:gd name="connsiteX9" fmla="*/ 104955 w 283157"/>
                  <a:gd name="connsiteY9" fmla="*/ 221945 h 303403"/>
                  <a:gd name="connsiteX10" fmla="*/ 126605 w 283157"/>
                  <a:gd name="connsiteY10" fmla="*/ 232787 h 303403"/>
                  <a:gd name="connsiteX11" fmla="*/ 152233 w 283157"/>
                  <a:gd name="connsiteY11" fmla="*/ 236246 h 303403"/>
                  <a:gd name="connsiteX12" fmla="*/ 189792 w 283157"/>
                  <a:gd name="connsiteY12" fmla="*/ 229121 h 303403"/>
                  <a:gd name="connsiteX13" fmla="*/ 224377 w 283157"/>
                  <a:gd name="connsiteY13" fmla="*/ 208595 h 303403"/>
                  <a:gd name="connsiteX14" fmla="*/ 269441 w 283157"/>
                  <a:gd name="connsiteY14" fmla="*/ 258553 h 303403"/>
                  <a:gd name="connsiteX15" fmla="*/ 214503 w 283157"/>
                  <a:gd name="connsiteY15" fmla="*/ 291720 h 303403"/>
                  <a:gd name="connsiteX16" fmla="*/ 147771 w 283157"/>
                  <a:gd name="connsiteY16" fmla="*/ 302269 h 303403"/>
                  <a:gd name="connsiteX17" fmla="*/ 87835 w 283157"/>
                  <a:gd name="connsiteY17" fmla="*/ 291426 h 303403"/>
                  <a:gd name="connsiteX18" fmla="*/ 40990 w 283157"/>
                  <a:gd name="connsiteY18" fmla="*/ 260784 h 303403"/>
                  <a:gd name="connsiteX19" fmla="*/ 10503 w 283157"/>
                  <a:gd name="connsiteY19" fmla="*/ 213195 h 303403"/>
                  <a:gd name="connsiteX20" fmla="*/ -391 w 283157"/>
                  <a:gd name="connsiteY20" fmla="*/ 151495 h 303403"/>
                  <a:gd name="connsiteX21" fmla="*/ 10209 w 283157"/>
                  <a:gd name="connsiteY21" fmla="*/ 89484 h 303403"/>
                  <a:gd name="connsiteX22" fmla="*/ 39814 w 283157"/>
                  <a:gd name="connsiteY22" fmla="*/ 41307 h 303403"/>
                  <a:gd name="connsiteX23" fmla="*/ 85328 w 283157"/>
                  <a:gd name="connsiteY23" fmla="*/ 10076 h 303403"/>
                  <a:gd name="connsiteX24" fmla="*/ 143984 w 283157"/>
                  <a:gd name="connsiteY24" fmla="*/ -1112 h 303403"/>
                  <a:gd name="connsiteX25" fmla="*/ 143396 w 283157"/>
                  <a:gd name="connsiteY25" fmla="*/ 65811 h 303403"/>
                  <a:gd name="connsiteX26" fmla="*/ 100165 w 283157"/>
                  <a:gd name="connsiteY26" fmla="*/ 81114 h 303403"/>
                  <a:gd name="connsiteX27" fmla="*/ 79241 w 283157"/>
                  <a:gd name="connsiteY27" fmla="*/ 123498 h 303403"/>
                  <a:gd name="connsiteX28" fmla="*/ 205615 w 283157"/>
                  <a:gd name="connsiteY28" fmla="*/ 123498 h 303403"/>
                  <a:gd name="connsiteX29" fmla="*/ 184414 w 283157"/>
                  <a:gd name="connsiteY29" fmla="*/ 80682 h 303403"/>
                  <a:gd name="connsiteX30" fmla="*/ 143396 w 283157"/>
                  <a:gd name="connsiteY30" fmla="*/ 65811 h 30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3157" h="303403">
                    <a:moveTo>
                      <a:pt x="143984" y="-1112"/>
                    </a:moveTo>
                    <a:cubicBezTo>
                      <a:pt x="163334" y="-1354"/>
                      <a:pt x="182546" y="2381"/>
                      <a:pt x="200392" y="9886"/>
                    </a:cubicBezTo>
                    <a:cubicBezTo>
                      <a:pt x="217011" y="16959"/>
                      <a:pt x="231934" y="27508"/>
                      <a:pt x="244142" y="40823"/>
                    </a:cubicBezTo>
                    <a:cubicBezTo>
                      <a:pt x="256697" y="54743"/>
                      <a:pt x="266364" y="71015"/>
                      <a:pt x="272572" y="88706"/>
                    </a:cubicBezTo>
                    <a:cubicBezTo>
                      <a:pt x="279540" y="108471"/>
                      <a:pt x="282982" y="129309"/>
                      <a:pt x="282740" y="150267"/>
                    </a:cubicBezTo>
                    <a:cubicBezTo>
                      <a:pt x="282740" y="154884"/>
                      <a:pt x="282584" y="159536"/>
                      <a:pt x="282290" y="164240"/>
                    </a:cubicBezTo>
                    <a:cubicBezTo>
                      <a:pt x="281996" y="168995"/>
                      <a:pt x="281650" y="173076"/>
                      <a:pt x="281270" y="176431"/>
                    </a:cubicBezTo>
                    <a:lnTo>
                      <a:pt x="78878" y="176431"/>
                    </a:lnTo>
                    <a:cubicBezTo>
                      <a:pt x="80469" y="185925"/>
                      <a:pt x="83754" y="195038"/>
                      <a:pt x="88596" y="203355"/>
                    </a:cubicBezTo>
                    <a:cubicBezTo>
                      <a:pt x="92867" y="210497"/>
                      <a:pt x="98401" y="216809"/>
                      <a:pt x="104955" y="221945"/>
                    </a:cubicBezTo>
                    <a:cubicBezTo>
                      <a:pt x="111405" y="226925"/>
                      <a:pt x="118754" y="230608"/>
                      <a:pt x="126605" y="232787"/>
                    </a:cubicBezTo>
                    <a:cubicBezTo>
                      <a:pt x="134940" y="235122"/>
                      <a:pt x="143569" y="236280"/>
                      <a:pt x="152233" y="236246"/>
                    </a:cubicBezTo>
                    <a:cubicBezTo>
                      <a:pt x="165081" y="236159"/>
                      <a:pt x="177808" y="233738"/>
                      <a:pt x="189792" y="229121"/>
                    </a:cubicBezTo>
                    <a:cubicBezTo>
                      <a:pt x="202433" y="224366"/>
                      <a:pt x="214140" y="217414"/>
                      <a:pt x="224377" y="208595"/>
                    </a:cubicBezTo>
                    <a:lnTo>
                      <a:pt x="269441" y="258553"/>
                    </a:lnTo>
                    <a:cubicBezTo>
                      <a:pt x="253636" y="273321"/>
                      <a:pt x="234926" y="284613"/>
                      <a:pt x="214503" y="291720"/>
                    </a:cubicBezTo>
                    <a:cubicBezTo>
                      <a:pt x="193008" y="298949"/>
                      <a:pt x="170442" y="302511"/>
                      <a:pt x="147771" y="302269"/>
                    </a:cubicBezTo>
                    <a:cubicBezTo>
                      <a:pt x="127280" y="302511"/>
                      <a:pt x="106943" y="298828"/>
                      <a:pt x="87835" y="291426"/>
                    </a:cubicBezTo>
                    <a:cubicBezTo>
                      <a:pt x="70266" y="284578"/>
                      <a:pt x="54305" y="274151"/>
                      <a:pt x="40990" y="260784"/>
                    </a:cubicBezTo>
                    <a:cubicBezTo>
                      <a:pt x="27657" y="247192"/>
                      <a:pt x="17282" y="230989"/>
                      <a:pt x="10503" y="213195"/>
                    </a:cubicBezTo>
                    <a:cubicBezTo>
                      <a:pt x="3033" y="193499"/>
                      <a:pt x="-668" y="172557"/>
                      <a:pt x="-391" y="151495"/>
                    </a:cubicBezTo>
                    <a:cubicBezTo>
                      <a:pt x="-651" y="130346"/>
                      <a:pt x="2946" y="109336"/>
                      <a:pt x="10209" y="89484"/>
                    </a:cubicBezTo>
                    <a:cubicBezTo>
                      <a:pt x="16745" y="71604"/>
                      <a:pt x="26810" y="55210"/>
                      <a:pt x="39814" y="41307"/>
                    </a:cubicBezTo>
                    <a:cubicBezTo>
                      <a:pt x="52628" y="27819"/>
                      <a:pt x="68139" y="17184"/>
                      <a:pt x="85328" y="10076"/>
                    </a:cubicBezTo>
                    <a:cubicBezTo>
                      <a:pt x="103935" y="2451"/>
                      <a:pt x="123873" y="-1354"/>
                      <a:pt x="143984" y="-1112"/>
                    </a:cubicBezTo>
                    <a:close/>
                    <a:moveTo>
                      <a:pt x="143396" y="65811"/>
                    </a:moveTo>
                    <a:cubicBezTo>
                      <a:pt x="125135" y="65811"/>
                      <a:pt x="110731" y="70912"/>
                      <a:pt x="100165" y="81114"/>
                    </a:cubicBezTo>
                    <a:cubicBezTo>
                      <a:pt x="89599" y="91317"/>
                      <a:pt x="82630" y="105445"/>
                      <a:pt x="79241" y="123498"/>
                    </a:cubicBezTo>
                    <a:lnTo>
                      <a:pt x="205615" y="123498"/>
                    </a:lnTo>
                    <a:cubicBezTo>
                      <a:pt x="202087" y="104874"/>
                      <a:pt x="195014" y="90608"/>
                      <a:pt x="184414" y="80682"/>
                    </a:cubicBezTo>
                    <a:cubicBezTo>
                      <a:pt x="173814" y="70756"/>
                      <a:pt x="160135" y="65793"/>
                      <a:pt x="143396" y="65811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65">
                <a:extLst>
                  <a:ext uri="{FF2B5EF4-FFF2-40B4-BE49-F238E27FC236}">
                    <a16:creationId xmlns:a16="http://schemas.microsoft.com/office/drawing/2014/main" id="{B057E9DA-7D32-471A-B5C7-3F31D0AECBAE}"/>
                  </a:ext>
                </a:extLst>
              </p:cNvPr>
              <p:cNvSpPr/>
              <p:nvPr/>
            </p:nvSpPr>
            <p:spPr>
              <a:xfrm>
                <a:off x="7173696" y="3904599"/>
                <a:ext cx="98034" cy="432418"/>
              </a:xfrm>
              <a:custGeom>
                <a:avLst/>
                <a:gdLst>
                  <a:gd name="connsiteX0" fmla="*/ 48516 w 98034"/>
                  <a:gd name="connsiteY0" fmla="*/ -1121 h 432418"/>
                  <a:gd name="connsiteX1" fmla="*/ 83430 w 98034"/>
                  <a:gd name="connsiteY1" fmla="*/ 13301 h 432418"/>
                  <a:gd name="connsiteX2" fmla="*/ 93806 w 98034"/>
                  <a:gd name="connsiteY2" fmla="*/ 29210 h 432418"/>
                  <a:gd name="connsiteX3" fmla="*/ 97627 w 98034"/>
                  <a:gd name="connsiteY3" fmla="*/ 48837 h 432418"/>
                  <a:gd name="connsiteX4" fmla="*/ 83344 w 98034"/>
                  <a:gd name="connsiteY4" fmla="*/ 84079 h 432418"/>
                  <a:gd name="connsiteX5" fmla="*/ 67780 w 98034"/>
                  <a:gd name="connsiteY5" fmla="*/ 94455 h 432418"/>
                  <a:gd name="connsiteX6" fmla="*/ 29201 w 98034"/>
                  <a:gd name="connsiteY6" fmla="*/ 94455 h 432418"/>
                  <a:gd name="connsiteX7" fmla="*/ 13637 w 98034"/>
                  <a:gd name="connsiteY7" fmla="*/ 84079 h 432418"/>
                  <a:gd name="connsiteX8" fmla="*/ 3262 w 98034"/>
                  <a:gd name="connsiteY8" fmla="*/ 68325 h 432418"/>
                  <a:gd name="connsiteX9" fmla="*/ -404 w 98034"/>
                  <a:gd name="connsiteY9" fmla="*/ 48837 h 432418"/>
                  <a:gd name="connsiteX10" fmla="*/ 3262 w 98034"/>
                  <a:gd name="connsiteY10" fmla="*/ 29210 h 432418"/>
                  <a:gd name="connsiteX11" fmla="*/ 13637 w 98034"/>
                  <a:gd name="connsiteY11" fmla="*/ 13301 h 432418"/>
                  <a:gd name="connsiteX12" fmla="*/ 29201 w 98034"/>
                  <a:gd name="connsiteY12" fmla="*/ 2735 h 432418"/>
                  <a:gd name="connsiteX13" fmla="*/ 48516 w 98034"/>
                  <a:gd name="connsiteY13" fmla="*/ -1121 h 432418"/>
                  <a:gd name="connsiteX14" fmla="*/ 87407 w 98034"/>
                  <a:gd name="connsiteY14" fmla="*/ 431296 h 432418"/>
                  <a:gd name="connsiteX15" fmla="*/ 10525 w 98034"/>
                  <a:gd name="connsiteY15" fmla="*/ 431296 h 432418"/>
                  <a:gd name="connsiteX16" fmla="*/ 10525 w 98034"/>
                  <a:gd name="connsiteY16" fmla="*/ 143116 h 432418"/>
                  <a:gd name="connsiteX17" fmla="*/ 87407 w 98034"/>
                  <a:gd name="connsiteY17" fmla="*/ 143116 h 43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34" h="432418">
                    <a:moveTo>
                      <a:pt x="48516" y="-1121"/>
                    </a:moveTo>
                    <a:cubicBezTo>
                      <a:pt x="61624" y="-1208"/>
                      <a:pt x="74196" y="3997"/>
                      <a:pt x="83430" y="13301"/>
                    </a:cubicBezTo>
                    <a:cubicBezTo>
                      <a:pt x="87891" y="17883"/>
                      <a:pt x="91419" y="23278"/>
                      <a:pt x="93806" y="29210"/>
                    </a:cubicBezTo>
                    <a:cubicBezTo>
                      <a:pt x="96365" y="35435"/>
                      <a:pt x="97662" y="42110"/>
                      <a:pt x="97627" y="48837"/>
                    </a:cubicBezTo>
                    <a:cubicBezTo>
                      <a:pt x="97731" y="62014"/>
                      <a:pt x="92595" y="74689"/>
                      <a:pt x="83344" y="84079"/>
                    </a:cubicBezTo>
                    <a:cubicBezTo>
                      <a:pt x="78917" y="88558"/>
                      <a:pt x="73608" y="92085"/>
                      <a:pt x="67780" y="94455"/>
                    </a:cubicBezTo>
                    <a:cubicBezTo>
                      <a:pt x="55399" y="99418"/>
                      <a:pt x="41582" y="99418"/>
                      <a:pt x="29201" y="94455"/>
                    </a:cubicBezTo>
                    <a:cubicBezTo>
                      <a:pt x="23373" y="92085"/>
                      <a:pt x="18064" y="88558"/>
                      <a:pt x="13637" y="84079"/>
                    </a:cubicBezTo>
                    <a:cubicBezTo>
                      <a:pt x="9158" y="79583"/>
                      <a:pt x="5631" y="74222"/>
                      <a:pt x="3262" y="68325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56" y="42127"/>
                      <a:pt x="789" y="35452"/>
                      <a:pt x="3262" y="29210"/>
                    </a:cubicBezTo>
                    <a:cubicBezTo>
                      <a:pt x="5614" y="23261"/>
                      <a:pt x="9141" y="17849"/>
                      <a:pt x="13637" y="13301"/>
                    </a:cubicBezTo>
                    <a:cubicBezTo>
                      <a:pt x="18099" y="8805"/>
                      <a:pt x="23373" y="5225"/>
                      <a:pt x="29201" y="2735"/>
                    </a:cubicBezTo>
                    <a:cubicBezTo>
                      <a:pt x="35305" y="141"/>
                      <a:pt x="41876" y="-1173"/>
                      <a:pt x="48516" y="-1121"/>
                    </a:cubicBezTo>
                    <a:close/>
                    <a:moveTo>
                      <a:pt x="87407" y="431296"/>
                    </a:moveTo>
                    <a:lnTo>
                      <a:pt x="10525" y="431296"/>
                    </a:lnTo>
                    <a:lnTo>
                      <a:pt x="10525" y="143116"/>
                    </a:lnTo>
                    <a:lnTo>
                      <a:pt x="87407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66">
                <a:extLst>
                  <a:ext uri="{FF2B5EF4-FFF2-40B4-BE49-F238E27FC236}">
                    <a16:creationId xmlns:a16="http://schemas.microsoft.com/office/drawing/2014/main" id="{C9DC45AF-A5FF-4E1B-83B2-F98A2277AD02}"/>
                  </a:ext>
                </a:extLst>
              </p:cNvPr>
              <p:cNvSpPr/>
              <p:nvPr/>
            </p:nvSpPr>
            <p:spPr>
              <a:xfrm>
                <a:off x="7290474" y="3963291"/>
                <a:ext cx="256552" cy="381231"/>
              </a:xfrm>
              <a:custGeom>
                <a:avLst/>
                <a:gdLst>
                  <a:gd name="connsiteX0" fmla="*/ 234877 w 256552"/>
                  <a:gd name="connsiteY0" fmla="*/ 153421 h 381231"/>
                  <a:gd name="connsiteX1" fmla="*/ 131467 w 256552"/>
                  <a:gd name="connsiteY1" fmla="*/ 153421 h 381231"/>
                  <a:gd name="connsiteX2" fmla="*/ 131467 w 256552"/>
                  <a:gd name="connsiteY2" fmla="*/ 258732 h 381231"/>
                  <a:gd name="connsiteX3" fmla="*/ 134926 w 256552"/>
                  <a:gd name="connsiteY3" fmla="*/ 281489 h 381231"/>
                  <a:gd name="connsiteX4" fmla="*/ 144056 w 256552"/>
                  <a:gd name="connsiteY4" fmla="*/ 296655 h 381231"/>
                  <a:gd name="connsiteX5" fmla="*/ 157614 w 256552"/>
                  <a:gd name="connsiteY5" fmla="*/ 305128 h 381231"/>
                  <a:gd name="connsiteX6" fmla="*/ 174249 w 256552"/>
                  <a:gd name="connsiteY6" fmla="*/ 307809 h 381231"/>
                  <a:gd name="connsiteX7" fmla="*/ 202090 w 256552"/>
                  <a:gd name="connsiteY7" fmla="*/ 302016 h 381231"/>
                  <a:gd name="connsiteX8" fmla="*/ 227873 w 256552"/>
                  <a:gd name="connsiteY8" fmla="*/ 289081 h 381231"/>
                  <a:gd name="connsiteX9" fmla="*/ 256147 w 256552"/>
                  <a:gd name="connsiteY9" fmla="*/ 349743 h 381231"/>
                  <a:gd name="connsiteX10" fmla="*/ 214645 w 256552"/>
                  <a:gd name="connsiteY10" fmla="*/ 371462 h 381231"/>
                  <a:gd name="connsiteX11" fmla="*/ 161626 w 256552"/>
                  <a:gd name="connsiteY11" fmla="*/ 380109 h 381231"/>
                  <a:gd name="connsiteX12" fmla="*/ 81492 w 256552"/>
                  <a:gd name="connsiteY12" fmla="*/ 350711 h 381231"/>
                  <a:gd name="connsiteX13" fmla="*/ 54689 w 256552"/>
                  <a:gd name="connsiteY13" fmla="*/ 265062 h 381231"/>
                  <a:gd name="connsiteX14" fmla="*/ 54689 w 256552"/>
                  <a:gd name="connsiteY14" fmla="*/ 153525 h 381231"/>
                  <a:gd name="connsiteX15" fmla="*/ -406 w 256552"/>
                  <a:gd name="connsiteY15" fmla="*/ 153525 h 381231"/>
                  <a:gd name="connsiteX16" fmla="*/ -406 w 256552"/>
                  <a:gd name="connsiteY16" fmla="*/ 84527 h 381231"/>
                  <a:gd name="connsiteX17" fmla="*/ 54689 w 256552"/>
                  <a:gd name="connsiteY17" fmla="*/ 84527 h 381231"/>
                  <a:gd name="connsiteX18" fmla="*/ 54689 w 256552"/>
                  <a:gd name="connsiteY18" fmla="*/ -1123 h 381231"/>
                  <a:gd name="connsiteX19" fmla="*/ 131571 w 256552"/>
                  <a:gd name="connsiteY19" fmla="*/ -1123 h 381231"/>
                  <a:gd name="connsiteX20" fmla="*/ 131571 w 256552"/>
                  <a:gd name="connsiteY20" fmla="*/ 84527 h 381231"/>
                  <a:gd name="connsiteX21" fmla="*/ 234980 w 256552"/>
                  <a:gd name="connsiteY21" fmla="*/ 84527 h 38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552" h="381231">
                    <a:moveTo>
                      <a:pt x="234877" y="153421"/>
                    </a:moveTo>
                    <a:lnTo>
                      <a:pt x="131467" y="153421"/>
                    </a:lnTo>
                    <a:lnTo>
                      <a:pt x="131467" y="258732"/>
                    </a:lnTo>
                    <a:cubicBezTo>
                      <a:pt x="131294" y="266462"/>
                      <a:pt x="132470" y="274157"/>
                      <a:pt x="134926" y="281489"/>
                    </a:cubicBezTo>
                    <a:cubicBezTo>
                      <a:pt x="136828" y="287144"/>
                      <a:pt x="139941" y="292332"/>
                      <a:pt x="144056" y="296655"/>
                    </a:cubicBezTo>
                    <a:cubicBezTo>
                      <a:pt x="147843" y="300494"/>
                      <a:pt x="152495" y="303399"/>
                      <a:pt x="157614" y="305128"/>
                    </a:cubicBezTo>
                    <a:cubicBezTo>
                      <a:pt x="162974" y="306944"/>
                      <a:pt x="168595" y="307843"/>
                      <a:pt x="174249" y="307809"/>
                    </a:cubicBezTo>
                    <a:cubicBezTo>
                      <a:pt x="183829" y="307739"/>
                      <a:pt x="193288" y="305768"/>
                      <a:pt x="202090" y="302016"/>
                    </a:cubicBezTo>
                    <a:cubicBezTo>
                      <a:pt x="210996" y="298350"/>
                      <a:pt x="219608" y="294027"/>
                      <a:pt x="227873" y="289081"/>
                    </a:cubicBezTo>
                    <a:lnTo>
                      <a:pt x="256147" y="349743"/>
                    </a:lnTo>
                    <a:cubicBezTo>
                      <a:pt x="243246" y="358649"/>
                      <a:pt x="229309" y="365946"/>
                      <a:pt x="214645" y="371462"/>
                    </a:cubicBezTo>
                    <a:cubicBezTo>
                      <a:pt x="199514" y="377221"/>
                      <a:pt x="181840" y="380109"/>
                      <a:pt x="161626" y="380109"/>
                    </a:cubicBezTo>
                    <a:cubicBezTo>
                      <a:pt x="126072" y="380109"/>
                      <a:pt x="99355" y="370304"/>
                      <a:pt x="81492" y="350711"/>
                    </a:cubicBezTo>
                    <a:cubicBezTo>
                      <a:pt x="63629" y="331119"/>
                      <a:pt x="54689" y="302569"/>
                      <a:pt x="54689" y="265062"/>
                    </a:cubicBezTo>
                    <a:lnTo>
                      <a:pt x="54689" y="153525"/>
                    </a:lnTo>
                    <a:lnTo>
                      <a:pt x="-406" y="153525"/>
                    </a:lnTo>
                    <a:lnTo>
                      <a:pt x="-406" y="84527"/>
                    </a:lnTo>
                    <a:lnTo>
                      <a:pt x="54689" y="84527"/>
                    </a:lnTo>
                    <a:lnTo>
                      <a:pt x="54689" y="-1123"/>
                    </a:lnTo>
                    <a:lnTo>
                      <a:pt x="131571" y="-1123"/>
                    </a:lnTo>
                    <a:lnTo>
                      <a:pt x="131571" y="84527"/>
                    </a:lnTo>
                    <a:lnTo>
                      <a:pt x="234980" y="84527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67">
                <a:extLst>
                  <a:ext uri="{FF2B5EF4-FFF2-40B4-BE49-F238E27FC236}">
                    <a16:creationId xmlns:a16="http://schemas.microsoft.com/office/drawing/2014/main" id="{702221EC-C308-4E5A-86AD-0F081B774384}"/>
                  </a:ext>
                </a:extLst>
              </p:cNvPr>
              <p:cNvSpPr/>
              <p:nvPr/>
            </p:nvSpPr>
            <p:spPr>
              <a:xfrm>
                <a:off x="5599695" y="4441062"/>
                <a:ext cx="298763" cy="303356"/>
              </a:xfrm>
              <a:custGeom>
                <a:avLst/>
                <a:gdLst>
                  <a:gd name="connsiteX0" fmla="*/ 298358 w 298763"/>
                  <a:gd name="connsiteY0" fmla="*/ 294793 h 303356"/>
                  <a:gd name="connsiteX1" fmla="*/ 223187 w 298763"/>
                  <a:gd name="connsiteY1" fmla="*/ 294793 h 303356"/>
                  <a:gd name="connsiteX2" fmla="*/ 223187 w 298763"/>
                  <a:gd name="connsiteY2" fmla="*/ 262974 h 303356"/>
                  <a:gd name="connsiteX3" fmla="*/ 188135 w 298763"/>
                  <a:gd name="connsiteY3" fmla="*/ 291369 h 303356"/>
                  <a:gd name="connsiteX4" fmla="*/ 137762 w 298763"/>
                  <a:gd name="connsiteY4" fmla="*/ 302228 h 303356"/>
                  <a:gd name="connsiteX5" fmla="*/ 82962 w 298763"/>
                  <a:gd name="connsiteY5" fmla="*/ 290625 h 303356"/>
                  <a:gd name="connsiteX6" fmla="*/ 39074 w 298763"/>
                  <a:gd name="connsiteY6" fmla="*/ 258807 h 303356"/>
                  <a:gd name="connsiteX7" fmla="*/ 10057 w 298763"/>
                  <a:gd name="connsiteY7" fmla="*/ 210786 h 303356"/>
                  <a:gd name="connsiteX8" fmla="*/ 10057 w 298763"/>
                  <a:gd name="connsiteY8" fmla="*/ 90326 h 303356"/>
                  <a:gd name="connsiteX9" fmla="*/ 39074 w 298763"/>
                  <a:gd name="connsiteY9" fmla="*/ 42304 h 303356"/>
                  <a:gd name="connsiteX10" fmla="*/ 82962 w 298763"/>
                  <a:gd name="connsiteY10" fmla="*/ 10486 h 303356"/>
                  <a:gd name="connsiteX11" fmla="*/ 137762 w 298763"/>
                  <a:gd name="connsiteY11" fmla="*/ -1117 h 303356"/>
                  <a:gd name="connsiteX12" fmla="*/ 188135 w 298763"/>
                  <a:gd name="connsiteY12" fmla="*/ 9742 h 303356"/>
                  <a:gd name="connsiteX13" fmla="*/ 223187 w 298763"/>
                  <a:gd name="connsiteY13" fmla="*/ 38431 h 303356"/>
                  <a:gd name="connsiteX14" fmla="*/ 223187 w 298763"/>
                  <a:gd name="connsiteY14" fmla="*/ 6612 h 303356"/>
                  <a:gd name="connsiteX15" fmla="*/ 298306 w 298763"/>
                  <a:gd name="connsiteY15" fmla="*/ 6612 h 303356"/>
                  <a:gd name="connsiteX16" fmla="*/ 151959 w 298763"/>
                  <a:gd name="connsiteY16" fmla="*/ 71148 h 303356"/>
                  <a:gd name="connsiteX17" fmla="*/ 121455 w 298763"/>
                  <a:gd name="connsiteY17" fmla="*/ 77391 h 303356"/>
                  <a:gd name="connsiteX18" fmla="*/ 98197 w 298763"/>
                  <a:gd name="connsiteY18" fmla="*/ 94355 h 303356"/>
                  <a:gd name="connsiteX19" fmla="*/ 83464 w 298763"/>
                  <a:gd name="connsiteY19" fmla="*/ 119619 h 303356"/>
                  <a:gd name="connsiteX20" fmla="*/ 83464 w 298763"/>
                  <a:gd name="connsiteY20" fmla="*/ 181630 h 303356"/>
                  <a:gd name="connsiteX21" fmla="*/ 98197 w 298763"/>
                  <a:gd name="connsiteY21" fmla="*/ 206774 h 303356"/>
                  <a:gd name="connsiteX22" fmla="*/ 121455 w 298763"/>
                  <a:gd name="connsiteY22" fmla="*/ 223720 h 303356"/>
                  <a:gd name="connsiteX23" fmla="*/ 151959 w 298763"/>
                  <a:gd name="connsiteY23" fmla="*/ 229963 h 303356"/>
                  <a:gd name="connsiteX24" fmla="*/ 181996 w 298763"/>
                  <a:gd name="connsiteY24" fmla="*/ 224014 h 303356"/>
                  <a:gd name="connsiteX25" fmla="*/ 205272 w 298763"/>
                  <a:gd name="connsiteY25" fmla="*/ 207362 h 303356"/>
                  <a:gd name="connsiteX26" fmla="*/ 220299 w 298763"/>
                  <a:gd name="connsiteY26" fmla="*/ 182080 h 303356"/>
                  <a:gd name="connsiteX27" fmla="*/ 220299 w 298763"/>
                  <a:gd name="connsiteY27" fmla="*/ 119031 h 303356"/>
                  <a:gd name="connsiteX28" fmla="*/ 205272 w 298763"/>
                  <a:gd name="connsiteY28" fmla="*/ 93750 h 303356"/>
                  <a:gd name="connsiteX29" fmla="*/ 181996 w 298763"/>
                  <a:gd name="connsiteY29" fmla="*/ 77097 h 303356"/>
                  <a:gd name="connsiteX30" fmla="*/ 151959 w 298763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63" h="303356">
                    <a:moveTo>
                      <a:pt x="298358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3" y="274785"/>
                      <a:pt x="201681" y="284469"/>
                      <a:pt x="188135" y="291369"/>
                    </a:cubicBezTo>
                    <a:cubicBezTo>
                      <a:pt x="174175" y="298614"/>
                      <a:pt x="15738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34" y="16694"/>
                      <a:pt x="213687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959" y="71148"/>
                    </a:moveTo>
                    <a:cubicBezTo>
                      <a:pt x="141459" y="70992"/>
                      <a:pt x="131053" y="73137"/>
                      <a:pt x="121455" y="77391"/>
                    </a:cubicBezTo>
                    <a:cubicBezTo>
                      <a:pt x="112598" y="81351"/>
                      <a:pt x="104675" y="87127"/>
                      <a:pt x="98197" y="94355"/>
                    </a:cubicBezTo>
                    <a:cubicBezTo>
                      <a:pt x="91662" y="101721"/>
                      <a:pt x="86654" y="110298"/>
                      <a:pt x="83464" y="119619"/>
                    </a:cubicBezTo>
                    <a:cubicBezTo>
                      <a:pt x="76593" y="139713"/>
                      <a:pt x="76593" y="161536"/>
                      <a:pt x="83464" y="181630"/>
                    </a:cubicBezTo>
                    <a:cubicBezTo>
                      <a:pt x="86677" y="190899"/>
                      <a:pt x="91683" y="199442"/>
                      <a:pt x="98197" y="206774"/>
                    </a:cubicBezTo>
                    <a:cubicBezTo>
                      <a:pt x="104681" y="213985"/>
                      <a:pt x="112603" y="219760"/>
                      <a:pt x="121455" y="223720"/>
                    </a:cubicBezTo>
                    <a:cubicBezTo>
                      <a:pt x="131053" y="227974"/>
                      <a:pt x="141459" y="230119"/>
                      <a:pt x="151959" y="229963"/>
                    </a:cubicBezTo>
                    <a:cubicBezTo>
                      <a:pt x="162278" y="230101"/>
                      <a:pt x="172510" y="228078"/>
                      <a:pt x="181996" y="224014"/>
                    </a:cubicBezTo>
                    <a:cubicBezTo>
                      <a:pt x="190850" y="220175"/>
                      <a:pt x="198786" y="214503"/>
                      <a:pt x="205272" y="207362"/>
                    </a:cubicBezTo>
                    <a:cubicBezTo>
                      <a:pt x="211887" y="199995"/>
                      <a:pt x="216991" y="191401"/>
                      <a:pt x="220299" y="182080"/>
                    </a:cubicBezTo>
                    <a:cubicBezTo>
                      <a:pt x="227355" y="161657"/>
                      <a:pt x="227355" y="139454"/>
                      <a:pt x="220299" y="119031"/>
                    </a:cubicBezTo>
                    <a:cubicBezTo>
                      <a:pt x="216991" y="109711"/>
                      <a:pt x="211887" y="101116"/>
                      <a:pt x="205272" y="93750"/>
                    </a:cubicBezTo>
                    <a:cubicBezTo>
                      <a:pt x="198781" y="86608"/>
                      <a:pt x="190847" y="80936"/>
                      <a:pt x="181996" y="77097"/>
                    </a:cubicBezTo>
                    <a:cubicBezTo>
                      <a:pt x="172508" y="73050"/>
                      <a:pt x="162276" y="71010"/>
                      <a:pt x="151959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68">
                <a:extLst>
                  <a:ext uri="{FF2B5EF4-FFF2-40B4-BE49-F238E27FC236}">
                    <a16:creationId xmlns:a16="http://schemas.microsoft.com/office/drawing/2014/main" id="{24EE8555-FEE7-4435-B975-9075D1D32DF4}"/>
                  </a:ext>
                </a:extLst>
              </p:cNvPr>
              <p:cNvSpPr/>
              <p:nvPr/>
            </p:nvSpPr>
            <p:spPr>
              <a:xfrm>
                <a:off x="5949714" y="4441024"/>
                <a:ext cx="462514" cy="295971"/>
              </a:xfrm>
              <a:custGeom>
                <a:avLst/>
                <a:gdLst>
                  <a:gd name="connsiteX0" fmla="*/ 349578 w 462514"/>
                  <a:gd name="connsiteY0" fmla="*/ -1114 h 295971"/>
                  <a:gd name="connsiteX1" fmla="*/ 395386 w 462514"/>
                  <a:gd name="connsiteY1" fmla="*/ 7066 h 295971"/>
                  <a:gd name="connsiteX2" fmla="*/ 431026 w 462514"/>
                  <a:gd name="connsiteY2" fmla="*/ 30013 h 295971"/>
                  <a:gd name="connsiteX3" fmla="*/ 454008 w 462514"/>
                  <a:gd name="connsiteY3" fmla="*/ 65549 h 295971"/>
                  <a:gd name="connsiteX4" fmla="*/ 462101 w 462514"/>
                  <a:gd name="connsiteY4" fmla="*/ 111357 h 295971"/>
                  <a:gd name="connsiteX5" fmla="*/ 462101 w 462514"/>
                  <a:gd name="connsiteY5" fmla="*/ 294848 h 295971"/>
                  <a:gd name="connsiteX6" fmla="*/ 385512 w 462514"/>
                  <a:gd name="connsiteY6" fmla="*/ 294848 h 295971"/>
                  <a:gd name="connsiteX7" fmla="*/ 385512 w 462514"/>
                  <a:gd name="connsiteY7" fmla="*/ 136327 h 295971"/>
                  <a:gd name="connsiteX8" fmla="*/ 370779 w 462514"/>
                  <a:gd name="connsiteY8" fmla="*/ 88306 h 295971"/>
                  <a:gd name="connsiteX9" fmla="*/ 329830 w 462514"/>
                  <a:gd name="connsiteY9" fmla="*/ 71792 h 295971"/>
                  <a:gd name="connsiteX10" fmla="*/ 306416 w 462514"/>
                  <a:gd name="connsiteY10" fmla="*/ 75821 h 295971"/>
                  <a:gd name="connsiteX11" fmla="*/ 287273 w 462514"/>
                  <a:gd name="connsiteY11" fmla="*/ 87926 h 295971"/>
                  <a:gd name="connsiteX12" fmla="*/ 274304 w 462514"/>
                  <a:gd name="connsiteY12" fmla="*/ 108296 h 295971"/>
                  <a:gd name="connsiteX13" fmla="*/ 269444 w 462514"/>
                  <a:gd name="connsiteY13" fmla="*/ 136846 h 295971"/>
                  <a:gd name="connsiteX14" fmla="*/ 269444 w 462514"/>
                  <a:gd name="connsiteY14" fmla="*/ 294762 h 295971"/>
                  <a:gd name="connsiteX15" fmla="*/ 192562 w 462514"/>
                  <a:gd name="connsiteY15" fmla="*/ 294762 h 295971"/>
                  <a:gd name="connsiteX16" fmla="*/ 192562 w 462514"/>
                  <a:gd name="connsiteY16" fmla="*/ 136241 h 295971"/>
                  <a:gd name="connsiteX17" fmla="*/ 177967 w 462514"/>
                  <a:gd name="connsiteY17" fmla="*/ 88220 h 295971"/>
                  <a:gd name="connsiteX18" fmla="*/ 136880 w 462514"/>
                  <a:gd name="connsiteY18" fmla="*/ 71705 h 295971"/>
                  <a:gd name="connsiteX19" fmla="*/ 113466 w 462514"/>
                  <a:gd name="connsiteY19" fmla="*/ 75734 h 295971"/>
                  <a:gd name="connsiteX20" fmla="*/ 94306 w 462514"/>
                  <a:gd name="connsiteY20" fmla="*/ 87839 h 295971"/>
                  <a:gd name="connsiteX21" fmla="*/ 81353 w 462514"/>
                  <a:gd name="connsiteY21" fmla="*/ 108210 h 295971"/>
                  <a:gd name="connsiteX22" fmla="*/ 76494 w 462514"/>
                  <a:gd name="connsiteY22" fmla="*/ 136760 h 295971"/>
                  <a:gd name="connsiteX23" fmla="*/ 76494 w 462514"/>
                  <a:gd name="connsiteY23" fmla="*/ 294676 h 295971"/>
                  <a:gd name="connsiteX24" fmla="*/ -406 w 462514"/>
                  <a:gd name="connsiteY24" fmla="*/ 294676 h 295971"/>
                  <a:gd name="connsiteX25" fmla="*/ -406 w 462514"/>
                  <a:gd name="connsiteY25" fmla="*/ 6651 h 295971"/>
                  <a:gd name="connsiteX26" fmla="*/ 74419 w 462514"/>
                  <a:gd name="connsiteY26" fmla="*/ 6651 h 295971"/>
                  <a:gd name="connsiteX27" fmla="*/ 74419 w 462514"/>
                  <a:gd name="connsiteY27" fmla="*/ 40561 h 295971"/>
                  <a:gd name="connsiteX28" fmla="*/ 111840 w 462514"/>
                  <a:gd name="connsiteY28" fmla="*/ 8293 h 295971"/>
                  <a:gd name="connsiteX29" fmla="*/ 158374 w 462514"/>
                  <a:gd name="connsiteY29" fmla="*/ -1079 h 295971"/>
                  <a:gd name="connsiteX30" fmla="*/ 213918 w 462514"/>
                  <a:gd name="connsiteY30" fmla="*/ 12011 h 295971"/>
                  <a:gd name="connsiteX31" fmla="*/ 252653 w 462514"/>
                  <a:gd name="connsiteY31" fmla="*/ 48326 h 295971"/>
                  <a:gd name="connsiteX32" fmla="*/ 295366 w 462514"/>
                  <a:gd name="connsiteY32" fmla="*/ 9815 h 295971"/>
                  <a:gd name="connsiteX33" fmla="*/ 321737 w 462514"/>
                  <a:gd name="connsiteY33" fmla="*/ 1480 h 295971"/>
                  <a:gd name="connsiteX34" fmla="*/ 349578 w 462514"/>
                  <a:gd name="connsiteY34" fmla="*/ -1114 h 29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514" h="295971">
                    <a:moveTo>
                      <a:pt x="349578" y="-1114"/>
                    </a:moveTo>
                    <a:cubicBezTo>
                      <a:pt x="365226" y="-1304"/>
                      <a:pt x="380769" y="1480"/>
                      <a:pt x="395386" y="7066"/>
                    </a:cubicBezTo>
                    <a:cubicBezTo>
                      <a:pt x="408712" y="12202"/>
                      <a:pt x="420842" y="20000"/>
                      <a:pt x="431026" y="30013"/>
                    </a:cubicBezTo>
                    <a:cubicBezTo>
                      <a:pt x="441109" y="40112"/>
                      <a:pt x="448941" y="52217"/>
                      <a:pt x="454008" y="65549"/>
                    </a:cubicBezTo>
                    <a:cubicBezTo>
                      <a:pt x="459536" y="80179"/>
                      <a:pt x="462282" y="95725"/>
                      <a:pt x="462101" y="111357"/>
                    </a:cubicBezTo>
                    <a:lnTo>
                      <a:pt x="462101" y="294848"/>
                    </a:lnTo>
                    <a:lnTo>
                      <a:pt x="385512" y="294848"/>
                    </a:lnTo>
                    <a:lnTo>
                      <a:pt x="385512" y="136327"/>
                    </a:lnTo>
                    <a:cubicBezTo>
                      <a:pt x="385512" y="115317"/>
                      <a:pt x="380601" y="99304"/>
                      <a:pt x="370779" y="88306"/>
                    </a:cubicBezTo>
                    <a:cubicBezTo>
                      <a:pt x="360957" y="77308"/>
                      <a:pt x="347308" y="71809"/>
                      <a:pt x="329830" y="71792"/>
                    </a:cubicBezTo>
                    <a:cubicBezTo>
                      <a:pt x="321850" y="71757"/>
                      <a:pt x="313923" y="73106"/>
                      <a:pt x="306416" y="75821"/>
                    </a:cubicBezTo>
                    <a:cubicBezTo>
                      <a:pt x="299208" y="78363"/>
                      <a:pt x="292667" y="82513"/>
                      <a:pt x="287273" y="87926"/>
                    </a:cubicBezTo>
                    <a:cubicBezTo>
                      <a:pt x="281611" y="93771"/>
                      <a:pt x="277198" y="100688"/>
                      <a:pt x="274304" y="108296"/>
                    </a:cubicBezTo>
                    <a:cubicBezTo>
                      <a:pt x="270892" y="117427"/>
                      <a:pt x="269242" y="127111"/>
                      <a:pt x="269444" y="136846"/>
                    </a:cubicBezTo>
                    <a:lnTo>
                      <a:pt x="269444" y="294762"/>
                    </a:lnTo>
                    <a:lnTo>
                      <a:pt x="192562" y="294762"/>
                    </a:lnTo>
                    <a:lnTo>
                      <a:pt x="192562" y="136241"/>
                    </a:lnTo>
                    <a:cubicBezTo>
                      <a:pt x="192562" y="115231"/>
                      <a:pt x="187697" y="99218"/>
                      <a:pt x="177967" y="88220"/>
                    </a:cubicBezTo>
                    <a:cubicBezTo>
                      <a:pt x="168236" y="77222"/>
                      <a:pt x="154541" y="71723"/>
                      <a:pt x="136880" y="71705"/>
                    </a:cubicBezTo>
                    <a:cubicBezTo>
                      <a:pt x="128899" y="71653"/>
                      <a:pt x="120972" y="73019"/>
                      <a:pt x="113466" y="75734"/>
                    </a:cubicBezTo>
                    <a:cubicBezTo>
                      <a:pt x="106253" y="78276"/>
                      <a:pt x="99706" y="82427"/>
                      <a:pt x="94306" y="87839"/>
                    </a:cubicBezTo>
                    <a:cubicBezTo>
                      <a:pt x="88654" y="93684"/>
                      <a:pt x="84248" y="100618"/>
                      <a:pt x="81353" y="108210"/>
                    </a:cubicBezTo>
                    <a:cubicBezTo>
                      <a:pt x="77933" y="117323"/>
                      <a:pt x="76283" y="127024"/>
                      <a:pt x="76494" y="136760"/>
                    </a:cubicBezTo>
                    <a:lnTo>
                      <a:pt x="76494" y="294676"/>
                    </a:lnTo>
                    <a:lnTo>
                      <a:pt x="-406" y="294676"/>
                    </a:lnTo>
                    <a:lnTo>
                      <a:pt x="-406" y="6651"/>
                    </a:lnTo>
                    <a:lnTo>
                      <a:pt x="74419" y="6651"/>
                    </a:lnTo>
                    <a:lnTo>
                      <a:pt x="74419" y="40561"/>
                    </a:lnTo>
                    <a:cubicBezTo>
                      <a:pt x="84634" y="25292"/>
                      <a:pt x="97107" y="14536"/>
                      <a:pt x="111840" y="8293"/>
                    </a:cubicBezTo>
                    <a:cubicBezTo>
                      <a:pt x="126554" y="2051"/>
                      <a:pt x="142387" y="-1148"/>
                      <a:pt x="158374" y="-1079"/>
                    </a:cubicBezTo>
                    <a:cubicBezTo>
                      <a:pt x="179195" y="-1079"/>
                      <a:pt x="197710" y="3279"/>
                      <a:pt x="213918" y="12011"/>
                    </a:cubicBezTo>
                    <a:cubicBezTo>
                      <a:pt x="229827" y="20467"/>
                      <a:pt x="243198" y="32987"/>
                      <a:pt x="252653" y="48326"/>
                    </a:cubicBezTo>
                    <a:cubicBezTo>
                      <a:pt x="262605" y="31414"/>
                      <a:pt x="277517" y="17977"/>
                      <a:pt x="295366" y="9815"/>
                    </a:cubicBezTo>
                    <a:cubicBezTo>
                      <a:pt x="303779" y="5959"/>
                      <a:pt x="312636" y="3158"/>
                      <a:pt x="321737" y="1480"/>
                    </a:cubicBezTo>
                    <a:cubicBezTo>
                      <a:pt x="330920" y="-232"/>
                      <a:pt x="340238" y="-1096"/>
                      <a:pt x="349578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69">
                <a:extLst>
                  <a:ext uri="{FF2B5EF4-FFF2-40B4-BE49-F238E27FC236}">
                    <a16:creationId xmlns:a16="http://schemas.microsoft.com/office/drawing/2014/main" id="{9762F927-7A1B-428C-B2E2-5F99EEC99AA3}"/>
                  </a:ext>
                </a:extLst>
              </p:cNvPr>
              <p:cNvSpPr/>
              <p:nvPr/>
            </p:nvSpPr>
            <p:spPr>
              <a:xfrm>
                <a:off x="6443450" y="4441062"/>
                <a:ext cx="298711" cy="303356"/>
              </a:xfrm>
              <a:custGeom>
                <a:avLst/>
                <a:gdLst>
                  <a:gd name="connsiteX0" fmla="*/ 298306 w 298711"/>
                  <a:gd name="connsiteY0" fmla="*/ 294793 h 303356"/>
                  <a:gd name="connsiteX1" fmla="*/ 223187 w 298711"/>
                  <a:gd name="connsiteY1" fmla="*/ 294793 h 303356"/>
                  <a:gd name="connsiteX2" fmla="*/ 223187 w 298711"/>
                  <a:gd name="connsiteY2" fmla="*/ 262974 h 303356"/>
                  <a:gd name="connsiteX3" fmla="*/ 188135 w 298711"/>
                  <a:gd name="connsiteY3" fmla="*/ 291369 h 303356"/>
                  <a:gd name="connsiteX4" fmla="*/ 137762 w 298711"/>
                  <a:gd name="connsiteY4" fmla="*/ 302228 h 303356"/>
                  <a:gd name="connsiteX5" fmla="*/ 82962 w 298711"/>
                  <a:gd name="connsiteY5" fmla="*/ 290625 h 303356"/>
                  <a:gd name="connsiteX6" fmla="*/ 39074 w 298711"/>
                  <a:gd name="connsiteY6" fmla="*/ 258807 h 303356"/>
                  <a:gd name="connsiteX7" fmla="*/ 10057 w 298711"/>
                  <a:gd name="connsiteY7" fmla="*/ 210786 h 303356"/>
                  <a:gd name="connsiteX8" fmla="*/ 10057 w 298711"/>
                  <a:gd name="connsiteY8" fmla="*/ 90326 h 303356"/>
                  <a:gd name="connsiteX9" fmla="*/ 39074 w 298711"/>
                  <a:gd name="connsiteY9" fmla="*/ 42304 h 303356"/>
                  <a:gd name="connsiteX10" fmla="*/ 82962 w 298711"/>
                  <a:gd name="connsiteY10" fmla="*/ 10486 h 303356"/>
                  <a:gd name="connsiteX11" fmla="*/ 137762 w 298711"/>
                  <a:gd name="connsiteY11" fmla="*/ -1117 h 303356"/>
                  <a:gd name="connsiteX12" fmla="*/ 188135 w 298711"/>
                  <a:gd name="connsiteY12" fmla="*/ 9742 h 303356"/>
                  <a:gd name="connsiteX13" fmla="*/ 223187 w 298711"/>
                  <a:gd name="connsiteY13" fmla="*/ 38431 h 303356"/>
                  <a:gd name="connsiteX14" fmla="*/ 223187 w 298711"/>
                  <a:gd name="connsiteY14" fmla="*/ 6612 h 303356"/>
                  <a:gd name="connsiteX15" fmla="*/ 298306 w 298711"/>
                  <a:gd name="connsiteY15" fmla="*/ 6612 h 303356"/>
                  <a:gd name="connsiteX16" fmla="*/ 151890 w 298711"/>
                  <a:gd name="connsiteY16" fmla="*/ 71148 h 303356"/>
                  <a:gd name="connsiteX17" fmla="*/ 121403 w 298711"/>
                  <a:gd name="connsiteY17" fmla="*/ 77391 h 303356"/>
                  <a:gd name="connsiteX18" fmla="*/ 98128 w 298711"/>
                  <a:gd name="connsiteY18" fmla="*/ 94355 h 303356"/>
                  <a:gd name="connsiteX19" fmla="*/ 83394 w 298711"/>
                  <a:gd name="connsiteY19" fmla="*/ 119619 h 303356"/>
                  <a:gd name="connsiteX20" fmla="*/ 83394 w 298711"/>
                  <a:gd name="connsiteY20" fmla="*/ 181630 h 303356"/>
                  <a:gd name="connsiteX21" fmla="*/ 98128 w 298711"/>
                  <a:gd name="connsiteY21" fmla="*/ 206774 h 303356"/>
                  <a:gd name="connsiteX22" fmla="*/ 121403 w 298711"/>
                  <a:gd name="connsiteY22" fmla="*/ 223720 h 303356"/>
                  <a:gd name="connsiteX23" fmla="*/ 151890 w 298711"/>
                  <a:gd name="connsiteY23" fmla="*/ 229963 h 303356"/>
                  <a:gd name="connsiteX24" fmla="*/ 181945 w 298711"/>
                  <a:gd name="connsiteY24" fmla="*/ 224014 h 303356"/>
                  <a:gd name="connsiteX25" fmla="*/ 205220 w 298711"/>
                  <a:gd name="connsiteY25" fmla="*/ 207362 h 303356"/>
                  <a:gd name="connsiteX26" fmla="*/ 220230 w 298711"/>
                  <a:gd name="connsiteY26" fmla="*/ 182080 h 303356"/>
                  <a:gd name="connsiteX27" fmla="*/ 220230 w 298711"/>
                  <a:gd name="connsiteY27" fmla="*/ 119031 h 303356"/>
                  <a:gd name="connsiteX28" fmla="*/ 205220 w 298711"/>
                  <a:gd name="connsiteY28" fmla="*/ 93750 h 303356"/>
                  <a:gd name="connsiteX29" fmla="*/ 181945 w 298711"/>
                  <a:gd name="connsiteY29" fmla="*/ 77097 h 303356"/>
                  <a:gd name="connsiteX30" fmla="*/ 151890 w 298711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1" h="303356">
                    <a:moveTo>
                      <a:pt x="298306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5" y="274785"/>
                      <a:pt x="201675" y="284469"/>
                      <a:pt x="188135" y="291369"/>
                    </a:cubicBezTo>
                    <a:cubicBezTo>
                      <a:pt x="174185" y="298614"/>
                      <a:pt x="15739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27" y="16694"/>
                      <a:pt x="213694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890" y="71148"/>
                    </a:moveTo>
                    <a:cubicBezTo>
                      <a:pt x="141397" y="71010"/>
                      <a:pt x="130996" y="73137"/>
                      <a:pt x="121403" y="77391"/>
                    </a:cubicBezTo>
                    <a:cubicBezTo>
                      <a:pt x="112544" y="81351"/>
                      <a:pt x="104616" y="87144"/>
                      <a:pt x="98128" y="94355"/>
                    </a:cubicBezTo>
                    <a:cubicBezTo>
                      <a:pt x="91607" y="101721"/>
                      <a:pt x="86600" y="110316"/>
                      <a:pt x="83394" y="119619"/>
                    </a:cubicBezTo>
                    <a:cubicBezTo>
                      <a:pt x="76524" y="139713"/>
                      <a:pt x="76524" y="161536"/>
                      <a:pt x="83394" y="181630"/>
                    </a:cubicBezTo>
                    <a:cubicBezTo>
                      <a:pt x="86621" y="190899"/>
                      <a:pt x="91626" y="199424"/>
                      <a:pt x="98128" y="206774"/>
                    </a:cubicBezTo>
                    <a:cubicBezTo>
                      <a:pt x="104621" y="213985"/>
                      <a:pt x="112550" y="219760"/>
                      <a:pt x="121403" y="223720"/>
                    </a:cubicBezTo>
                    <a:cubicBezTo>
                      <a:pt x="130996" y="227974"/>
                      <a:pt x="141397" y="230101"/>
                      <a:pt x="151890" y="229963"/>
                    </a:cubicBezTo>
                    <a:cubicBezTo>
                      <a:pt x="162214" y="230101"/>
                      <a:pt x="172453" y="228078"/>
                      <a:pt x="181945" y="224014"/>
                    </a:cubicBezTo>
                    <a:cubicBezTo>
                      <a:pt x="190798" y="220175"/>
                      <a:pt x="198736" y="214503"/>
                      <a:pt x="205220" y="207362"/>
                    </a:cubicBezTo>
                    <a:cubicBezTo>
                      <a:pt x="211826" y="199995"/>
                      <a:pt x="216927" y="191401"/>
                      <a:pt x="220230" y="182080"/>
                    </a:cubicBezTo>
                    <a:cubicBezTo>
                      <a:pt x="227303" y="161657"/>
                      <a:pt x="227303" y="139454"/>
                      <a:pt x="220230" y="119031"/>
                    </a:cubicBezTo>
                    <a:cubicBezTo>
                      <a:pt x="216927" y="109711"/>
                      <a:pt x="211826" y="101116"/>
                      <a:pt x="205220" y="93750"/>
                    </a:cubicBezTo>
                    <a:cubicBezTo>
                      <a:pt x="198736" y="86608"/>
                      <a:pt x="190798" y="80936"/>
                      <a:pt x="181945" y="77097"/>
                    </a:cubicBezTo>
                    <a:cubicBezTo>
                      <a:pt x="172449" y="73050"/>
                      <a:pt x="162214" y="71010"/>
                      <a:pt x="151890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70">
                <a:extLst>
                  <a:ext uri="{FF2B5EF4-FFF2-40B4-BE49-F238E27FC236}">
                    <a16:creationId xmlns:a16="http://schemas.microsoft.com/office/drawing/2014/main" id="{F10EF4F9-D3D7-4ED3-87DF-EA326F982A66}"/>
                  </a:ext>
                </a:extLst>
              </p:cNvPr>
              <p:cNvSpPr/>
              <p:nvPr/>
            </p:nvSpPr>
            <p:spPr>
              <a:xfrm>
                <a:off x="6781295" y="4448797"/>
                <a:ext cx="249859" cy="288180"/>
              </a:xfrm>
              <a:custGeom>
                <a:avLst/>
                <a:gdLst>
                  <a:gd name="connsiteX0" fmla="*/ 246203 w 249859"/>
                  <a:gd name="connsiteY0" fmla="*/ 55683 h 288180"/>
                  <a:gd name="connsiteX1" fmla="*/ 105390 w 249859"/>
                  <a:gd name="connsiteY1" fmla="*/ 217766 h 288180"/>
                  <a:gd name="connsiteX2" fmla="*/ 249454 w 249859"/>
                  <a:gd name="connsiteY2" fmla="*/ 217766 h 288180"/>
                  <a:gd name="connsiteX3" fmla="*/ 249454 w 249859"/>
                  <a:gd name="connsiteY3" fmla="*/ 287058 h 288180"/>
                  <a:gd name="connsiteX4" fmla="*/ -406 w 249859"/>
                  <a:gd name="connsiteY4" fmla="*/ 287058 h 288180"/>
                  <a:gd name="connsiteX5" fmla="*/ -406 w 249859"/>
                  <a:gd name="connsiteY5" fmla="*/ 231151 h 288180"/>
                  <a:gd name="connsiteX6" fmla="*/ 143641 w 249859"/>
                  <a:gd name="connsiteY6" fmla="*/ 67875 h 288180"/>
                  <a:gd name="connsiteX7" fmla="*/ 4592 w 249859"/>
                  <a:gd name="connsiteY7" fmla="*/ 67875 h 288180"/>
                  <a:gd name="connsiteX8" fmla="*/ 4592 w 249859"/>
                  <a:gd name="connsiteY8" fmla="*/ -1123 h 288180"/>
                  <a:gd name="connsiteX9" fmla="*/ 246151 w 249859"/>
                  <a:gd name="connsiteY9" fmla="*/ -1123 h 28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9859" h="288180">
                    <a:moveTo>
                      <a:pt x="246203" y="55683"/>
                    </a:moveTo>
                    <a:lnTo>
                      <a:pt x="105390" y="217766"/>
                    </a:lnTo>
                    <a:lnTo>
                      <a:pt x="249454" y="217766"/>
                    </a:lnTo>
                    <a:lnTo>
                      <a:pt x="249454" y="287058"/>
                    </a:lnTo>
                    <a:lnTo>
                      <a:pt x="-406" y="287058"/>
                    </a:lnTo>
                    <a:lnTo>
                      <a:pt x="-406" y="231151"/>
                    </a:lnTo>
                    <a:lnTo>
                      <a:pt x="143641" y="67875"/>
                    </a:lnTo>
                    <a:lnTo>
                      <a:pt x="4592" y="67875"/>
                    </a:lnTo>
                    <a:lnTo>
                      <a:pt x="4592" y="-1123"/>
                    </a:lnTo>
                    <a:lnTo>
                      <a:pt x="246151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71">
                <a:extLst>
                  <a:ext uri="{FF2B5EF4-FFF2-40B4-BE49-F238E27FC236}">
                    <a16:creationId xmlns:a16="http://schemas.microsoft.com/office/drawing/2014/main" id="{DEB9B27B-A52D-48DE-9788-C15F9BEE3154}"/>
                  </a:ext>
                </a:extLst>
              </p:cNvPr>
              <p:cNvSpPr/>
              <p:nvPr/>
            </p:nvSpPr>
            <p:spPr>
              <a:xfrm>
                <a:off x="7059462" y="4304558"/>
                <a:ext cx="98068" cy="432419"/>
              </a:xfrm>
              <a:custGeom>
                <a:avLst/>
                <a:gdLst>
                  <a:gd name="connsiteX0" fmla="*/ 48465 w 98068"/>
                  <a:gd name="connsiteY0" fmla="*/ -1121 h 432419"/>
                  <a:gd name="connsiteX1" fmla="*/ 67746 w 98068"/>
                  <a:gd name="connsiteY1" fmla="*/ 2735 h 432419"/>
                  <a:gd name="connsiteX2" fmla="*/ 93823 w 98068"/>
                  <a:gd name="connsiteY2" fmla="*/ 29210 h 432419"/>
                  <a:gd name="connsiteX3" fmla="*/ 97662 w 98068"/>
                  <a:gd name="connsiteY3" fmla="*/ 48837 h 432419"/>
                  <a:gd name="connsiteX4" fmla="*/ 83361 w 98068"/>
                  <a:gd name="connsiteY4" fmla="*/ 84079 h 432419"/>
                  <a:gd name="connsiteX5" fmla="*/ 67798 w 98068"/>
                  <a:gd name="connsiteY5" fmla="*/ 94455 h 432419"/>
                  <a:gd name="connsiteX6" fmla="*/ 29218 w 98068"/>
                  <a:gd name="connsiteY6" fmla="*/ 94455 h 432419"/>
                  <a:gd name="connsiteX7" fmla="*/ 13655 w 98068"/>
                  <a:gd name="connsiteY7" fmla="*/ 84079 h 432419"/>
                  <a:gd name="connsiteX8" fmla="*/ 3279 w 98068"/>
                  <a:gd name="connsiteY8" fmla="*/ 68326 h 432419"/>
                  <a:gd name="connsiteX9" fmla="*/ -404 w 98068"/>
                  <a:gd name="connsiteY9" fmla="*/ 48837 h 432419"/>
                  <a:gd name="connsiteX10" fmla="*/ 3279 w 98068"/>
                  <a:gd name="connsiteY10" fmla="*/ 29210 h 432419"/>
                  <a:gd name="connsiteX11" fmla="*/ 13655 w 98068"/>
                  <a:gd name="connsiteY11" fmla="*/ 13301 h 432419"/>
                  <a:gd name="connsiteX12" fmla="*/ 29218 w 98068"/>
                  <a:gd name="connsiteY12" fmla="*/ 2735 h 432419"/>
                  <a:gd name="connsiteX13" fmla="*/ 48465 w 98068"/>
                  <a:gd name="connsiteY13" fmla="*/ -1121 h 432419"/>
                  <a:gd name="connsiteX14" fmla="*/ 87338 w 98068"/>
                  <a:gd name="connsiteY14" fmla="*/ 431296 h 432419"/>
                  <a:gd name="connsiteX15" fmla="*/ 10456 w 98068"/>
                  <a:gd name="connsiteY15" fmla="*/ 431296 h 432419"/>
                  <a:gd name="connsiteX16" fmla="*/ 10456 w 98068"/>
                  <a:gd name="connsiteY16" fmla="*/ 143116 h 432419"/>
                  <a:gd name="connsiteX17" fmla="*/ 87338 w 98068"/>
                  <a:gd name="connsiteY17" fmla="*/ 143116 h 43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68" h="432419">
                    <a:moveTo>
                      <a:pt x="48465" y="-1121"/>
                    </a:moveTo>
                    <a:cubicBezTo>
                      <a:pt x="55088" y="-1173"/>
                      <a:pt x="61659" y="141"/>
                      <a:pt x="67746" y="2735"/>
                    </a:cubicBezTo>
                    <a:cubicBezTo>
                      <a:pt x="79608" y="7732"/>
                      <a:pt x="88998" y="17261"/>
                      <a:pt x="93823" y="29210"/>
                    </a:cubicBezTo>
                    <a:cubicBezTo>
                      <a:pt x="96399" y="35435"/>
                      <a:pt x="97696" y="42110"/>
                      <a:pt x="97662" y="48837"/>
                    </a:cubicBezTo>
                    <a:cubicBezTo>
                      <a:pt x="97748" y="62014"/>
                      <a:pt x="92595" y="74689"/>
                      <a:pt x="83361" y="84079"/>
                    </a:cubicBezTo>
                    <a:cubicBezTo>
                      <a:pt x="78934" y="88558"/>
                      <a:pt x="73625" y="92086"/>
                      <a:pt x="67798" y="94455"/>
                    </a:cubicBezTo>
                    <a:cubicBezTo>
                      <a:pt x="55416" y="99418"/>
                      <a:pt x="41599" y="99418"/>
                      <a:pt x="29218" y="94455"/>
                    </a:cubicBezTo>
                    <a:cubicBezTo>
                      <a:pt x="23390" y="92086"/>
                      <a:pt x="18082" y="88558"/>
                      <a:pt x="13655" y="84079"/>
                    </a:cubicBezTo>
                    <a:cubicBezTo>
                      <a:pt x="9176" y="79566"/>
                      <a:pt x="5648" y="74222"/>
                      <a:pt x="3279" y="68326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39" y="42127"/>
                      <a:pt x="806" y="35452"/>
                      <a:pt x="3279" y="29210"/>
                    </a:cubicBezTo>
                    <a:cubicBezTo>
                      <a:pt x="5614" y="23261"/>
                      <a:pt x="9159" y="17849"/>
                      <a:pt x="13655" y="13301"/>
                    </a:cubicBezTo>
                    <a:cubicBezTo>
                      <a:pt x="18099" y="8805"/>
                      <a:pt x="23390" y="5208"/>
                      <a:pt x="29218" y="2735"/>
                    </a:cubicBezTo>
                    <a:cubicBezTo>
                      <a:pt x="35305" y="141"/>
                      <a:pt x="41859" y="-1173"/>
                      <a:pt x="48465" y="-1121"/>
                    </a:cubicBezTo>
                    <a:close/>
                    <a:moveTo>
                      <a:pt x="87338" y="431296"/>
                    </a:moveTo>
                    <a:lnTo>
                      <a:pt x="10456" y="431296"/>
                    </a:lnTo>
                    <a:lnTo>
                      <a:pt x="10456" y="143116"/>
                    </a:lnTo>
                    <a:lnTo>
                      <a:pt x="87338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72">
                <a:extLst>
                  <a:ext uri="{FF2B5EF4-FFF2-40B4-BE49-F238E27FC236}">
                    <a16:creationId xmlns:a16="http://schemas.microsoft.com/office/drawing/2014/main" id="{D24F9843-F620-4136-8D10-099198C326A6}"/>
                  </a:ext>
                </a:extLst>
              </p:cNvPr>
              <p:cNvSpPr/>
              <p:nvPr/>
            </p:nvSpPr>
            <p:spPr>
              <a:xfrm>
                <a:off x="7198461" y="4441027"/>
                <a:ext cx="269857" cy="295916"/>
              </a:xfrm>
              <a:custGeom>
                <a:avLst/>
                <a:gdLst>
                  <a:gd name="connsiteX0" fmla="*/ 158375 w 269857"/>
                  <a:gd name="connsiteY0" fmla="*/ -1117 h 295916"/>
                  <a:gd name="connsiteX1" fmla="*/ 203006 w 269857"/>
                  <a:gd name="connsiteY1" fmla="*/ 7063 h 295916"/>
                  <a:gd name="connsiteX2" fmla="*/ 261196 w 269857"/>
                  <a:gd name="connsiteY2" fmla="*/ 65494 h 295916"/>
                  <a:gd name="connsiteX3" fmla="*/ 269445 w 269857"/>
                  <a:gd name="connsiteY3" fmla="*/ 111302 h 295916"/>
                  <a:gd name="connsiteX4" fmla="*/ 269445 w 269857"/>
                  <a:gd name="connsiteY4" fmla="*/ 294794 h 295916"/>
                  <a:gd name="connsiteX5" fmla="*/ 192544 w 269857"/>
                  <a:gd name="connsiteY5" fmla="*/ 294794 h 295916"/>
                  <a:gd name="connsiteX6" fmla="*/ 192544 w 269857"/>
                  <a:gd name="connsiteY6" fmla="*/ 136273 h 295916"/>
                  <a:gd name="connsiteX7" fmla="*/ 177967 w 269857"/>
                  <a:gd name="connsiteY7" fmla="*/ 88251 h 295916"/>
                  <a:gd name="connsiteX8" fmla="*/ 136880 w 269857"/>
                  <a:gd name="connsiteY8" fmla="*/ 71737 h 295916"/>
                  <a:gd name="connsiteX9" fmla="*/ 113448 w 269857"/>
                  <a:gd name="connsiteY9" fmla="*/ 75766 h 295916"/>
                  <a:gd name="connsiteX10" fmla="*/ 94306 w 269857"/>
                  <a:gd name="connsiteY10" fmla="*/ 87871 h 295916"/>
                  <a:gd name="connsiteX11" fmla="*/ 81336 w 269857"/>
                  <a:gd name="connsiteY11" fmla="*/ 108241 h 295916"/>
                  <a:gd name="connsiteX12" fmla="*/ 76477 w 269857"/>
                  <a:gd name="connsiteY12" fmla="*/ 136791 h 295916"/>
                  <a:gd name="connsiteX13" fmla="*/ 76477 w 269857"/>
                  <a:gd name="connsiteY13" fmla="*/ 294707 h 295916"/>
                  <a:gd name="connsiteX14" fmla="*/ -406 w 269857"/>
                  <a:gd name="connsiteY14" fmla="*/ 294707 h 295916"/>
                  <a:gd name="connsiteX15" fmla="*/ -406 w 269857"/>
                  <a:gd name="connsiteY15" fmla="*/ 6648 h 295916"/>
                  <a:gd name="connsiteX16" fmla="*/ 74419 w 269857"/>
                  <a:gd name="connsiteY16" fmla="*/ 6648 h 295916"/>
                  <a:gd name="connsiteX17" fmla="*/ 74419 w 269857"/>
                  <a:gd name="connsiteY17" fmla="*/ 40558 h 295916"/>
                  <a:gd name="connsiteX18" fmla="*/ 111840 w 269857"/>
                  <a:gd name="connsiteY18" fmla="*/ 8290 h 295916"/>
                  <a:gd name="connsiteX19" fmla="*/ 158375 w 269857"/>
                  <a:gd name="connsiteY19" fmla="*/ -1117 h 29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9857" h="295916">
                    <a:moveTo>
                      <a:pt x="158375" y="-1117"/>
                    </a:moveTo>
                    <a:cubicBezTo>
                      <a:pt x="173644" y="-1272"/>
                      <a:pt x="188792" y="1512"/>
                      <a:pt x="203006" y="7063"/>
                    </a:cubicBezTo>
                    <a:cubicBezTo>
                      <a:pt x="229827" y="17386"/>
                      <a:pt x="250993" y="38639"/>
                      <a:pt x="261196" y="65494"/>
                    </a:cubicBezTo>
                    <a:cubicBezTo>
                      <a:pt x="266816" y="80106"/>
                      <a:pt x="269617" y="95652"/>
                      <a:pt x="269445" y="111302"/>
                    </a:cubicBezTo>
                    <a:lnTo>
                      <a:pt x="269445" y="294794"/>
                    </a:lnTo>
                    <a:lnTo>
                      <a:pt x="192544" y="294794"/>
                    </a:lnTo>
                    <a:lnTo>
                      <a:pt x="192544" y="136273"/>
                    </a:lnTo>
                    <a:cubicBezTo>
                      <a:pt x="192544" y="115262"/>
                      <a:pt x="187685" y="99249"/>
                      <a:pt x="177967" y="88251"/>
                    </a:cubicBezTo>
                    <a:cubicBezTo>
                      <a:pt x="168249" y="77253"/>
                      <a:pt x="154553" y="71754"/>
                      <a:pt x="136880" y="71737"/>
                    </a:cubicBezTo>
                    <a:cubicBezTo>
                      <a:pt x="128891" y="71702"/>
                      <a:pt x="120953" y="73051"/>
                      <a:pt x="113448" y="75766"/>
                    </a:cubicBezTo>
                    <a:cubicBezTo>
                      <a:pt x="106237" y="78308"/>
                      <a:pt x="99701" y="82458"/>
                      <a:pt x="94306" y="87871"/>
                    </a:cubicBezTo>
                    <a:cubicBezTo>
                      <a:pt x="88651" y="93716"/>
                      <a:pt x="84241" y="100650"/>
                      <a:pt x="81336" y="108241"/>
                    </a:cubicBezTo>
                    <a:cubicBezTo>
                      <a:pt x="77930" y="117372"/>
                      <a:pt x="76269" y="127056"/>
                      <a:pt x="76477" y="136791"/>
                    </a:cubicBezTo>
                    <a:lnTo>
                      <a:pt x="76477" y="294707"/>
                    </a:lnTo>
                    <a:lnTo>
                      <a:pt x="-406" y="294707"/>
                    </a:lnTo>
                    <a:lnTo>
                      <a:pt x="-406" y="6648"/>
                    </a:lnTo>
                    <a:lnTo>
                      <a:pt x="74419" y="6648"/>
                    </a:lnTo>
                    <a:lnTo>
                      <a:pt x="74419" y="40558"/>
                    </a:lnTo>
                    <a:cubicBezTo>
                      <a:pt x="84622" y="25289"/>
                      <a:pt x="97090" y="14533"/>
                      <a:pt x="111840" y="8290"/>
                    </a:cubicBezTo>
                    <a:cubicBezTo>
                      <a:pt x="126556" y="2031"/>
                      <a:pt x="142379" y="-1186"/>
                      <a:pt x="158375" y="-1117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73">
                <a:extLst>
                  <a:ext uri="{FF2B5EF4-FFF2-40B4-BE49-F238E27FC236}">
                    <a16:creationId xmlns:a16="http://schemas.microsoft.com/office/drawing/2014/main" id="{6C1077E8-BC62-4743-ADFF-449EC3B404B8}"/>
                  </a:ext>
                </a:extLst>
              </p:cNvPr>
              <p:cNvSpPr/>
              <p:nvPr/>
            </p:nvSpPr>
            <p:spPr>
              <a:xfrm>
                <a:off x="7499563" y="4441031"/>
                <a:ext cx="295075" cy="420452"/>
              </a:xfrm>
              <a:custGeom>
                <a:avLst/>
                <a:gdLst>
                  <a:gd name="connsiteX0" fmla="*/ 130944 w 295075"/>
                  <a:gd name="connsiteY0" fmla="*/ -1121 h 420452"/>
                  <a:gd name="connsiteX1" fmla="*/ 182822 w 295075"/>
                  <a:gd name="connsiteY1" fmla="*/ 9583 h 420452"/>
                  <a:gd name="connsiteX2" fmla="*/ 219343 w 295075"/>
                  <a:gd name="connsiteY2" fmla="*/ 38721 h 420452"/>
                  <a:gd name="connsiteX3" fmla="*/ 219343 w 295075"/>
                  <a:gd name="connsiteY3" fmla="*/ 6608 h 420452"/>
                  <a:gd name="connsiteX4" fmla="*/ 294670 w 295075"/>
                  <a:gd name="connsiteY4" fmla="*/ 6608 h 420452"/>
                  <a:gd name="connsiteX5" fmla="*/ 294670 w 295075"/>
                  <a:gd name="connsiteY5" fmla="*/ 270994 h 420452"/>
                  <a:gd name="connsiteX6" fmla="*/ 283914 w 295075"/>
                  <a:gd name="connsiteY6" fmla="*/ 333247 h 420452"/>
                  <a:gd name="connsiteX7" fmla="*/ 252978 w 295075"/>
                  <a:gd name="connsiteY7" fmla="*/ 379937 h 420452"/>
                  <a:gd name="connsiteX8" fmla="*/ 204368 w 295075"/>
                  <a:gd name="connsiteY8" fmla="*/ 409231 h 420452"/>
                  <a:gd name="connsiteX9" fmla="*/ 140593 w 295075"/>
                  <a:gd name="connsiteY9" fmla="*/ 419330 h 420452"/>
                  <a:gd name="connsiteX10" fmla="*/ 106562 w 295075"/>
                  <a:gd name="connsiteY10" fmla="*/ 417099 h 420452"/>
                  <a:gd name="connsiteX11" fmla="*/ 73273 w 295075"/>
                  <a:gd name="connsiteY11" fmla="*/ 410562 h 420452"/>
                  <a:gd name="connsiteX12" fmla="*/ 42493 w 295075"/>
                  <a:gd name="connsiteY12" fmla="*/ 399703 h 420452"/>
                  <a:gd name="connsiteX13" fmla="*/ 15689 w 295075"/>
                  <a:gd name="connsiteY13" fmla="*/ 384537 h 420452"/>
                  <a:gd name="connsiteX14" fmla="*/ 43081 w 295075"/>
                  <a:gd name="connsiteY14" fmla="*/ 321195 h 420452"/>
                  <a:gd name="connsiteX15" fmla="*/ 88041 w 295075"/>
                  <a:gd name="connsiteY15" fmla="*/ 343052 h 420452"/>
                  <a:gd name="connsiteX16" fmla="*/ 137394 w 295075"/>
                  <a:gd name="connsiteY16" fmla="*/ 350644 h 420452"/>
                  <a:gd name="connsiteX17" fmla="*/ 170250 w 295075"/>
                  <a:gd name="connsiteY17" fmla="*/ 345733 h 420452"/>
                  <a:gd name="connsiteX18" fmla="*/ 195878 w 295075"/>
                  <a:gd name="connsiteY18" fmla="*/ 331155 h 420452"/>
                  <a:gd name="connsiteX19" fmla="*/ 212669 w 295075"/>
                  <a:gd name="connsiteY19" fmla="*/ 307222 h 420452"/>
                  <a:gd name="connsiteX20" fmla="*/ 218704 w 295075"/>
                  <a:gd name="connsiteY20" fmla="*/ 274211 h 420452"/>
                  <a:gd name="connsiteX21" fmla="*/ 218704 w 295075"/>
                  <a:gd name="connsiteY21" fmla="*/ 253978 h 420452"/>
                  <a:gd name="connsiteX22" fmla="*/ 182389 w 295075"/>
                  <a:gd name="connsiteY22" fmla="*/ 282529 h 420452"/>
                  <a:gd name="connsiteX23" fmla="*/ 130979 w 295075"/>
                  <a:gd name="connsiteY23" fmla="*/ 292904 h 420452"/>
                  <a:gd name="connsiteX24" fmla="*/ 81038 w 295075"/>
                  <a:gd name="connsiteY24" fmla="*/ 282356 h 420452"/>
                  <a:gd name="connsiteX25" fmla="*/ 39207 w 295075"/>
                  <a:gd name="connsiteY25" fmla="*/ 252612 h 420452"/>
                  <a:gd name="connsiteX26" fmla="*/ 10346 w 295075"/>
                  <a:gd name="connsiteY26" fmla="*/ 206216 h 420452"/>
                  <a:gd name="connsiteX27" fmla="*/ 10346 w 295075"/>
                  <a:gd name="connsiteY27" fmla="*/ 85618 h 420452"/>
                  <a:gd name="connsiteX28" fmla="*/ 39207 w 295075"/>
                  <a:gd name="connsiteY28" fmla="*/ 39222 h 420452"/>
                  <a:gd name="connsiteX29" fmla="*/ 81038 w 295075"/>
                  <a:gd name="connsiteY29" fmla="*/ 9324 h 420452"/>
                  <a:gd name="connsiteX30" fmla="*/ 130944 w 295075"/>
                  <a:gd name="connsiteY30" fmla="*/ -1121 h 420452"/>
                  <a:gd name="connsiteX31" fmla="*/ 150381 w 295075"/>
                  <a:gd name="connsiteY31" fmla="*/ 70245 h 420452"/>
                  <a:gd name="connsiteX32" fmla="*/ 120638 w 295075"/>
                  <a:gd name="connsiteY32" fmla="*/ 76194 h 420452"/>
                  <a:gd name="connsiteX33" fmla="*/ 97950 w 295075"/>
                  <a:gd name="connsiteY33" fmla="*/ 92414 h 420452"/>
                  <a:gd name="connsiteX34" fmla="*/ 83511 w 295075"/>
                  <a:gd name="connsiteY34" fmla="*/ 116503 h 420452"/>
                  <a:gd name="connsiteX35" fmla="*/ 78496 w 295075"/>
                  <a:gd name="connsiteY35" fmla="*/ 146090 h 420452"/>
                  <a:gd name="connsiteX36" fmla="*/ 83511 w 295075"/>
                  <a:gd name="connsiteY36" fmla="*/ 175488 h 420452"/>
                  <a:gd name="connsiteX37" fmla="*/ 97950 w 295075"/>
                  <a:gd name="connsiteY37" fmla="*/ 199420 h 420452"/>
                  <a:gd name="connsiteX38" fmla="*/ 120638 w 295075"/>
                  <a:gd name="connsiteY38" fmla="*/ 215624 h 420452"/>
                  <a:gd name="connsiteX39" fmla="*/ 179554 w 295075"/>
                  <a:gd name="connsiteY39" fmla="*/ 215779 h 420452"/>
                  <a:gd name="connsiteX40" fmla="*/ 202224 w 295075"/>
                  <a:gd name="connsiteY40" fmla="*/ 199870 h 420452"/>
                  <a:gd name="connsiteX41" fmla="*/ 216819 w 295075"/>
                  <a:gd name="connsiteY41" fmla="*/ 175920 h 420452"/>
                  <a:gd name="connsiteX42" fmla="*/ 222007 w 295075"/>
                  <a:gd name="connsiteY42" fmla="*/ 146038 h 420452"/>
                  <a:gd name="connsiteX43" fmla="*/ 216819 w 295075"/>
                  <a:gd name="connsiteY43" fmla="*/ 116001 h 420452"/>
                  <a:gd name="connsiteX44" fmla="*/ 202224 w 295075"/>
                  <a:gd name="connsiteY44" fmla="*/ 91913 h 420452"/>
                  <a:gd name="connsiteX45" fmla="*/ 179554 w 295075"/>
                  <a:gd name="connsiteY45" fmla="*/ 76003 h 420452"/>
                  <a:gd name="connsiteX46" fmla="*/ 150381 w 295075"/>
                  <a:gd name="connsiteY46" fmla="*/ 70280 h 42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95075" h="420452">
                    <a:moveTo>
                      <a:pt x="130944" y="-1121"/>
                    </a:moveTo>
                    <a:cubicBezTo>
                      <a:pt x="150969" y="-1121"/>
                      <a:pt x="168261" y="2441"/>
                      <a:pt x="182822" y="9583"/>
                    </a:cubicBezTo>
                    <a:cubicBezTo>
                      <a:pt x="197019" y="16465"/>
                      <a:pt x="209487" y="26409"/>
                      <a:pt x="219343" y="38721"/>
                    </a:cubicBezTo>
                    <a:lnTo>
                      <a:pt x="219343" y="6608"/>
                    </a:lnTo>
                    <a:lnTo>
                      <a:pt x="294670" y="6608"/>
                    </a:lnTo>
                    <a:lnTo>
                      <a:pt x="294670" y="270994"/>
                    </a:lnTo>
                    <a:cubicBezTo>
                      <a:pt x="294670" y="294201"/>
                      <a:pt x="291090" y="314952"/>
                      <a:pt x="283914" y="333247"/>
                    </a:cubicBezTo>
                    <a:cubicBezTo>
                      <a:pt x="277187" y="350903"/>
                      <a:pt x="266621" y="366864"/>
                      <a:pt x="252978" y="379937"/>
                    </a:cubicBezTo>
                    <a:cubicBezTo>
                      <a:pt x="239022" y="393028"/>
                      <a:pt x="222456" y="403006"/>
                      <a:pt x="204368" y="409231"/>
                    </a:cubicBezTo>
                    <a:cubicBezTo>
                      <a:pt x="185416" y="415958"/>
                      <a:pt x="164163" y="419330"/>
                      <a:pt x="140593" y="419330"/>
                    </a:cubicBezTo>
                    <a:cubicBezTo>
                      <a:pt x="129215" y="419313"/>
                      <a:pt x="117854" y="418569"/>
                      <a:pt x="106562" y="417099"/>
                    </a:cubicBezTo>
                    <a:cubicBezTo>
                      <a:pt x="95339" y="415664"/>
                      <a:pt x="84220" y="413485"/>
                      <a:pt x="73273" y="410562"/>
                    </a:cubicBezTo>
                    <a:cubicBezTo>
                      <a:pt x="62742" y="407744"/>
                      <a:pt x="52453" y="404112"/>
                      <a:pt x="42493" y="399703"/>
                    </a:cubicBezTo>
                    <a:cubicBezTo>
                      <a:pt x="33068" y="395570"/>
                      <a:pt x="24094" y="390486"/>
                      <a:pt x="15689" y="384537"/>
                    </a:cubicBezTo>
                    <a:lnTo>
                      <a:pt x="43081" y="321195"/>
                    </a:lnTo>
                    <a:cubicBezTo>
                      <a:pt x="57001" y="330498"/>
                      <a:pt x="72132" y="337865"/>
                      <a:pt x="88041" y="343052"/>
                    </a:cubicBezTo>
                    <a:cubicBezTo>
                      <a:pt x="103985" y="348154"/>
                      <a:pt x="120655" y="350730"/>
                      <a:pt x="137394" y="350644"/>
                    </a:cubicBezTo>
                    <a:cubicBezTo>
                      <a:pt x="148531" y="350765"/>
                      <a:pt x="159632" y="349105"/>
                      <a:pt x="170250" y="345733"/>
                    </a:cubicBezTo>
                    <a:cubicBezTo>
                      <a:pt x="179709" y="342724"/>
                      <a:pt x="188442" y="337744"/>
                      <a:pt x="195878" y="331155"/>
                    </a:cubicBezTo>
                    <a:cubicBezTo>
                      <a:pt x="203175" y="324515"/>
                      <a:pt x="208916" y="316353"/>
                      <a:pt x="212669" y="307222"/>
                    </a:cubicBezTo>
                    <a:cubicBezTo>
                      <a:pt x="216871" y="296743"/>
                      <a:pt x="218928" y="285503"/>
                      <a:pt x="218704" y="274211"/>
                    </a:cubicBezTo>
                    <a:lnTo>
                      <a:pt x="218704" y="253978"/>
                    </a:lnTo>
                    <a:cubicBezTo>
                      <a:pt x="208882" y="266083"/>
                      <a:pt x="196465" y="275836"/>
                      <a:pt x="182389" y="282529"/>
                    </a:cubicBezTo>
                    <a:cubicBezTo>
                      <a:pt x="167950" y="289446"/>
                      <a:pt x="150813" y="292904"/>
                      <a:pt x="130979" y="292904"/>
                    </a:cubicBezTo>
                    <a:cubicBezTo>
                      <a:pt x="113773" y="292973"/>
                      <a:pt x="96757" y="289376"/>
                      <a:pt x="81038" y="282356"/>
                    </a:cubicBezTo>
                    <a:cubicBezTo>
                      <a:pt x="65250" y="275317"/>
                      <a:pt x="51035" y="265219"/>
                      <a:pt x="39207" y="252612"/>
                    </a:cubicBezTo>
                    <a:cubicBezTo>
                      <a:pt x="26705" y="239141"/>
                      <a:pt x="16900" y="223388"/>
                      <a:pt x="10346" y="206216"/>
                    </a:cubicBezTo>
                    <a:cubicBezTo>
                      <a:pt x="-3990" y="167291"/>
                      <a:pt x="-3990" y="124544"/>
                      <a:pt x="10346" y="85618"/>
                    </a:cubicBezTo>
                    <a:cubicBezTo>
                      <a:pt x="16952" y="68464"/>
                      <a:pt x="26739" y="52728"/>
                      <a:pt x="39207" y="39222"/>
                    </a:cubicBezTo>
                    <a:cubicBezTo>
                      <a:pt x="51001" y="26547"/>
                      <a:pt x="65232" y="16379"/>
                      <a:pt x="81038" y="9324"/>
                    </a:cubicBezTo>
                    <a:cubicBezTo>
                      <a:pt x="96757" y="2355"/>
                      <a:pt x="113755" y="-1208"/>
                      <a:pt x="130944" y="-1121"/>
                    </a:cubicBezTo>
                    <a:close/>
                    <a:moveTo>
                      <a:pt x="150381" y="70245"/>
                    </a:moveTo>
                    <a:cubicBezTo>
                      <a:pt x="140161" y="70090"/>
                      <a:pt x="130010" y="72113"/>
                      <a:pt x="120638" y="76194"/>
                    </a:cubicBezTo>
                    <a:cubicBezTo>
                      <a:pt x="112043" y="79981"/>
                      <a:pt x="104314" y="85514"/>
                      <a:pt x="97950" y="92414"/>
                    </a:cubicBezTo>
                    <a:cubicBezTo>
                      <a:pt x="91569" y="99400"/>
                      <a:pt x="86658" y="107580"/>
                      <a:pt x="83511" y="116503"/>
                    </a:cubicBezTo>
                    <a:cubicBezTo>
                      <a:pt x="80121" y="125996"/>
                      <a:pt x="78427" y="136009"/>
                      <a:pt x="78496" y="146090"/>
                    </a:cubicBezTo>
                    <a:cubicBezTo>
                      <a:pt x="78427" y="156103"/>
                      <a:pt x="80121" y="166063"/>
                      <a:pt x="83511" y="175488"/>
                    </a:cubicBezTo>
                    <a:cubicBezTo>
                      <a:pt x="86692" y="184341"/>
                      <a:pt x="91603" y="192486"/>
                      <a:pt x="97950" y="199420"/>
                    </a:cubicBezTo>
                    <a:cubicBezTo>
                      <a:pt x="104314" y="206320"/>
                      <a:pt x="112043" y="211837"/>
                      <a:pt x="120638" y="215624"/>
                    </a:cubicBezTo>
                    <a:cubicBezTo>
                      <a:pt x="139469" y="223509"/>
                      <a:pt x="160670" y="223561"/>
                      <a:pt x="179554" y="215779"/>
                    </a:cubicBezTo>
                    <a:cubicBezTo>
                      <a:pt x="188131" y="212096"/>
                      <a:pt x="195843" y="206683"/>
                      <a:pt x="202224" y="199870"/>
                    </a:cubicBezTo>
                    <a:cubicBezTo>
                      <a:pt x="208640" y="192936"/>
                      <a:pt x="213602" y="184791"/>
                      <a:pt x="216819" y="175920"/>
                    </a:cubicBezTo>
                    <a:cubicBezTo>
                      <a:pt x="220329" y="166357"/>
                      <a:pt x="222076" y="156224"/>
                      <a:pt x="222007" y="146038"/>
                    </a:cubicBezTo>
                    <a:cubicBezTo>
                      <a:pt x="222076" y="135801"/>
                      <a:pt x="220312" y="125633"/>
                      <a:pt x="216819" y="116001"/>
                    </a:cubicBezTo>
                    <a:cubicBezTo>
                      <a:pt x="213620" y="107078"/>
                      <a:pt x="208657" y="98881"/>
                      <a:pt x="202224" y="91913"/>
                    </a:cubicBezTo>
                    <a:cubicBezTo>
                      <a:pt x="195843" y="85099"/>
                      <a:pt x="188131" y="79687"/>
                      <a:pt x="179554" y="76003"/>
                    </a:cubicBezTo>
                    <a:cubicBezTo>
                      <a:pt x="170336" y="72078"/>
                      <a:pt x="160393" y="70141"/>
                      <a:pt x="150381" y="70280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B62C34-9B90-47DF-A54A-66A74E235C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020866" y="6400010"/>
              <a:ext cx="0" cy="28602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99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 - 3d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icture containing person, young, wearing, colorful&#10;&#10;Description automatically generated">
            <a:extLst>
              <a:ext uri="{FF2B5EF4-FFF2-40B4-BE49-F238E27FC236}">
                <a16:creationId xmlns:a16="http://schemas.microsoft.com/office/drawing/2014/main" id="{BCC01719-50F4-7740-BB20-41668DC9ED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090"/>
          <a:stretch/>
        </p:blipFill>
        <p:spPr>
          <a:xfrm>
            <a:off x="1916392" y="0"/>
            <a:ext cx="10275608" cy="68580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7C734771-917B-894D-9F11-AE931C690017}"/>
              </a:ext>
            </a:extLst>
          </p:cNvPr>
          <p:cNvSpPr/>
          <p:nvPr userDrawn="1"/>
        </p:nvSpPr>
        <p:spPr>
          <a:xfrm rot="10800000" flipV="1">
            <a:off x="0" y="-1"/>
            <a:ext cx="9800410" cy="6858000"/>
          </a:xfrm>
          <a:prstGeom prst="rect">
            <a:avLst/>
          </a:prstGeom>
          <a:gradFill>
            <a:gsLst>
              <a:gs pos="59000">
                <a:schemeClr val="tx1">
                  <a:alpha val="89000"/>
                </a:schemeClr>
              </a:gs>
              <a:gs pos="62000">
                <a:schemeClr val="tx1"/>
              </a:gs>
              <a:gs pos="48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 err="1"/>
          </a:p>
        </p:txBody>
      </p:sp>
      <p:grpSp>
        <p:nvGrpSpPr>
          <p:cNvPr id="16" name="Group 15" hidden="1">
            <a:extLst>
              <a:ext uri="{FF2B5EF4-FFF2-40B4-BE49-F238E27FC236}">
                <a16:creationId xmlns:a16="http://schemas.microsoft.com/office/drawing/2014/main" id="{0B50E08F-E83B-4496-9FDA-4B84A10815CC}"/>
              </a:ext>
            </a:extLst>
          </p:cNvPr>
          <p:cNvGrpSpPr/>
          <p:nvPr userDrawn="1"/>
        </p:nvGrpSpPr>
        <p:grpSpPr>
          <a:xfrm>
            <a:off x="5525625" y="1003152"/>
            <a:ext cx="6247780" cy="4962898"/>
            <a:chOff x="4313967" y="1572331"/>
            <a:chExt cx="3458433" cy="274719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B38E31-8591-4628-9C37-B424A6898CF0}"/>
                </a:ext>
              </a:extLst>
            </p:cNvPr>
            <p:cNvSpPr/>
            <p:nvPr/>
          </p:nvSpPr>
          <p:spPr>
            <a:xfrm>
              <a:off x="4313967" y="1747773"/>
              <a:ext cx="3457575" cy="2571750"/>
            </a:xfrm>
            <a:custGeom>
              <a:avLst/>
              <a:gdLst/>
              <a:ahLst/>
              <a:cxnLst/>
              <a:rect l="0" t="0" r="0" b="0"/>
              <a:pathLst>
                <a:path w="3457575" h="2571750">
                  <a:moveTo>
                    <a:pt x="3459671" y="997744"/>
                  </a:moveTo>
                  <a:lnTo>
                    <a:pt x="3354038" y="1364647"/>
                  </a:lnTo>
                  <a:lnTo>
                    <a:pt x="2759202" y="1434084"/>
                  </a:lnTo>
                  <a:lnTo>
                    <a:pt x="2660142" y="985266"/>
                  </a:lnTo>
                  <a:lnTo>
                    <a:pt x="2765774" y="618363"/>
                  </a:lnTo>
                  <a:lnTo>
                    <a:pt x="2864834" y="1067181"/>
                  </a:lnTo>
                  <a:lnTo>
                    <a:pt x="3459671" y="997744"/>
                  </a:lnTo>
                  <a:close/>
                  <a:moveTo>
                    <a:pt x="2633567" y="1664780"/>
                  </a:moveTo>
                  <a:cubicBezTo>
                    <a:pt x="2628614" y="1677829"/>
                    <a:pt x="2623185" y="1690592"/>
                    <a:pt x="2617375" y="1703261"/>
                  </a:cubicBezTo>
                  <a:cubicBezTo>
                    <a:pt x="2616518" y="1705165"/>
                    <a:pt x="2615660" y="1707071"/>
                    <a:pt x="2614803" y="1708976"/>
                  </a:cubicBezTo>
                  <a:cubicBezTo>
                    <a:pt x="2608993" y="1721263"/>
                    <a:pt x="2602706" y="1733360"/>
                    <a:pt x="2596039" y="1745171"/>
                  </a:cubicBezTo>
                  <a:cubicBezTo>
                    <a:pt x="2594896" y="1747171"/>
                    <a:pt x="2593753" y="1749171"/>
                    <a:pt x="2592610" y="1751171"/>
                  </a:cubicBezTo>
                  <a:cubicBezTo>
                    <a:pt x="2585847" y="1762887"/>
                    <a:pt x="2578703" y="1774508"/>
                    <a:pt x="2571083" y="1785842"/>
                  </a:cubicBezTo>
                  <a:cubicBezTo>
                    <a:pt x="2569845" y="1787652"/>
                    <a:pt x="2568607" y="1789462"/>
                    <a:pt x="2567369" y="1791272"/>
                  </a:cubicBezTo>
                  <a:cubicBezTo>
                    <a:pt x="2559558" y="1802702"/>
                    <a:pt x="2551366" y="1814036"/>
                    <a:pt x="2542699" y="1824990"/>
                  </a:cubicBezTo>
                  <a:cubicBezTo>
                    <a:pt x="2541651" y="1826324"/>
                    <a:pt x="2540603" y="1827562"/>
                    <a:pt x="2539556" y="1828800"/>
                  </a:cubicBezTo>
                  <a:cubicBezTo>
                    <a:pt x="2530507" y="1840135"/>
                    <a:pt x="2520982" y="1851279"/>
                    <a:pt x="2511076" y="1862042"/>
                  </a:cubicBezTo>
                  <a:cubicBezTo>
                    <a:pt x="2510981" y="1862138"/>
                    <a:pt x="2510885" y="1862233"/>
                    <a:pt x="2510790" y="1862423"/>
                  </a:cubicBezTo>
                  <a:cubicBezTo>
                    <a:pt x="2500789" y="1873187"/>
                    <a:pt x="2490407" y="1883664"/>
                    <a:pt x="2479643" y="1893761"/>
                  </a:cubicBezTo>
                  <a:cubicBezTo>
                    <a:pt x="2478310" y="1894999"/>
                    <a:pt x="2477072" y="1896237"/>
                    <a:pt x="2475833" y="1897380"/>
                  </a:cubicBezTo>
                  <a:cubicBezTo>
                    <a:pt x="2465451" y="1907000"/>
                    <a:pt x="2454783" y="1916240"/>
                    <a:pt x="2443734" y="1925193"/>
                  </a:cubicBezTo>
                  <a:cubicBezTo>
                    <a:pt x="2441829" y="1926717"/>
                    <a:pt x="2440019" y="1928241"/>
                    <a:pt x="2438114" y="1929765"/>
                  </a:cubicBezTo>
                  <a:cubicBezTo>
                    <a:pt x="2427161" y="1938528"/>
                    <a:pt x="2415826" y="1947005"/>
                    <a:pt x="2404205" y="1955102"/>
                  </a:cubicBezTo>
                  <a:cubicBezTo>
                    <a:pt x="2402205" y="1956530"/>
                    <a:pt x="2400205" y="1957864"/>
                    <a:pt x="2398109" y="1959293"/>
                  </a:cubicBezTo>
                  <a:cubicBezTo>
                    <a:pt x="2386203" y="1967389"/>
                    <a:pt x="2374011" y="1975295"/>
                    <a:pt x="2361533" y="1982724"/>
                  </a:cubicBezTo>
                  <a:cubicBezTo>
                    <a:pt x="2359914" y="1983677"/>
                    <a:pt x="2358200" y="1984629"/>
                    <a:pt x="2356485" y="1985582"/>
                  </a:cubicBezTo>
                  <a:cubicBezTo>
                    <a:pt x="2343245" y="1993297"/>
                    <a:pt x="2329815" y="2000726"/>
                    <a:pt x="2315909" y="2007584"/>
                  </a:cubicBezTo>
                  <a:cubicBezTo>
                    <a:pt x="2315528" y="2007775"/>
                    <a:pt x="2315242" y="2007870"/>
                    <a:pt x="2314861" y="2008061"/>
                  </a:cubicBezTo>
                  <a:cubicBezTo>
                    <a:pt x="2301050" y="2014919"/>
                    <a:pt x="2286762" y="2021300"/>
                    <a:pt x="2272284" y="2027396"/>
                  </a:cubicBezTo>
                  <a:cubicBezTo>
                    <a:pt x="2270760" y="2028063"/>
                    <a:pt x="2269236" y="2028730"/>
                    <a:pt x="2267712" y="2029397"/>
                  </a:cubicBezTo>
                  <a:cubicBezTo>
                    <a:pt x="2253615" y="2035207"/>
                    <a:pt x="2239232" y="2040446"/>
                    <a:pt x="2224659" y="2045399"/>
                  </a:cubicBezTo>
                  <a:cubicBezTo>
                    <a:pt x="2222278" y="2046161"/>
                    <a:pt x="2219897" y="2047018"/>
                    <a:pt x="2217515" y="2047780"/>
                  </a:cubicBezTo>
                  <a:cubicBezTo>
                    <a:pt x="2202561" y="2052733"/>
                    <a:pt x="2187416" y="2057210"/>
                    <a:pt x="2171891" y="2061210"/>
                  </a:cubicBezTo>
                  <a:cubicBezTo>
                    <a:pt x="2169128" y="2061972"/>
                    <a:pt x="2166366" y="2062544"/>
                    <a:pt x="2163509" y="2063210"/>
                  </a:cubicBezTo>
                  <a:cubicBezTo>
                    <a:pt x="2150555" y="2066449"/>
                    <a:pt x="2137505" y="2069306"/>
                    <a:pt x="2124170" y="2071878"/>
                  </a:cubicBezTo>
                  <a:cubicBezTo>
                    <a:pt x="2119884" y="2072735"/>
                    <a:pt x="2115598" y="2073593"/>
                    <a:pt x="2111216" y="2074355"/>
                  </a:cubicBezTo>
                  <a:cubicBezTo>
                    <a:pt x="2095214" y="2077212"/>
                    <a:pt x="2079022" y="2079784"/>
                    <a:pt x="2062543" y="2081689"/>
                  </a:cubicBezTo>
                  <a:lnTo>
                    <a:pt x="1071944" y="2197322"/>
                  </a:lnTo>
                  <a:cubicBezTo>
                    <a:pt x="662083" y="2245138"/>
                    <a:pt x="262033" y="1982057"/>
                    <a:pt x="180118" y="1610868"/>
                  </a:cubicBezTo>
                  <a:cubicBezTo>
                    <a:pt x="162973" y="1533335"/>
                    <a:pt x="161068" y="1457135"/>
                    <a:pt x="172498" y="1384649"/>
                  </a:cubicBezTo>
                  <a:cubicBezTo>
                    <a:pt x="176308" y="1360456"/>
                    <a:pt x="181547" y="1336739"/>
                    <a:pt x="188309" y="1313498"/>
                  </a:cubicBezTo>
                  <a:lnTo>
                    <a:pt x="188309" y="1313498"/>
                  </a:lnTo>
                  <a:cubicBezTo>
                    <a:pt x="188309" y="1313498"/>
                    <a:pt x="188309" y="1313498"/>
                    <a:pt x="188309" y="1313498"/>
                  </a:cubicBezTo>
                  <a:lnTo>
                    <a:pt x="82677" y="1680496"/>
                  </a:lnTo>
                  <a:cubicBezTo>
                    <a:pt x="55912" y="1773460"/>
                    <a:pt x="51721" y="1874520"/>
                    <a:pt x="74486" y="1977866"/>
                  </a:cubicBezTo>
                  <a:cubicBezTo>
                    <a:pt x="156401" y="2349056"/>
                    <a:pt x="556451" y="2612136"/>
                    <a:pt x="966311" y="2564321"/>
                  </a:cubicBezTo>
                  <a:lnTo>
                    <a:pt x="1956911" y="2448687"/>
                  </a:lnTo>
                  <a:cubicBezTo>
                    <a:pt x="1973389" y="2446782"/>
                    <a:pt x="1989582" y="2444210"/>
                    <a:pt x="2005584" y="2441353"/>
                  </a:cubicBezTo>
                  <a:cubicBezTo>
                    <a:pt x="2009966" y="2440591"/>
                    <a:pt x="2014252" y="2439734"/>
                    <a:pt x="2018538" y="2438876"/>
                  </a:cubicBezTo>
                  <a:cubicBezTo>
                    <a:pt x="2031778" y="2436305"/>
                    <a:pt x="2044922" y="2433352"/>
                    <a:pt x="2057781" y="2430209"/>
                  </a:cubicBezTo>
                  <a:cubicBezTo>
                    <a:pt x="2060543" y="2429542"/>
                    <a:pt x="2063401" y="2428875"/>
                    <a:pt x="2066163" y="2428208"/>
                  </a:cubicBezTo>
                  <a:cubicBezTo>
                    <a:pt x="2079308" y="2424779"/>
                    <a:pt x="2092166" y="2421160"/>
                    <a:pt x="2104930" y="2417064"/>
                  </a:cubicBezTo>
                  <a:cubicBezTo>
                    <a:pt x="2107216" y="2416302"/>
                    <a:pt x="2109502" y="2415540"/>
                    <a:pt x="2111788" y="2414778"/>
                  </a:cubicBezTo>
                  <a:cubicBezTo>
                    <a:pt x="2114169" y="2414016"/>
                    <a:pt x="2116550" y="2413159"/>
                    <a:pt x="2118932" y="2412397"/>
                  </a:cubicBezTo>
                  <a:cubicBezTo>
                    <a:pt x="2133505" y="2407444"/>
                    <a:pt x="2147888" y="2402110"/>
                    <a:pt x="2161985" y="2396395"/>
                  </a:cubicBezTo>
                  <a:cubicBezTo>
                    <a:pt x="2163509" y="2395728"/>
                    <a:pt x="2165033" y="2395061"/>
                    <a:pt x="2166557" y="2394395"/>
                  </a:cubicBezTo>
                  <a:cubicBezTo>
                    <a:pt x="2181035" y="2388299"/>
                    <a:pt x="2195227" y="2381917"/>
                    <a:pt x="2209038" y="2375059"/>
                  </a:cubicBezTo>
                  <a:cubicBezTo>
                    <a:pt x="2209419" y="2374868"/>
                    <a:pt x="2209705" y="2374773"/>
                    <a:pt x="2210086" y="2374583"/>
                  </a:cubicBezTo>
                  <a:cubicBezTo>
                    <a:pt x="2223992" y="2367629"/>
                    <a:pt x="2237423" y="2360295"/>
                    <a:pt x="2250662" y="2352580"/>
                  </a:cubicBezTo>
                  <a:cubicBezTo>
                    <a:pt x="2252282" y="2351627"/>
                    <a:pt x="2253996" y="2350675"/>
                    <a:pt x="2255711" y="2349722"/>
                  </a:cubicBezTo>
                  <a:cubicBezTo>
                    <a:pt x="2268284" y="2342293"/>
                    <a:pt x="2280380" y="2334482"/>
                    <a:pt x="2292287" y="2326291"/>
                  </a:cubicBezTo>
                  <a:cubicBezTo>
                    <a:pt x="2294287" y="2324862"/>
                    <a:pt x="2296382" y="2323529"/>
                    <a:pt x="2298383" y="2322100"/>
                  </a:cubicBezTo>
                  <a:cubicBezTo>
                    <a:pt x="2310003" y="2314004"/>
                    <a:pt x="2321338" y="2305526"/>
                    <a:pt x="2332292" y="2296763"/>
                  </a:cubicBezTo>
                  <a:cubicBezTo>
                    <a:pt x="2334197" y="2295239"/>
                    <a:pt x="2336006" y="2293715"/>
                    <a:pt x="2337911" y="2292191"/>
                  </a:cubicBezTo>
                  <a:cubicBezTo>
                    <a:pt x="2348960" y="2283238"/>
                    <a:pt x="2359724" y="2273904"/>
                    <a:pt x="2370011" y="2264378"/>
                  </a:cubicBezTo>
                  <a:cubicBezTo>
                    <a:pt x="2371344" y="2263140"/>
                    <a:pt x="2372582" y="2261902"/>
                    <a:pt x="2373916" y="2260664"/>
                  </a:cubicBezTo>
                  <a:cubicBezTo>
                    <a:pt x="2384679" y="2250472"/>
                    <a:pt x="2395157" y="2240090"/>
                    <a:pt x="2405063" y="2229326"/>
                  </a:cubicBezTo>
                  <a:cubicBezTo>
                    <a:pt x="2405158" y="2229231"/>
                    <a:pt x="2405253" y="2229136"/>
                    <a:pt x="2405348" y="2229041"/>
                  </a:cubicBezTo>
                  <a:cubicBezTo>
                    <a:pt x="2415254" y="2218277"/>
                    <a:pt x="2424779" y="2207133"/>
                    <a:pt x="2433828" y="2195703"/>
                  </a:cubicBezTo>
                  <a:cubicBezTo>
                    <a:pt x="2434876" y="2194465"/>
                    <a:pt x="2435924" y="2193227"/>
                    <a:pt x="2436971" y="2191893"/>
                  </a:cubicBezTo>
                  <a:cubicBezTo>
                    <a:pt x="2443067" y="2184178"/>
                    <a:pt x="2448973" y="2176463"/>
                    <a:pt x="2454593" y="2168462"/>
                  </a:cubicBezTo>
                  <a:cubicBezTo>
                    <a:pt x="2457069" y="2165033"/>
                    <a:pt x="2459260" y="2161604"/>
                    <a:pt x="2461641" y="2158079"/>
                  </a:cubicBezTo>
                  <a:cubicBezTo>
                    <a:pt x="2462879" y="2156270"/>
                    <a:pt x="2464118" y="2154460"/>
                    <a:pt x="2465356" y="2152650"/>
                  </a:cubicBezTo>
                  <a:cubicBezTo>
                    <a:pt x="2472881" y="2141315"/>
                    <a:pt x="2480120" y="2129790"/>
                    <a:pt x="2486882" y="2117979"/>
                  </a:cubicBezTo>
                  <a:cubicBezTo>
                    <a:pt x="2488025" y="2115979"/>
                    <a:pt x="2489168" y="2113979"/>
                    <a:pt x="2490311" y="2111978"/>
                  </a:cubicBezTo>
                  <a:cubicBezTo>
                    <a:pt x="2496979" y="2100072"/>
                    <a:pt x="2503265" y="2088071"/>
                    <a:pt x="2509076" y="2075783"/>
                  </a:cubicBezTo>
                  <a:cubicBezTo>
                    <a:pt x="2509933" y="2073878"/>
                    <a:pt x="2510790" y="2071973"/>
                    <a:pt x="2511647" y="2070164"/>
                  </a:cubicBezTo>
                  <a:cubicBezTo>
                    <a:pt x="2517458" y="2057495"/>
                    <a:pt x="2522982" y="2044732"/>
                    <a:pt x="2527935" y="2031683"/>
                  </a:cubicBezTo>
                  <a:cubicBezTo>
                    <a:pt x="2528411" y="2030349"/>
                    <a:pt x="2528888" y="2029015"/>
                    <a:pt x="2529364" y="2027682"/>
                  </a:cubicBezTo>
                  <a:cubicBezTo>
                    <a:pt x="2534412" y="2013966"/>
                    <a:pt x="2539174" y="2000060"/>
                    <a:pt x="2543175" y="1985963"/>
                  </a:cubicBezTo>
                  <a:lnTo>
                    <a:pt x="2648807" y="1619060"/>
                  </a:lnTo>
                  <a:cubicBezTo>
                    <a:pt x="2644712" y="1633157"/>
                    <a:pt x="2640045" y="1647063"/>
                    <a:pt x="2634996" y="1660779"/>
                  </a:cubicBezTo>
                  <a:cubicBezTo>
                    <a:pt x="2634520" y="1662113"/>
                    <a:pt x="2634044" y="1663446"/>
                    <a:pt x="2633567" y="1664780"/>
                  </a:cubicBezTo>
                  <a:close/>
                  <a:moveTo>
                    <a:pt x="1560481" y="653129"/>
                  </a:moveTo>
                  <a:cubicBezTo>
                    <a:pt x="1647825" y="642938"/>
                    <a:pt x="1733645" y="675227"/>
                    <a:pt x="1791462" y="732092"/>
                  </a:cubicBezTo>
                  <a:lnTo>
                    <a:pt x="2012918" y="706279"/>
                  </a:lnTo>
                  <a:lnTo>
                    <a:pt x="1963293" y="481774"/>
                  </a:lnTo>
                  <a:cubicBezTo>
                    <a:pt x="1935956" y="358045"/>
                    <a:pt x="1802702" y="270320"/>
                    <a:pt x="1666113" y="286322"/>
                  </a:cubicBezTo>
                  <a:lnTo>
                    <a:pt x="355187" y="439293"/>
                  </a:lnTo>
                  <a:lnTo>
                    <a:pt x="112776" y="7144"/>
                  </a:lnTo>
                  <a:lnTo>
                    <a:pt x="7144" y="374142"/>
                  </a:lnTo>
                  <a:lnTo>
                    <a:pt x="249555" y="806196"/>
                  </a:lnTo>
                  <a:lnTo>
                    <a:pt x="1560481" y="653129"/>
                  </a:lnTo>
                  <a:close/>
                  <a:moveTo>
                    <a:pt x="851154" y="1303401"/>
                  </a:moveTo>
                  <a:cubicBezTo>
                    <a:pt x="849154" y="1303782"/>
                    <a:pt x="847154" y="1304258"/>
                    <a:pt x="845249" y="1304735"/>
                  </a:cubicBezTo>
                  <a:cubicBezTo>
                    <a:pt x="843725" y="1305115"/>
                    <a:pt x="842201" y="1305592"/>
                    <a:pt x="840677" y="1305973"/>
                  </a:cubicBezTo>
                  <a:cubicBezTo>
                    <a:pt x="836390" y="1307021"/>
                    <a:pt x="832009" y="1308068"/>
                    <a:pt x="827818" y="1309402"/>
                  </a:cubicBezTo>
                  <a:cubicBezTo>
                    <a:pt x="826770" y="1309688"/>
                    <a:pt x="825722" y="1309973"/>
                    <a:pt x="824675" y="1310259"/>
                  </a:cubicBezTo>
                  <a:cubicBezTo>
                    <a:pt x="817626" y="1312450"/>
                    <a:pt x="810768" y="1315022"/>
                    <a:pt x="804196" y="1317879"/>
                  </a:cubicBezTo>
                  <a:cubicBezTo>
                    <a:pt x="802196" y="1318736"/>
                    <a:pt x="800195" y="1319689"/>
                    <a:pt x="798290" y="1320546"/>
                  </a:cubicBezTo>
                  <a:cubicBezTo>
                    <a:pt x="793623" y="1322642"/>
                    <a:pt x="789051" y="1324832"/>
                    <a:pt x="784670" y="1327118"/>
                  </a:cubicBezTo>
                  <a:cubicBezTo>
                    <a:pt x="782479" y="1328261"/>
                    <a:pt x="780383" y="1329500"/>
                    <a:pt x="778193" y="1330643"/>
                  </a:cubicBezTo>
                  <a:cubicBezTo>
                    <a:pt x="773906" y="1333024"/>
                    <a:pt x="769811" y="1335596"/>
                    <a:pt x="765715" y="1338263"/>
                  </a:cubicBezTo>
                  <a:cubicBezTo>
                    <a:pt x="763810" y="1339501"/>
                    <a:pt x="762000" y="1340644"/>
                    <a:pt x="760190" y="1341882"/>
                  </a:cubicBezTo>
                  <a:cubicBezTo>
                    <a:pt x="755142" y="1345406"/>
                    <a:pt x="750189" y="1349121"/>
                    <a:pt x="745522" y="1353026"/>
                  </a:cubicBezTo>
                  <a:cubicBezTo>
                    <a:pt x="744093" y="1354169"/>
                    <a:pt x="742760" y="1355408"/>
                    <a:pt x="741426" y="1356551"/>
                  </a:cubicBezTo>
                  <a:cubicBezTo>
                    <a:pt x="737521" y="1359980"/>
                    <a:pt x="733806" y="1363409"/>
                    <a:pt x="730187" y="1367028"/>
                  </a:cubicBezTo>
                  <a:cubicBezTo>
                    <a:pt x="729425" y="1367790"/>
                    <a:pt x="728663" y="1368552"/>
                    <a:pt x="727901" y="1369314"/>
                  </a:cubicBezTo>
                  <a:cubicBezTo>
                    <a:pt x="726853" y="1370362"/>
                    <a:pt x="725900" y="1371505"/>
                    <a:pt x="724853" y="1372648"/>
                  </a:cubicBezTo>
                  <a:cubicBezTo>
                    <a:pt x="721614" y="1376172"/>
                    <a:pt x="718471" y="1379696"/>
                    <a:pt x="715518" y="1383316"/>
                  </a:cubicBezTo>
                  <a:cubicBezTo>
                    <a:pt x="714089" y="1385126"/>
                    <a:pt x="712661" y="1386935"/>
                    <a:pt x="711232" y="1388840"/>
                  </a:cubicBezTo>
                  <a:cubicBezTo>
                    <a:pt x="708374" y="1392555"/>
                    <a:pt x="705707" y="1396460"/>
                    <a:pt x="703136" y="1400365"/>
                  </a:cubicBezTo>
                  <a:cubicBezTo>
                    <a:pt x="702564" y="1401318"/>
                    <a:pt x="701897" y="1402271"/>
                    <a:pt x="701231" y="1403223"/>
                  </a:cubicBezTo>
                  <a:cubicBezTo>
                    <a:pt x="700564" y="1404271"/>
                    <a:pt x="699992" y="1405319"/>
                    <a:pt x="699326" y="1406366"/>
                  </a:cubicBezTo>
                  <a:cubicBezTo>
                    <a:pt x="696563" y="1410938"/>
                    <a:pt x="693992" y="1415510"/>
                    <a:pt x="691610" y="1420273"/>
                  </a:cubicBezTo>
                  <a:cubicBezTo>
                    <a:pt x="691039" y="1421321"/>
                    <a:pt x="690467" y="1422464"/>
                    <a:pt x="689896" y="1423511"/>
                  </a:cubicBezTo>
                  <a:cubicBezTo>
                    <a:pt x="689801" y="1423702"/>
                    <a:pt x="689801" y="1423797"/>
                    <a:pt x="689705" y="1423988"/>
                  </a:cubicBezTo>
                  <a:cubicBezTo>
                    <a:pt x="687134" y="1429417"/>
                    <a:pt x="684848" y="1435037"/>
                    <a:pt x="682752" y="1440752"/>
                  </a:cubicBezTo>
                  <a:cubicBezTo>
                    <a:pt x="681990" y="1442657"/>
                    <a:pt x="681419" y="1444657"/>
                    <a:pt x="680752" y="1446657"/>
                  </a:cubicBezTo>
                  <a:cubicBezTo>
                    <a:pt x="669798" y="1479709"/>
                    <a:pt x="667322" y="1515999"/>
                    <a:pt x="675513" y="1553147"/>
                  </a:cubicBezTo>
                  <a:cubicBezTo>
                    <a:pt x="685514" y="1598295"/>
                    <a:pt x="709708" y="1638586"/>
                    <a:pt x="742950" y="1670876"/>
                  </a:cubicBezTo>
                  <a:cubicBezTo>
                    <a:pt x="743807" y="1670685"/>
                    <a:pt x="744569" y="1670495"/>
                    <a:pt x="745427" y="1670304"/>
                  </a:cubicBezTo>
                  <a:cubicBezTo>
                    <a:pt x="752856" y="1668780"/>
                    <a:pt x="760381" y="1667447"/>
                    <a:pt x="768096" y="1666589"/>
                  </a:cubicBezTo>
                  <a:lnTo>
                    <a:pt x="2006346" y="1522000"/>
                  </a:lnTo>
                  <a:lnTo>
                    <a:pt x="2027301" y="1617059"/>
                  </a:lnTo>
                  <a:cubicBezTo>
                    <a:pt x="2094738" y="1590865"/>
                    <a:pt x="2143030" y="1538097"/>
                    <a:pt x="2159794" y="1474470"/>
                  </a:cubicBezTo>
                  <a:cubicBezTo>
                    <a:pt x="2160937" y="1470089"/>
                    <a:pt x="2161889" y="1465612"/>
                    <a:pt x="2162747" y="1461135"/>
                  </a:cubicBezTo>
                  <a:cubicBezTo>
                    <a:pt x="2163318" y="1457992"/>
                    <a:pt x="2163985" y="1454849"/>
                    <a:pt x="2164366" y="1451705"/>
                  </a:cubicBezTo>
                  <a:cubicBezTo>
                    <a:pt x="2165033" y="1447038"/>
                    <a:pt x="2165414" y="1442276"/>
                    <a:pt x="2165699" y="1437418"/>
                  </a:cubicBezTo>
                  <a:cubicBezTo>
                    <a:pt x="2165890" y="1434370"/>
                    <a:pt x="2166176" y="1431322"/>
                    <a:pt x="2166271" y="1428179"/>
                  </a:cubicBezTo>
                  <a:cubicBezTo>
                    <a:pt x="2166366" y="1422845"/>
                    <a:pt x="2166080" y="1417511"/>
                    <a:pt x="2165795" y="1412081"/>
                  </a:cubicBezTo>
                  <a:cubicBezTo>
                    <a:pt x="2165604" y="1409414"/>
                    <a:pt x="2165699" y="1406747"/>
                    <a:pt x="2165414" y="1404080"/>
                  </a:cubicBezTo>
                  <a:cubicBezTo>
                    <a:pt x="2164556" y="1395984"/>
                    <a:pt x="2163413" y="1387793"/>
                    <a:pt x="2161604" y="1379601"/>
                  </a:cubicBezTo>
                  <a:lnTo>
                    <a:pt x="2111978" y="1155097"/>
                  </a:lnTo>
                  <a:lnTo>
                    <a:pt x="873728" y="1299686"/>
                  </a:lnTo>
                  <a:cubicBezTo>
                    <a:pt x="866108" y="1300544"/>
                    <a:pt x="858584" y="1301877"/>
                    <a:pt x="851154" y="1303401"/>
                  </a:cubicBezTo>
                  <a:close/>
                </a:path>
              </a:pathLst>
            </a:custGeom>
            <a:solidFill>
              <a:srgbClr val="302E45">
                <a:alpha val="66000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rt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A7ED6D8-6A2E-4BAE-94DB-E65BA9095BC4}"/>
                </a:ext>
              </a:extLst>
            </p:cNvPr>
            <p:cNvSpPr/>
            <p:nvPr/>
          </p:nvSpPr>
          <p:spPr>
            <a:xfrm>
              <a:off x="4419600" y="1572331"/>
              <a:ext cx="3352800" cy="2381250"/>
            </a:xfrm>
            <a:custGeom>
              <a:avLst/>
              <a:gdLst/>
              <a:ahLst/>
              <a:cxnLst/>
              <a:rect l="0" t="0" r="0" b="0"/>
              <a:pathLst>
                <a:path w="3352800" h="2381250">
                  <a:moveTo>
                    <a:pt x="3111722" y="741132"/>
                  </a:moveTo>
                  <a:lnTo>
                    <a:pt x="3354134" y="1173186"/>
                  </a:lnTo>
                  <a:lnTo>
                    <a:pt x="2759297" y="1242623"/>
                  </a:lnTo>
                  <a:lnTo>
                    <a:pt x="2660237" y="793805"/>
                  </a:lnTo>
                  <a:lnTo>
                    <a:pt x="3111722" y="741132"/>
                  </a:lnTo>
                  <a:close/>
                  <a:moveTo>
                    <a:pt x="7144" y="182586"/>
                  </a:moveTo>
                  <a:lnTo>
                    <a:pt x="249555" y="614640"/>
                  </a:lnTo>
                  <a:lnTo>
                    <a:pt x="1560481" y="461573"/>
                  </a:lnTo>
                  <a:cubicBezTo>
                    <a:pt x="1697069" y="445666"/>
                    <a:pt x="1830419" y="533296"/>
                    <a:pt x="1857661" y="657026"/>
                  </a:cubicBezTo>
                  <a:lnTo>
                    <a:pt x="1907286" y="881530"/>
                  </a:lnTo>
                  <a:lnTo>
                    <a:pt x="669036" y="1026120"/>
                  </a:lnTo>
                  <a:cubicBezTo>
                    <a:pt x="259175" y="1073935"/>
                    <a:pt x="-7429" y="1414930"/>
                    <a:pt x="74581" y="1786215"/>
                  </a:cubicBezTo>
                  <a:cubicBezTo>
                    <a:pt x="156496" y="2157404"/>
                    <a:pt x="556546" y="2420485"/>
                    <a:pt x="966407" y="2372669"/>
                  </a:cubicBezTo>
                  <a:lnTo>
                    <a:pt x="1957007" y="2257036"/>
                  </a:lnTo>
                  <a:cubicBezTo>
                    <a:pt x="2366677" y="2209220"/>
                    <a:pt x="2633377" y="1868225"/>
                    <a:pt x="2551367" y="1497036"/>
                  </a:cubicBezTo>
                  <a:lnTo>
                    <a:pt x="2452211" y="1048123"/>
                  </a:lnTo>
                  <a:lnTo>
                    <a:pt x="2402681" y="823714"/>
                  </a:lnTo>
                  <a:lnTo>
                    <a:pt x="2353056" y="599209"/>
                  </a:lnTo>
                  <a:cubicBezTo>
                    <a:pt x="2271141" y="228020"/>
                    <a:pt x="1871091" y="-35060"/>
                    <a:pt x="1461326" y="12755"/>
                  </a:cubicBezTo>
                  <a:lnTo>
                    <a:pt x="7144" y="182586"/>
                  </a:lnTo>
                  <a:close/>
                  <a:moveTo>
                    <a:pt x="2055971" y="1555043"/>
                  </a:moveTo>
                  <a:cubicBezTo>
                    <a:pt x="2083308" y="1678773"/>
                    <a:pt x="1994440" y="1792406"/>
                    <a:pt x="1857851" y="1808408"/>
                  </a:cubicBezTo>
                  <a:lnTo>
                    <a:pt x="867251" y="1924042"/>
                  </a:lnTo>
                  <a:cubicBezTo>
                    <a:pt x="730663" y="1939948"/>
                    <a:pt x="597218" y="1852318"/>
                    <a:pt x="569881" y="1728589"/>
                  </a:cubicBezTo>
                  <a:cubicBezTo>
                    <a:pt x="542544" y="1604859"/>
                    <a:pt x="631508" y="1491035"/>
                    <a:pt x="768096" y="1475128"/>
                  </a:cubicBezTo>
                  <a:lnTo>
                    <a:pt x="2006346" y="1330539"/>
                  </a:lnTo>
                  <a:lnTo>
                    <a:pt x="2055971" y="1555043"/>
                  </a:lnTo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rtl="0"/>
              <a:endParaRPr lang="en-US"/>
            </a:p>
          </p:txBody>
        </p:sp>
      </p:grpSp>
      <p:sp>
        <p:nvSpPr>
          <p:cNvPr id="53" name="Title 4">
            <a:extLst>
              <a:ext uri="{FF2B5EF4-FFF2-40B4-BE49-F238E27FC236}">
                <a16:creationId xmlns:a16="http://schemas.microsoft.com/office/drawing/2014/main" id="{3EB37844-6813-8A4F-B673-98338147D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39" y="3297057"/>
            <a:ext cx="5633085" cy="123110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50E9A40-7D08-BB42-9D5B-9CA9A94D2B04}"/>
              </a:ext>
            </a:extLst>
          </p:cNvPr>
          <p:cNvGrpSpPr/>
          <p:nvPr userDrawn="1"/>
        </p:nvGrpSpPr>
        <p:grpSpPr>
          <a:xfrm>
            <a:off x="565166" y="1003151"/>
            <a:ext cx="3560683" cy="789375"/>
            <a:chOff x="3696232" y="2492065"/>
            <a:chExt cx="4305628" cy="954523"/>
          </a:xfrm>
          <a:solidFill>
            <a:schemeClr val="bg1"/>
          </a:solidFill>
        </p:grpSpPr>
        <p:sp>
          <p:nvSpPr>
            <p:cNvPr id="55" name="Freeform: Shape 28">
              <a:extLst>
                <a:ext uri="{FF2B5EF4-FFF2-40B4-BE49-F238E27FC236}">
                  <a16:creationId xmlns:a16="http://schemas.microsoft.com/office/drawing/2014/main" id="{7465D1B6-8046-EB49-AACE-88D018CF58D1}"/>
                </a:ext>
              </a:extLst>
            </p:cNvPr>
            <p:cNvSpPr/>
            <p:nvPr/>
          </p:nvSpPr>
          <p:spPr>
            <a:xfrm>
              <a:off x="3696232" y="2492065"/>
              <a:ext cx="3057186" cy="954523"/>
            </a:xfrm>
            <a:custGeom>
              <a:avLst/>
              <a:gdLst>
                <a:gd name="connsiteX0" fmla="*/ 1408081 w 4208144"/>
                <a:gd name="connsiteY0" fmla="*/ 737711 h 1313878"/>
                <a:gd name="connsiteX1" fmla="*/ 1408081 w 4208144"/>
                <a:gd name="connsiteY1" fmla="*/ 1290161 h 1313878"/>
                <a:gd name="connsiteX2" fmla="*/ 1175004 w 4208144"/>
                <a:gd name="connsiteY2" fmla="*/ 1290161 h 1313878"/>
                <a:gd name="connsiteX3" fmla="*/ 1175004 w 4208144"/>
                <a:gd name="connsiteY3" fmla="*/ 812959 h 1313878"/>
                <a:gd name="connsiteX4" fmla="*/ 1005554 w 4208144"/>
                <a:gd name="connsiteY4" fmla="*/ 618458 h 1313878"/>
                <a:gd name="connsiteX5" fmla="*/ 821722 w 4208144"/>
                <a:gd name="connsiteY5" fmla="*/ 814673 h 1313878"/>
                <a:gd name="connsiteX6" fmla="*/ 821722 w 4208144"/>
                <a:gd name="connsiteY6" fmla="*/ 1290923 h 1313878"/>
                <a:gd name="connsiteX7" fmla="*/ 587502 w 4208144"/>
                <a:gd name="connsiteY7" fmla="*/ 1290923 h 1313878"/>
                <a:gd name="connsiteX8" fmla="*/ 587502 w 4208144"/>
                <a:gd name="connsiteY8" fmla="*/ 812959 h 1313878"/>
                <a:gd name="connsiteX9" fmla="*/ 418052 w 4208144"/>
                <a:gd name="connsiteY9" fmla="*/ 618458 h 1313878"/>
                <a:gd name="connsiteX10" fmla="*/ 234220 w 4208144"/>
                <a:gd name="connsiteY10" fmla="*/ 814673 h 1313878"/>
                <a:gd name="connsiteX11" fmla="*/ 234220 w 4208144"/>
                <a:gd name="connsiteY11" fmla="*/ 1290923 h 1313878"/>
                <a:gd name="connsiteX12" fmla="*/ 0 w 4208144"/>
                <a:gd name="connsiteY12" fmla="*/ 1290923 h 1313878"/>
                <a:gd name="connsiteX13" fmla="*/ 0 w 4208144"/>
                <a:gd name="connsiteY13" fmla="*/ 422243 h 1313878"/>
                <a:gd name="connsiteX14" fmla="*/ 227648 w 4208144"/>
                <a:gd name="connsiteY14" fmla="*/ 422243 h 1313878"/>
                <a:gd name="connsiteX15" fmla="*/ 227648 w 4208144"/>
                <a:gd name="connsiteY15" fmla="*/ 524828 h 1313878"/>
                <a:gd name="connsiteX16" fmla="*/ 483203 w 4208144"/>
                <a:gd name="connsiteY16" fmla="*/ 398240 h 1313878"/>
                <a:gd name="connsiteX17" fmla="*/ 770287 w 4208144"/>
                <a:gd name="connsiteY17" fmla="*/ 546926 h 1313878"/>
                <a:gd name="connsiteX18" fmla="*/ 1065562 w 4208144"/>
                <a:gd name="connsiteY18" fmla="*/ 398240 h 1313878"/>
                <a:gd name="connsiteX19" fmla="*/ 1408081 w 4208144"/>
                <a:gd name="connsiteY19" fmla="*/ 737711 h 1313878"/>
                <a:gd name="connsiteX20" fmla="*/ 2412397 w 4208144"/>
                <a:gd name="connsiteY20" fmla="*/ 1290161 h 1313878"/>
                <a:gd name="connsiteX21" fmla="*/ 2183797 w 4208144"/>
                <a:gd name="connsiteY21" fmla="*/ 1290161 h 1313878"/>
                <a:gd name="connsiteX22" fmla="*/ 2183797 w 4208144"/>
                <a:gd name="connsiteY22" fmla="*/ 1194626 h 1313878"/>
                <a:gd name="connsiteX23" fmla="*/ 1923764 w 4208144"/>
                <a:gd name="connsiteY23" fmla="*/ 1313021 h 1313878"/>
                <a:gd name="connsiteX24" fmla="*/ 1503236 w 4208144"/>
                <a:gd name="connsiteY24" fmla="*/ 855821 h 1313878"/>
                <a:gd name="connsiteX25" fmla="*/ 1923764 w 4208144"/>
                <a:gd name="connsiteY25" fmla="*/ 398621 h 1313878"/>
                <a:gd name="connsiteX26" fmla="*/ 2183797 w 4208144"/>
                <a:gd name="connsiteY26" fmla="*/ 518350 h 1313878"/>
                <a:gd name="connsiteX27" fmla="*/ 2183797 w 4208144"/>
                <a:gd name="connsiteY27" fmla="*/ 422243 h 1313878"/>
                <a:gd name="connsiteX28" fmla="*/ 2412397 w 4208144"/>
                <a:gd name="connsiteY28" fmla="*/ 422243 h 1313878"/>
                <a:gd name="connsiteX29" fmla="*/ 1743075 w 4208144"/>
                <a:gd name="connsiteY29" fmla="*/ 855917 h 1313878"/>
                <a:gd name="connsiteX30" fmla="*/ 1967103 w 4208144"/>
                <a:gd name="connsiteY30" fmla="*/ 1095375 h 1313878"/>
                <a:gd name="connsiteX31" fmla="*/ 2191322 w 4208144"/>
                <a:gd name="connsiteY31" fmla="*/ 855917 h 1313878"/>
                <a:gd name="connsiteX32" fmla="*/ 1967103 w 4208144"/>
                <a:gd name="connsiteY32" fmla="*/ 616363 h 1313878"/>
                <a:gd name="connsiteX33" fmla="*/ 1743075 w 4208144"/>
                <a:gd name="connsiteY33" fmla="*/ 855917 h 1313878"/>
                <a:gd name="connsiteX34" fmla="*/ 2768060 w 4208144"/>
                <a:gd name="connsiteY34" fmla="*/ 731330 h 1313878"/>
                <a:gd name="connsiteX35" fmla="*/ 2850547 w 4208144"/>
                <a:gd name="connsiteY35" fmla="*/ 731330 h 1313878"/>
                <a:gd name="connsiteX36" fmla="*/ 3095625 w 4208144"/>
                <a:gd name="connsiteY36" fmla="*/ 422243 h 1313878"/>
                <a:gd name="connsiteX37" fmla="*/ 3382328 w 4208144"/>
                <a:gd name="connsiteY37" fmla="*/ 422243 h 1313878"/>
                <a:gd name="connsiteX38" fmla="*/ 3039999 w 4208144"/>
                <a:gd name="connsiteY38" fmla="*/ 830771 h 1313878"/>
                <a:gd name="connsiteX39" fmla="*/ 3385280 w 4208144"/>
                <a:gd name="connsiteY39" fmla="*/ 1290542 h 1313878"/>
                <a:gd name="connsiteX40" fmla="*/ 3097245 w 4208144"/>
                <a:gd name="connsiteY40" fmla="*/ 1290542 h 1313878"/>
                <a:gd name="connsiteX41" fmla="*/ 2846928 w 4208144"/>
                <a:gd name="connsiteY41" fmla="*/ 939165 h 1313878"/>
                <a:gd name="connsiteX42" fmla="*/ 2768060 w 4208144"/>
                <a:gd name="connsiteY42" fmla="*/ 939165 h 1313878"/>
                <a:gd name="connsiteX43" fmla="*/ 2768060 w 4208144"/>
                <a:gd name="connsiteY43" fmla="*/ 1290542 h 1313878"/>
                <a:gd name="connsiteX44" fmla="*/ 2533650 w 4208144"/>
                <a:gd name="connsiteY44" fmla="*/ 1290542 h 1313878"/>
                <a:gd name="connsiteX45" fmla="*/ 2533650 w 4208144"/>
                <a:gd name="connsiteY45" fmla="*/ 0 h 1313878"/>
                <a:gd name="connsiteX46" fmla="*/ 2767679 w 4208144"/>
                <a:gd name="connsiteY46" fmla="*/ 0 h 1313878"/>
                <a:gd name="connsiteX47" fmla="*/ 4208050 w 4208144"/>
                <a:gd name="connsiteY47" fmla="*/ 855155 h 1313878"/>
                <a:gd name="connsiteX48" fmla="*/ 4203668 w 4208144"/>
                <a:gd name="connsiteY48" fmla="*/ 934022 h 1313878"/>
                <a:gd name="connsiteX49" fmla="*/ 3587401 w 4208144"/>
                <a:gd name="connsiteY49" fmla="*/ 934022 h 1313878"/>
                <a:gd name="connsiteX50" fmla="*/ 3810000 w 4208144"/>
                <a:gd name="connsiteY50" fmla="*/ 1114425 h 1313878"/>
                <a:gd name="connsiteX51" fmla="*/ 4030695 w 4208144"/>
                <a:gd name="connsiteY51" fmla="*/ 1031653 h 1313878"/>
                <a:gd name="connsiteX52" fmla="*/ 4167664 w 4208144"/>
                <a:gd name="connsiteY52" fmla="*/ 1182148 h 1313878"/>
                <a:gd name="connsiteX53" fmla="*/ 3797237 w 4208144"/>
                <a:gd name="connsiteY53" fmla="*/ 1313879 h 1313878"/>
                <a:gd name="connsiteX54" fmla="*/ 3346133 w 4208144"/>
                <a:gd name="connsiteY54" fmla="*/ 859536 h 1313878"/>
                <a:gd name="connsiteX55" fmla="*/ 3785902 w 4208144"/>
                <a:gd name="connsiteY55" fmla="*/ 398621 h 1313878"/>
                <a:gd name="connsiteX56" fmla="*/ 4208145 w 4208144"/>
                <a:gd name="connsiteY56" fmla="*/ 855821 h 1313878"/>
                <a:gd name="connsiteX57" fmla="*/ 3588925 w 4208144"/>
                <a:gd name="connsiteY57" fmla="*/ 774668 h 1313878"/>
                <a:gd name="connsiteX58" fmla="*/ 3973545 w 4208144"/>
                <a:gd name="connsiteY58" fmla="*/ 774668 h 1313878"/>
                <a:gd name="connsiteX59" fmla="*/ 3784378 w 4208144"/>
                <a:gd name="connsiteY59" fmla="*/ 600932 h 1313878"/>
                <a:gd name="connsiteX60" fmla="*/ 3588639 w 4208144"/>
                <a:gd name="connsiteY60" fmla="*/ 774573 h 131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08144" h="1313878">
                  <a:moveTo>
                    <a:pt x="1408081" y="737711"/>
                  </a:moveTo>
                  <a:lnTo>
                    <a:pt x="1408081" y="1290161"/>
                  </a:lnTo>
                  <a:lnTo>
                    <a:pt x="1175004" y="1290161"/>
                  </a:lnTo>
                  <a:lnTo>
                    <a:pt x="1175004" y="812959"/>
                  </a:lnTo>
                  <a:cubicBezTo>
                    <a:pt x="1175004" y="687324"/>
                    <a:pt x="1111282" y="618458"/>
                    <a:pt x="1005554" y="618458"/>
                  </a:cubicBezTo>
                  <a:cubicBezTo>
                    <a:pt x="905065" y="618458"/>
                    <a:pt x="821722" y="683800"/>
                    <a:pt x="821722" y="814673"/>
                  </a:cubicBezTo>
                  <a:lnTo>
                    <a:pt x="821722" y="1290923"/>
                  </a:lnTo>
                  <a:lnTo>
                    <a:pt x="587502" y="1290923"/>
                  </a:lnTo>
                  <a:lnTo>
                    <a:pt x="587502" y="812959"/>
                  </a:lnTo>
                  <a:cubicBezTo>
                    <a:pt x="587502" y="687324"/>
                    <a:pt x="524732" y="618458"/>
                    <a:pt x="418052" y="618458"/>
                  </a:cubicBezTo>
                  <a:cubicBezTo>
                    <a:pt x="317564" y="618458"/>
                    <a:pt x="234220" y="683800"/>
                    <a:pt x="234220" y="814673"/>
                  </a:cubicBezTo>
                  <a:lnTo>
                    <a:pt x="234220" y="1290923"/>
                  </a:lnTo>
                  <a:lnTo>
                    <a:pt x="0" y="1290923"/>
                  </a:lnTo>
                  <a:lnTo>
                    <a:pt x="0" y="422243"/>
                  </a:lnTo>
                  <a:lnTo>
                    <a:pt x="227648" y="422243"/>
                  </a:lnTo>
                  <a:lnTo>
                    <a:pt x="227648" y="524828"/>
                  </a:lnTo>
                  <a:cubicBezTo>
                    <a:pt x="289655" y="432435"/>
                    <a:pt x="384620" y="398240"/>
                    <a:pt x="483203" y="398240"/>
                  </a:cubicBezTo>
                  <a:cubicBezTo>
                    <a:pt x="608838" y="398240"/>
                    <a:pt x="711803" y="454724"/>
                    <a:pt x="770287" y="546926"/>
                  </a:cubicBezTo>
                  <a:cubicBezTo>
                    <a:pt x="836962" y="437388"/>
                    <a:pt x="951262" y="398240"/>
                    <a:pt x="1065562" y="398240"/>
                  </a:cubicBezTo>
                  <a:cubicBezTo>
                    <a:pt x="1269968" y="398240"/>
                    <a:pt x="1408081" y="535972"/>
                    <a:pt x="1408081" y="737711"/>
                  </a:cubicBezTo>
                  <a:close/>
                  <a:moveTo>
                    <a:pt x="2412397" y="1290161"/>
                  </a:moveTo>
                  <a:lnTo>
                    <a:pt x="2183797" y="1290161"/>
                  </a:lnTo>
                  <a:lnTo>
                    <a:pt x="2183797" y="1194626"/>
                  </a:lnTo>
                  <a:cubicBezTo>
                    <a:pt x="2127314" y="1264539"/>
                    <a:pt x="2043113" y="1313021"/>
                    <a:pt x="1923764" y="1313021"/>
                  </a:cubicBezTo>
                  <a:cubicBezTo>
                    <a:pt x="1684115" y="1313021"/>
                    <a:pt x="1503236" y="1116616"/>
                    <a:pt x="1503236" y="855821"/>
                  </a:cubicBezTo>
                  <a:cubicBezTo>
                    <a:pt x="1503236" y="595027"/>
                    <a:pt x="1684211" y="398621"/>
                    <a:pt x="1923764" y="398621"/>
                  </a:cubicBezTo>
                  <a:cubicBezTo>
                    <a:pt x="2043589" y="398621"/>
                    <a:pt x="2126456" y="446913"/>
                    <a:pt x="2183797" y="518350"/>
                  </a:cubicBezTo>
                  <a:lnTo>
                    <a:pt x="2183797" y="422243"/>
                  </a:lnTo>
                  <a:lnTo>
                    <a:pt x="2412397" y="422243"/>
                  </a:lnTo>
                  <a:close/>
                  <a:moveTo>
                    <a:pt x="1743075" y="855917"/>
                  </a:moveTo>
                  <a:cubicBezTo>
                    <a:pt x="1743075" y="988505"/>
                    <a:pt x="1830038" y="1095375"/>
                    <a:pt x="1967103" y="1095375"/>
                  </a:cubicBezTo>
                  <a:cubicBezTo>
                    <a:pt x="2100453" y="1095375"/>
                    <a:pt x="2191322" y="992696"/>
                    <a:pt x="2191322" y="855917"/>
                  </a:cubicBezTo>
                  <a:cubicBezTo>
                    <a:pt x="2191322" y="719138"/>
                    <a:pt x="2100834" y="616363"/>
                    <a:pt x="1967103" y="616363"/>
                  </a:cubicBezTo>
                  <a:cubicBezTo>
                    <a:pt x="1829562" y="616553"/>
                    <a:pt x="1743075" y="723329"/>
                    <a:pt x="1743075" y="855917"/>
                  </a:cubicBezTo>
                  <a:close/>
                  <a:moveTo>
                    <a:pt x="2768060" y="731330"/>
                  </a:moveTo>
                  <a:lnTo>
                    <a:pt x="2850547" y="731330"/>
                  </a:lnTo>
                  <a:lnTo>
                    <a:pt x="3095625" y="422243"/>
                  </a:lnTo>
                  <a:lnTo>
                    <a:pt x="3382328" y="422243"/>
                  </a:lnTo>
                  <a:lnTo>
                    <a:pt x="3039999" y="830771"/>
                  </a:lnTo>
                  <a:lnTo>
                    <a:pt x="3385280" y="1290542"/>
                  </a:lnTo>
                  <a:lnTo>
                    <a:pt x="3097245" y="1290542"/>
                  </a:lnTo>
                  <a:lnTo>
                    <a:pt x="2846928" y="939165"/>
                  </a:lnTo>
                  <a:lnTo>
                    <a:pt x="2768060" y="939165"/>
                  </a:lnTo>
                  <a:lnTo>
                    <a:pt x="2768060" y="1290542"/>
                  </a:lnTo>
                  <a:lnTo>
                    <a:pt x="2533650" y="1290542"/>
                  </a:lnTo>
                  <a:lnTo>
                    <a:pt x="2533650" y="0"/>
                  </a:lnTo>
                  <a:lnTo>
                    <a:pt x="2767679" y="0"/>
                  </a:lnTo>
                  <a:close/>
                  <a:moveTo>
                    <a:pt x="4208050" y="855155"/>
                  </a:moveTo>
                  <a:cubicBezTo>
                    <a:pt x="4208164" y="881507"/>
                    <a:pt x="4206698" y="907843"/>
                    <a:pt x="4203668" y="934022"/>
                  </a:cubicBezTo>
                  <a:lnTo>
                    <a:pt x="3587401" y="934022"/>
                  </a:lnTo>
                  <a:cubicBezTo>
                    <a:pt x="3612547" y="1059275"/>
                    <a:pt x="3700367" y="1114425"/>
                    <a:pt x="3810000" y="1114425"/>
                  </a:cubicBezTo>
                  <a:cubicBezTo>
                    <a:pt x="3890886" y="1112977"/>
                    <a:pt x="3968810" y="1083755"/>
                    <a:pt x="4030695" y="1031653"/>
                  </a:cubicBezTo>
                  <a:lnTo>
                    <a:pt x="4167664" y="1182148"/>
                  </a:lnTo>
                  <a:cubicBezTo>
                    <a:pt x="4068890" y="1272635"/>
                    <a:pt x="3943350" y="1313879"/>
                    <a:pt x="3797237" y="1313879"/>
                  </a:cubicBezTo>
                  <a:cubicBezTo>
                    <a:pt x="3530537" y="1313879"/>
                    <a:pt x="3346133" y="1132904"/>
                    <a:pt x="3346133" y="859536"/>
                  </a:cubicBezTo>
                  <a:cubicBezTo>
                    <a:pt x="3346133" y="586169"/>
                    <a:pt x="3525870" y="398621"/>
                    <a:pt x="3785902" y="398621"/>
                  </a:cubicBezTo>
                  <a:cubicBezTo>
                    <a:pt x="4036124" y="398621"/>
                    <a:pt x="4207288" y="584740"/>
                    <a:pt x="4208145" y="855821"/>
                  </a:cubicBezTo>
                  <a:close/>
                  <a:moveTo>
                    <a:pt x="3588925" y="774668"/>
                  </a:moveTo>
                  <a:lnTo>
                    <a:pt x="3973545" y="774668"/>
                  </a:lnTo>
                  <a:cubicBezTo>
                    <a:pt x="3951923" y="663702"/>
                    <a:pt x="3884676" y="600932"/>
                    <a:pt x="3784378" y="600932"/>
                  </a:cubicBezTo>
                  <a:cubicBezTo>
                    <a:pt x="3673697" y="600075"/>
                    <a:pt x="3609213" y="666750"/>
                    <a:pt x="3588639" y="774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0291C93-DAC3-264F-BCA8-87FFC516A813}"/>
                </a:ext>
              </a:extLst>
            </p:cNvPr>
            <p:cNvGrpSpPr/>
            <p:nvPr/>
          </p:nvGrpSpPr>
          <p:grpSpPr>
            <a:xfrm>
              <a:off x="7165535" y="2496239"/>
              <a:ext cx="836325" cy="950349"/>
              <a:chOff x="10416953" y="250714"/>
              <a:chExt cx="1151181" cy="1308133"/>
            </a:xfrm>
            <a:grpFill/>
          </p:grpSpPr>
          <p:sp>
            <p:nvSpPr>
              <p:cNvPr id="57" name="Freeform: Shape 30">
                <a:extLst>
                  <a:ext uri="{FF2B5EF4-FFF2-40B4-BE49-F238E27FC236}">
                    <a16:creationId xmlns:a16="http://schemas.microsoft.com/office/drawing/2014/main" id="{D0B5D9F0-3020-FE44-8306-5C2439F6893D}"/>
                  </a:ext>
                </a:extLst>
              </p:cNvPr>
              <p:cNvSpPr/>
              <p:nvPr/>
            </p:nvSpPr>
            <p:spPr>
              <a:xfrm>
                <a:off x="10416953" y="250714"/>
                <a:ext cx="297932" cy="297942"/>
              </a:xfrm>
              <a:custGeom>
                <a:avLst/>
                <a:gdLst>
                  <a:gd name="connsiteX0" fmla="*/ 297932 w 297932"/>
                  <a:gd name="connsiteY0" fmla="*/ 150638 h 297942"/>
                  <a:gd name="connsiteX1" fmla="*/ 147304 w 297932"/>
                  <a:gd name="connsiteY1" fmla="*/ 297932 h 297942"/>
                  <a:gd name="connsiteX2" fmla="*/ 10 w 297932"/>
                  <a:gd name="connsiteY2" fmla="*/ 147304 h 297942"/>
                  <a:gd name="connsiteX3" fmla="*/ 150638 w 297932"/>
                  <a:gd name="connsiteY3" fmla="*/ 10 h 297942"/>
                  <a:gd name="connsiteX4" fmla="*/ 297932 w 297932"/>
                  <a:gd name="connsiteY4" fmla="*/ 147304 h 297942"/>
                  <a:gd name="connsiteX5" fmla="*/ 297932 w 297932"/>
                  <a:gd name="connsiteY5" fmla="*/ 150257 h 29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7932" h="297942">
                    <a:moveTo>
                      <a:pt x="297932" y="150638"/>
                    </a:moveTo>
                    <a:cubicBezTo>
                      <a:pt x="297009" y="232905"/>
                      <a:pt x="229571" y="298856"/>
                      <a:pt x="147304" y="297932"/>
                    </a:cubicBezTo>
                    <a:cubicBezTo>
                      <a:pt x="65037" y="297009"/>
                      <a:pt x="-914" y="229572"/>
                      <a:pt x="10" y="147304"/>
                    </a:cubicBezTo>
                    <a:cubicBezTo>
                      <a:pt x="933" y="65035"/>
                      <a:pt x="68371" y="-912"/>
                      <a:pt x="150638" y="10"/>
                    </a:cubicBezTo>
                    <a:cubicBezTo>
                      <a:pt x="231610" y="915"/>
                      <a:pt x="297028" y="66334"/>
                      <a:pt x="297932" y="147304"/>
                    </a:cubicBezTo>
                    <a:cubicBezTo>
                      <a:pt x="297932" y="148352"/>
                      <a:pt x="297932" y="149304"/>
                      <a:pt x="297932" y="1502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ID4096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31">
                <a:extLst>
                  <a:ext uri="{FF2B5EF4-FFF2-40B4-BE49-F238E27FC236}">
                    <a16:creationId xmlns:a16="http://schemas.microsoft.com/office/drawing/2014/main" id="{F10B80F5-DEFF-6946-B470-315AF5A7BD8A}"/>
                  </a:ext>
                </a:extLst>
              </p:cNvPr>
              <p:cNvSpPr/>
              <p:nvPr/>
            </p:nvSpPr>
            <p:spPr>
              <a:xfrm>
                <a:off x="10449423" y="668052"/>
                <a:ext cx="233267" cy="868394"/>
              </a:xfrm>
              <a:custGeom>
                <a:avLst/>
                <a:gdLst>
                  <a:gd name="connsiteX0" fmla="*/ 0 w 233267"/>
                  <a:gd name="connsiteY0" fmla="*/ 0 h 868394"/>
                  <a:gd name="connsiteX1" fmla="*/ 233267 w 233267"/>
                  <a:gd name="connsiteY1" fmla="*/ 0 h 868394"/>
                  <a:gd name="connsiteX2" fmla="*/ 233267 w 233267"/>
                  <a:gd name="connsiteY2" fmla="*/ 868394 h 868394"/>
                  <a:gd name="connsiteX3" fmla="*/ 0 w 233267"/>
                  <a:gd name="connsiteY3" fmla="*/ 868394 h 86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267" h="868394">
                    <a:moveTo>
                      <a:pt x="0" y="0"/>
                    </a:moveTo>
                    <a:lnTo>
                      <a:pt x="233267" y="0"/>
                    </a:lnTo>
                    <a:lnTo>
                      <a:pt x="233267" y="868394"/>
                    </a:lnTo>
                    <a:lnTo>
                      <a:pt x="0" y="8683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ID4096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32">
                <a:extLst>
                  <a:ext uri="{FF2B5EF4-FFF2-40B4-BE49-F238E27FC236}">
                    <a16:creationId xmlns:a16="http://schemas.microsoft.com/office/drawing/2014/main" id="{F6EF2C90-DAD1-514F-9AB1-6A1F873F8544}"/>
                  </a:ext>
                </a:extLst>
              </p:cNvPr>
              <p:cNvSpPr/>
              <p:nvPr/>
            </p:nvSpPr>
            <p:spPr>
              <a:xfrm>
                <a:off x="10787846" y="409829"/>
                <a:ext cx="780288" cy="1149018"/>
              </a:xfrm>
              <a:custGeom>
                <a:avLst/>
                <a:gdLst>
                  <a:gd name="connsiteX0" fmla="*/ 716471 w 780288"/>
                  <a:gd name="connsiteY0" fmla="*/ 466058 h 1149018"/>
                  <a:gd name="connsiteX1" fmla="*/ 401384 w 780288"/>
                  <a:gd name="connsiteY1" fmla="*/ 466058 h 1149018"/>
                  <a:gd name="connsiteX2" fmla="*/ 401384 w 780288"/>
                  <a:gd name="connsiteY2" fmla="*/ 783241 h 1149018"/>
                  <a:gd name="connsiteX3" fmla="*/ 531495 w 780288"/>
                  <a:gd name="connsiteY3" fmla="*/ 931164 h 1149018"/>
                  <a:gd name="connsiteX4" fmla="*/ 694563 w 780288"/>
                  <a:gd name="connsiteY4" fmla="*/ 874776 h 1149018"/>
                  <a:gd name="connsiteX5" fmla="*/ 780288 w 780288"/>
                  <a:gd name="connsiteY5" fmla="*/ 1057466 h 1149018"/>
                  <a:gd name="connsiteX6" fmla="*/ 492538 w 780288"/>
                  <a:gd name="connsiteY6" fmla="*/ 1149001 h 1149018"/>
                  <a:gd name="connsiteX7" fmla="*/ 167640 w 780288"/>
                  <a:gd name="connsiteY7" fmla="*/ 802005 h 1149018"/>
                  <a:gd name="connsiteX8" fmla="*/ 167640 w 780288"/>
                  <a:gd name="connsiteY8" fmla="*/ 466058 h 1149018"/>
                  <a:gd name="connsiteX9" fmla="*/ 0 w 780288"/>
                  <a:gd name="connsiteY9" fmla="*/ 466058 h 1149018"/>
                  <a:gd name="connsiteX10" fmla="*/ 0 w 780288"/>
                  <a:gd name="connsiteY10" fmla="*/ 258223 h 1149018"/>
                  <a:gd name="connsiteX11" fmla="*/ 167640 w 780288"/>
                  <a:gd name="connsiteY11" fmla="*/ 258223 h 1149018"/>
                  <a:gd name="connsiteX12" fmla="*/ 167640 w 780288"/>
                  <a:gd name="connsiteY12" fmla="*/ 0 h 1149018"/>
                  <a:gd name="connsiteX13" fmla="*/ 401574 w 780288"/>
                  <a:gd name="connsiteY13" fmla="*/ 0 h 1149018"/>
                  <a:gd name="connsiteX14" fmla="*/ 401574 w 780288"/>
                  <a:gd name="connsiteY14" fmla="*/ 258223 h 1149018"/>
                  <a:gd name="connsiteX15" fmla="*/ 716852 w 780288"/>
                  <a:gd name="connsiteY15" fmla="*/ 258223 h 114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80288" h="1149018">
                    <a:moveTo>
                      <a:pt x="716471" y="466058"/>
                    </a:moveTo>
                    <a:lnTo>
                      <a:pt x="401384" y="466058"/>
                    </a:lnTo>
                    <a:lnTo>
                      <a:pt x="401384" y="783241"/>
                    </a:lnTo>
                    <a:cubicBezTo>
                      <a:pt x="401384" y="891635"/>
                      <a:pt x="458534" y="931164"/>
                      <a:pt x="531495" y="931164"/>
                    </a:cubicBezTo>
                    <a:cubicBezTo>
                      <a:pt x="587121" y="931164"/>
                      <a:pt x="647224" y="903351"/>
                      <a:pt x="694563" y="874776"/>
                    </a:cubicBezTo>
                    <a:lnTo>
                      <a:pt x="780288" y="1057466"/>
                    </a:lnTo>
                    <a:cubicBezTo>
                      <a:pt x="696563" y="1117835"/>
                      <a:pt x="595751" y="1149896"/>
                      <a:pt x="492538" y="1149001"/>
                    </a:cubicBezTo>
                    <a:cubicBezTo>
                      <a:pt x="277082" y="1149001"/>
                      <a:pt x="167640" y="1027271"/>
                      <a:pt x="167640" y="802005"/>
                    </a:cubicBezTo>
                    <a:lnTo>
                      <a:pt x="167640" y="466058"/>
                    </a:lnTo>
                    <a:lnTo>
                      <a:pt x="0" y="466058"/>
                    </a:lnTo>
                    <a:lnTo>
                      <a:pt x="0" y="258223"/>
                    </a:lnTo>
                    <a:lnTo>
                      <a:pt x="167640" y="258223"/>
                    </a:lnTo>
                    <a:lnTo>
                      <a:pt x="167640" y="0"/>
                    </a:lnTo>
                    <a:lnTo>
                      <a:pt x="401574" y="0"/>
                    </a:lnTo>
                    <a:lnTo>
                      <a:pt x="401574" y="258223"/>
                    </a:lnTo>
                    <a:lnTo>
                      <a:pt x="716852" y="2582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ID4096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3BE08F1-E0F0-F642-82D0-ED3CEED09D4F}"/>
              </a:ext>
            </a:extLst>
          </p:cNvPr>
          <p:cNvGrpSpPr/>
          <p:nvPr userDrawn="1"/>
        </p:nvGrpSpPr>
        <p:grpSpPr>
          <a:xfrm>
            <a:off x="565166" y="1979256"/>
            <a:ext cx="3969136" cy="768235"/>
            <a:chOff x="3696232" y="3672384"/>
            <a:chExt cx="4799535" cy="928960"/>
          </a:xfrm>
          <a:solidFill>
            <a:schemeClr val="bg1"/>
          </a:solidFill>
        </p:grpSpPr>
        <p:sp>
          <p:nvSpPr>
            <p:cNvPr id="61" name="Freeform: Shape 34">
              <a:extLst>
                <a:ext uri="{FF2B5EF4-FFF2-40B4-BE49-F238E27FC236}">
                  <a16:creationId xmlns:a16="http://schemas.microsoft.com/office/drawing/2014/main" id="{F96FB26E-BE85-644A-8AE2-3AA060821A0C}"/>
                </a:ext>
              </a:extLst>
            </p:cNvPr>
            <p:cNvSpPr/>
            <p:nvPr/>
          </p:nvSpPr>
          <p:spPr>
            <a:xfrm>
              <a:off x="5534491" y="3674169"/>
              <a:ext cx="662236" cy="666051"/>
            </a:xfrm>
            <a:custGeom>
              <a:avLst/>
              <a:gdLst>
                <a:gd name="connsiteX0" fmla="*/ 463678 w 909162"/>
                <a:gd name="connsiteY0" fmla="*/ 217646 h 914400"/>
                <a:gd name="connsiteX1" fmla="*/ 239459 w 909162"/>
                <a:gd name="connsiteY1" fmla="*/ 457200 h 914400"/>
                <a:gd name="connsiteX2" fmla="*/ 463678 w 909162"/>
                <a:gd name="connsiteY2" fmla="*/ 696658 h 914400"/>
                <a:gd name="connsiteX3" fmla="*/ 687706 w 909162"/>
                <a:gd name="connsiteY3" fmla="*/ 457200 h 914400"/>
                <a:gd name="connsiteX4" fmla="*/ 463678 w 909162"/>
                <a:gd name="connsiteY4" fmla="*/ 217646 h 914400"/>
                <a:gd name="connsiteX5" fmla="*/ 420148 w 909162"/>
                <a:gd name="connsiteY5" fmla="*/ 0 h 914400"/>
                <a:gd name="connsiteX6" fmla="*/ 680181 w 909162"/>
                <a:gd name="connsiteY6" fmla="*/ 119729 h 914400"/>
                <a:gd name="connsiteX7" fmla="*/ 680181 w 909162"/>
                <a:gd name="connsiteY7" fmla="*/ 24479 h 914400"/>
                <a:gd name="connsiteX8" fmla="*/ 908781 w 909162"/>
                <a:gd name="connsiteY8" fmla="*/ 24479 h 914400"/>
                <a:gd name="connsiteX9" fmla="*/ 909162 w 909162"/>
                <a:gd name="connsiteY9" fmla="*/ 892302 h 914400"/>
                <a:gd name="connsiteX10" fmla="*/ 680562 w 909162"/>
                <a:gd name="connsiteY10" fmla="*/ 892302 h 914400"/>
                <a:gd name="connsiteX11" fmla="*/ 680562 w 909162"/>
                <a:gd name="connsiteY11" fmla="*/ 796480 h 914400"/>
                <a:gd name="connsiteX12" fmla="*/ 420529 w 909162"/>
                <a:gd name="connsiteY12" fmla="*/ 914400 h 914400"/>
                <a:gd name="connsiteX13" fmla="*/ 0 w 909162"/>
                <a:gd name="connsiteY13" fmla="*/ 457200 h 914400"/>
                <a:gd name="connsiteX14" fmla="*/ 420148 w 909162"/>
                <a:gd name="connsiteY1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9162" h="914400">
                  <a:moveTo>
                    <a:pt x="463678" y="217646"/>
                  </a:moveTo>
                  <a:cubicBezTo>
                    <a:pt x="326327" y="217932"/>
                    <a:pt x="239459" y="324993"/>
                    <a:pt x="239459" y="457200"/>
                  </a:cubicBezTo>
                  <a:cubicBezTo>
                    <a:pt x="239459" y="589692"/>
                    <a:pt x="326327" y="696658"/>
                    <a:pt x="463678" y="696658"/>
                  </a:cubicBezTo>
                  <a:cubicBezTo>
                    <a:pt x="597028" y="696658"/>
                    <a:pt x="687706" y="593978"/>
                    <a:pt x="687706" y="457200"/>
                  </a:cubicBezTo>
                  <a:cubicBezTo>
                    <a:pt x="687706" y="320421"/>
                    <a:pt x="597123" y="217646"/>
                    <a:pt x="463678" y="217646"/>
                  </a:cubicBezTo>
                  <a:close/>
                  <a:moveTo>
                    <a:pt x="420148" y="0"/>
                  </a:moveTo>
                  <a:cubicBezTo>
                    <a:pt x="539972" y="0"/>
                    <a:pt x="622840" y="48387"/>
                    <a:pt x="680181" y="119729"/>
                  </a:cubicBezTo>
                  <a:lnTo>
                    <a:pt x="680181" y="24479"/>
                  </a:lnTo>
                  <a:lnTo>
                    <a:pt x="908781" y="24479"/>
                  </a:lnTo>
                  <a:lnTo>
                    <a:pt x="909162" y="892302"/>
                  </a:lnTo>
                  <a:lnTo>
                    <a:pt x="680562" y="892302"/>
                  </a:lnTo>
                  <a:lnTo>
                    <a:pt x="680562" y="796480"/>
                  </a:lnTo>
                  <a:cubicBezTo>
                    <a:pt x="624078" y="866775"/>
                    <a:pt x="539782" y="914400"/>
                    <a:pt x="420529" y="914400"/>
                  </a:cubicBezTo>
                  <a:cubicBezTo>
                    <a:pt x="180499" y="914400"/>
                    <a:pt x="0" y="718185"/>
                    <a:pt x="0" y="457200"/>
                  </a:cubicBezTo>
                  <a:cubicBezTo>
                    <a:pt x="0" y="196215"/>
                    <a:pt x="180975" y="0"/>
                    <a:pt x="42014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2" name="Graphic 71">
              <a:extLst>
                <a:ext uri="{FF2B5EF4-FFF2-40B4-BE49-F238E27FC236}">
                  <a16:creationId xmlns:a16="http://schemas.microsoft.com/office/drawing/2014/main" id="{0FA33697-7F7B-1F48-B47C-9DFFB03FAA4F}"/>
                </a:ext>
              </a:extLst>
            </p:cNvPr>
            <p:cNvSpPr/>
            <p:nvPr/>
          </p:nvSpPr>
          <p:spPr>
            <a:xfrm>
              <a:off x="4442787" y="3672384"/>
              <a:ext cx="1025787" cy="649123"/>
            </a:xfrm>
            <a:custGeom>
              <a:avLst/>
              <a:gdLst>
                <a:gd name="connsiteX0" fmla="*/ 1025148 w 1025787"/>
                <a:gd name="connsiteY0" fmla="*/ 245719 h 649123"/>
                <a:gd name="connsiteX1" fmla="*/ 1025148 w 1025787"/>
                <a:gd name="connsiteY1" fmla="*/ 648472 h 649123"/>
                <a:gd name="connsiteX2" fmla="*/ 855305 w 1025787"/>
                <a:gd name="connsiteY2" fmla="*/ 648472 h 649123"/>
                <a:gd name="connsiteX3" fmla="*/ 855305 w 1025787"/>
                <a:gd name="connsiteY3" fmla="*/ 300807 h 649123"/>
                <a:gd name="connsiteX4" fmla="*/ 731877 w 1025787"/>
                <a:gd name="connsiteY4" fmla="*/ 159271 h 649123"/>
                <a:gd name="connsiteX5" fmla="*/ 597973 w 1025787"/>
                <a:gd name="connsiteY5" fmla="*/ 302194 h 649123"/>
                <a:gd name="connsiteX6" fmla="*/ 597973 w 1025787"/>
                <a:gd name="connsiteY6" fmla="*/ 648749 h 649123"/>
                <a:gd name="connsiteX7" fmla="*/ 428200 w 1025787"/>
                <a:gd name="connsiteY7" fmla="*/ 648749 h 649123"/>
                <a:gd name="connsiteX8" fmla="*/ 428200 w 1025787"/>
                <a:gd name="connsiteY8" fmla="*/ 300807 h 649123"/>
                <a:gd name="connsiteX9" fmla="*/ 304772 w 1025787"/>
                <a:gd name="connsiteY9" fmla="*/ 159271 h 649123"/>
                <a:gd name="connsiteX10" fmla="*/ 170868 w 1025787"/>
                <a:gd name="connsiteY10" fmla="*/ 302194 h 649123"/>
                <a:gd name="connsiteX11" fmla="*/ 170868 w 1025787"/>
                <a:gd name="connsiteY11" fmla="*/ 648749 h 649123"/>
                <a:gd name="connsiteX12" fmla="*/ -224 w 1025787"/>
                <a:gd name="connsiteY12" fmla="*/ 648749 h 649123"/>
                <a:gd name="connsiteX13" fmla="*/ -224 w 1025787"/>
                <a:gd name="connsiteY13" fmla="*/ 16209 h 649123"/>
                <a:gd name="connsiteX14" fmla="*/ 165595 w 1025787"/>
                <a:gd name="connsiteY14" fmla="*/ 16209 h 649123"/>
                <a:gd name="connsiteX15" fmla="*/ 165595 w 1025787"/>
                <a:gd name="connsiteY15" fmla="*/ 91001 h 649123"/>
                <a:gd name="connsiteX16" fmla="*/ 351743 w 1025787"/>
                <a:gd name="connsiteY16" fmla="*/ -373 h 649123"/>
                <a:gd name="connsiteX17" fmla="*/ 560716 w 1025787"/>
                <a:gd name="connsiteY17" fmla="*/ 108068 h 649123"/>
                <a:gd name="connsiteX18" fmla="*/ 775795 w 1025787"/>
                <a:gd name="connsiteY18" fmla="*/ -373 h 649123"/>
                <a:gd name="connsiteX19" fmla="*/ 1025564 w 1025787"/>
                <a:gd name="connsiteY19" fmla="*/ 245996 h 64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5787" h="649123">
                  <a:moveTo>
                    <a:pt x="1025148" y="245719"/>
                  </a:moveTo>
                  <a:lnTo>
                    <a:pt x="1025148" y="648472"/>
                  </a:lnTo>
                  <a:lnTo>
                    <a:pt x="855305" y="648472"/>
                  </a:lnTo>
                  <a:lnTo>
                    <a:pt x="855305" y="300807"/>
                  </a:lnTo>
                  <a:cubicBezTo>
                    <a:pt x="855305" y="209502"/>
                    <a:pt x="808959" y="159271"/>
                    <a:pt x="731877" y="159271"/>
                  </a:cubicBezTo>
                  <a:cubicBezTo>
                    <a:pt x="658681" y="159271"/>
                    <a:pt x="597973" y="206866"/>
                    <a:pt x="597973" y="302194"/>
                  </a:cubicBezTo>
                  <a:lnTo>
                    <a:pt x="597973" y="648749"/>
                  </a:lnTo>
                  <a:lnTo>
                    <a:pt x="428200" y="648749"/>
                  </a:lnTo>
                  <a:lnTo>
                    <a:pt x="428200" y="300807"/>
                  </a:lnTo>
                  <a:cubicBezTo>
                    <a:pt x="428200" y="209502"/>
                    <a:pt x="382409" y="159271"/>
                    <a:pt x="304772" y="159271"/>
                  </a:cubicBezTo>
                  <a:cubicBezTo>
                    <a:pt x="231576" y="159271"/>
                    <a:pt x="170868" y="206866"/>
                    <a:pt x="170868" y="302194"/>
                  </a:cubicBezTo>
                  <a:lnTo>
                    <a:pt x="170868" y="648749"/>
                  </a:lnTo>
                  <a:lnTo>
                    <a:pt x="-224" y="648749"/>
                  </a:lnTo>
                  <a:lnTo>
                    <a:pt x="-224" y="16209"/>
                  </a:lnTo>
                  <a:lnTo>
                    <a:pt x="165595" y="16209"/>
                  </a:lnTo>
                  <a:lnTo>
                    <a:pt x="165595" y="91001"/>
                  </a:lnTo>
                  <a:cubicBezTo>
                    <a:pt x="210623" y="23840"/>
                    <a:pt x="279934" y="-373"/>
                    <a:pt x="351743" y="-373"/>
                  </a:cubicBezTo>
                  <a:cubicBezTo>
                    <a:pt x="443116" y="-373"/>
                    <a:pt x="518255" y="40769"/>
                    <a:pt x="560716" y="108068"/>
                  </a:cubicBezTo>
                  <a:cubicBezTo>
                    <a:pt x="609699" y="27656"/>
                    <a:pt x="692539" y="-373"/>
                    <a:pt x="775795" y="-373"/>
                  </a:cubicBezTo>
                  <a:cubicBezTo>
                    <a:pt x="924685" y="-720"/>
                    <a:pt x="1025564" y="99187"/>
                    <a:pt x="1025564" y="245996"/>
                  </a:cubicBezTo>
                  <a:close/>
                </a:path>
              </a:pathLst>
            </a:custGeom>
            <a:grpFill/>
            <a:ln w="68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3" name="Graphic 76">
              <a:extLst>
                <a:ext uri="{FF2B5EF4-FFF2-40B4-BE49-F238E27FC236}">
                  <a16:creationId xmlns:a16="http://schemas.microsoft.com/office/drawing/2014/main" id="{AD2B23E5-F721-3049-A694-7225588679DF}"/>
                </a:ext>
              </a:extLst>
            </p:cNvPr>
            <p:cNvSpPr/>
            <p:nvPr/>
          </p:nvSpPr>
          <p:spPr>
            <a:xfrm>
              <a:off x="6281207" y="3693830"/>
              <a:ext cx="554348" cy="632262"/>
            </a:xfrm>
            <a:custGeom>
              <a:avLst/>
              <a:gdLst>
                <a:gd name="connsiteX0" fmla="*/ 546578 w 554348"/>
                <a:gd name="connsiteY0" fmla="*/ 124468 h 632262"/>
                <a:gd name="connsiteX1" fmla="*/ 234922 w 554348"/>
                <a:gd name="connsiteY1" fmla="*/ 480251 h 632262"/>
                <a:gd name="connsiteX2" fmla="*/ 554348 w 554348"/>
                <a:gd name="connsiteY2" fmla="*/ 480251 h 632262"/>
                <a:gd name="connsiteX3" fmla="*/ 554348 w 554348"/>
                <a:gd name="connsiteY3" fmla="*/ 632263 h 632262"/>
                <a:gd name="connsiteX4" fmla="*/ 0 w 554348"/>
                <a:gd name="connsiteY4" fmla="*/ 632263 h 632262"/>
                <a:gd name="connsiteX5" fmla="*/ 0 w 554348"/>
                <a:gd name="connsiteY5" fmla="*/ 509529 h 632262"/>
                <a:gd name="connsiteX6" fmla="*/ 318941 w 554348"/>
                <a:gd name="connsiteY6" fmla="*/ 151527 h 632262"/>
                <a:gd name="connsiteX7" fmla="*/ 11101 w 554348"/>
                <a:gd name="connsiteY7" fmla="*/ 151527 h 632262"/>
                <a:gd name="connsiteX8" fmla="*/ 11101 w 554348"/>
                <a:gd name="connsiteY8" fmla="*/ 0 h 632262"/>
                <a:gd name="connsiteX9" fmla="*/ 546578 w 554348"/>
                <a:gd name="connsiteY9" fmla="*/ 0 h 632262"/>
                <a:gd name="connsiteX10" fmla="*/ 546578 w 554348"/>
                <a:gd name="connsiteY10" fmla="*/ 124468 h 63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4348" h="632262">
                  <a:moveTo>
                    <a:pt x="546578" y="124468"/>
                  </a:moveTo>
                  <a:lnTo>
                    <a:pt x="234922" y="480251"/>
                  </a:lnTo>
                  <a:lnTo>
                    <a:pt x="554348" y="480251"/>
                  </a:lnTo>
                  <a:lnTo>
                    <a:pt x="554348" y="632263"/>
                  </a:lnTo>
                  <a:lnTo>
                    <a:pt x="0" y="632263"/>
                  </a:lnTo>
                  <a:lnTo>
                    <a:pt x="0" y="509529"/>
                  </a:lnTo>
                  <a:lnTo>
                    <a:pt x="318941" y="151527"/>
                  </a:lnTo>
                  <a:lnTo>
                    <a:pt x="11101" y="151527"/>
                  </a:lnTo>
                  <a:lnTo>
                    <a:pt x="11101" y="0"/>
                  </a:lnTo>
                  <a:lnTo>
                    <a:pt x="546578" y="0"/>
                  </a:lnTo>
                  <a:lnTo>
                    <a:pt x="546578" y="124468"/>
                  </a:lnTo>
                  <a:close/>
                </a:path>
              </a:pathLst>
            </a:custGeom>
            <a:grpFill/>
            <a:ln w="69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4" name="Graphic 78">
              <a:extLst>
                <a:ext uri="{FF2B5EF4-FFF2-40B4-BE49-F238E27FC236}">
                  <a16:creationId xmlns:a16="http://schemas.microsoft.com/office/drawing/2014/main" id="{C68D3458-A11F-1949-B9EC-740B2E21C05A}"/>
                </a:ext>
              </a:extLst>
            </p:cNvPr>
            <p:cNvSpPr/>
            <p:nvPr/>
          </p:nvSpPr>
          <p:spPr>
            <a:xfrm>
              <a:off x="7180657" y="3675147"/>
              <a:ext cx="598266" cy="649123"/>
            </a:xfrm>
            <a:custGeom>
              <a:avLst/>
              <a:gdLst>
                <a:gd name="connsiteX0" fmla="*/ 597457 w 598266"/>
                <a:gd name="connsiteY0" fmla="*/ 245719 h 649123"/>
                <a:gd name="connsiteX1" fmla="*/ 597457 w 598266"/>
                <a:gd name="connsiteY1" fmla="*/ 648472 h 649123"/>
                <a:gd name="connsiteX2" fmla="*/ 427545 w 598266"/>
                <a:gd name="connsiteY2" fmla="*/ 648472 h 649123"/>
                <a:gd name="connsiteX3" fmla="*/ 427545 w 598266"/>
                <a:gd name="connsiteY3" fmla="*/ 300807 h 649123"/>
                <a:gd name="connsiteX4" fmla="*/ 304117 w 598266"/>
                <a:gd name="connsiteY4" fmla="*/ 159271 h 649123"/>
                <a:gd name="connsiteX5" fmla="*/ 170213 w 598266"/>
                <a:gd name="connsiteY5" fmla="*/ 302194 h 649123"/>
                <a:gd name="connsiteX6" fmla="*/ 170213 w 598266"/>
                <a:gd name="connsiteY6" fmla="*/ 648749 h 649123"/>
                <a:gd name="connsiteX7" fmla="*/ -254 w 598266"/>
                <a:gd name="connsiteY7" fmla="*/ 648749 h 649123"/>
                <a:gd name="connsiteX8" fmla="*/ -254 w 598266"/>
                <a:gd name="connsiteY8" fmla="*/ 16209 h 649123"/>
                <a:gd name="connsiteX9" fmla="*/ 165565 w 598266"/>
                <a:gd name="connsiteY9" fmla="*/ 16209 h 649123"/>
                <a:gd name="connsiteX10" fmla="*/ 165565 w 598266"/>
                <a:gd name="connsiteY10" fmla="*/ 91001 h 649123"/>
                <a:gd name="connsiteX11" fmla="*/ 351712 w 598266"/>
                <a:gd name="connsiteY11" fmla="*/ -373 h 649123"/>
                <a:gd name="connsiteX12" fmla="*/ 598013 w 598266"/>
                <a:gd name="connsiteY12" fmla="*/ 245996 h 64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266" h="649123">
                  <a:moveTo>
                    <a:pt x="597457" y="245719"/>
                  </a:moveTo>
                  <a:lnTo>
                    <a:pt x="597457" y="648472"/>
                  </a:lnTo>
                  <a:lnTo>
                    <a:pt x="427545" y="648472"/>
                  </a:lnTo>
                  <a:lnTo>
                    <a:pt x="427545" y="300807"/>
                  </a:lnTo>
                  <a:cubicBezTo>
                    <a:pt x="427545" y="209502"/>
                    <a:pt x="381823" y="159271"/>
                    <a:pt x="304117" y="159271"/>
                  </a:cubicBezTo>
                  <a:cubicBezTo>
                    <a:pt x="230921" y="159271"/>
                    <a:pt x="170213" y="206866"/>
                    <a:pt x="170213" y="302194"/>
                  </a:cubicBezTo>
                  <a:lnTo>
                    <a:pt x="170213" y="648749"/>
                  </a:lnTo>
                  <a:lnTo>
                    <a:pt x="-254" y="648749"/>
                  </a:lnTo>
                  <a:lnTo>
                    <a:pt x="-254" y="16209"/>
                  </a:lnTo>
                  <a:lnTo>
                    <a:pt x="165565" y="16209"/>
                  </a:lnTo>
                  <a:lnTo>
                    <a:pt x="165565" y="91001"/>
                  </a:lnTo>
                  <a:cubicBezTo>
                    <a:pt x="210731" y="23840"/>
                    <a:pt x="279904" y="-373"/>
                    <a:pt x="351712" y="-373"/>
                  </a:cubicBezTo>
                  <a:cubicBezTo>
                    <a:pt x="495468" y="-720"/>
                    <a:pt x="598013" y="99187"/>
                    <a:pt x="598013" y="245996"/>
                  </a:cubicBezTo>
                  <a:close/>
                </a:path>
              </a:pathLst>
            </a:custGeom>
            <a:grpFill/>
            <a:ln w="68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5" name="Freeform: Shape 38">
              <a:extLst>
                <a:ext uri="{FF2B5EF4-FFF2-40B4-BE49-F238E27FC236}">
                  <a16:creationId xmlns:a16="http://schemas.microsoft.com/office/drawing/2014/main" id="{6B89FC5E-E2E3-CB49-8CBF-7688AFF931C9}"/>
                </a:ext>
              </a:extLst>
            </p:cNvPr>
            <p:cNvSpPr/>
            <p:nvPr/>
          </p:nvSpPr>
          <p:spPr>
            <a:xfrm>
              <a:off x="7842205" y="3678933"/>
              <a:ext cx="653562" cy="922411"/>
            </a:xfrm>
            <a:custGeom>
              <a:avLst/>
              <a:gdLst>
                <a:gd name="connsiteX0" fmla="*/ 458819 w 897255"/>
                <a:gd name="connsiteY0" fmla="*/ 214217 h 1266349"/>
                <a:gd name="connsiteX1" fmla="*/ 239744 w 897255"/>
                <a:gd name="connsiteY1" fmla="*/ 442817 h 1266349"/>
                <a:gd name="connsiteX2" fmla="*/ 458819 w 897255"/>
                <a:gd name="connsiteY2" fmla="*/ 670465 h 1266349"/>
                <a:gd name="connsiteX3" fmla="*/ 676465 w 897255"/>
                <a:gd name="connsiteY3" fmla="*/ 442817 h 1266349"/>
                <a:gd name="connsiteX4" fmla="*/ 458819 w 897255"/>
                <a:gd name="connsiteY4" fmla="*/ 214217 h 1266349"/>
                <a:gd name="connsiteX5" fmla="*/ 400050 w 897255"/>
                <a:gd name="connsiteY5" fmla="*/ 0 h 1266349"/>
                <a:gd name="connsiteX6" fmla="*/ 618742 w 897255"/>
                <a:gd name="connsiteY6" fmla="*/ 70161 h 1266349"/>
                <a:gd name="connsiteX7" fmla="*/ 667702 w 897255"/>
                <a:gd name="connsiteY7" fmla="*/ 119157 h 1266349"/>
                <a:gd name="connsiteX8" fmla="*/ 667702 w 897255"/>
                <a:gd name="connsiteY8" fmla="*/ 119349 h 1266349"/>
                <a:gd name="connsiteX9" fmla="*/ 668655 w 897255"/>
                <a:gd name="connsiteY9" fmla="*/ 120111 h 1266349"/>
                <a:gd name="connsiteX10" fmla="*/ 667702 w 897255"/>
                <a:gd name="connsiteY10" fmla="*/ 119157 h 1266349"/>
                <a:gd name="connsiteX11" fmla="*/ 667702 w 897255"/>
                <a:gd name="connsiteY11" fmla="*/ 22860 h 1266349"/>
                <a:gd name="connsiteX12" fmla="*/ 897255 w 897255"/>
                <a:gd name="connsiteY12" fmla="*/ 22860 h 1266349"/>
                <a:gd name="connsiteX13" fmla="*/ 897255 w 897255"/>
                <a:gd name="connsiteY13" fmla="*/ 819150 h 1266349"/>
                <a:gd name="connsiteX14" fmla="*/ 428339 w 897255"/>
                <a:gd name="connsiteY14" fmla="*/ 1266349 h 1266349"/>
                <a:gd name="connsiteX15" fmla="*/ 48196 w 897255"/>
                <a:gd name="connsiteY15" fmla="*/ 1161574 h 1266349"/>
                <a:gd name="connsiteX16" fmla="*/ 131540 w 897255"/>
                <a:gd name="connsiteY16" fmla="*/ 971074 h 1266349"/>
                <a:gd name="connsiteX17" fmla="*/ 418433 w 897255"/>
                <a:gd name="connsiteY17" fmla="*/ 1059847 h 1266349"/>
                <a:gd name="connsiteX18" fmla="*/ 666083 w 897255"/>
                <a:gd name="connsiteY18" fmla="*/ 829533 h 1266349"/>
                <a:gd name="connsiteX19" fmla="*/ 666083 w 897255"/>
                <a:gd name="connsiteY19" fmla="*/ 768668 h 1266349"/>
                <a:gd name="connsiteX20" fmla="*/ 398907 w 897255"/>
                <a:gd name="connsiteY20" fmla="*/ 886016 h 1266349"/>
                <a:gd name="connsiteX21" fmla="*/ 0 w 897255"/>
                <a:gd name="connsiteY21" fmla="*/ 443675 h 1266349"/>
                <a:gd name="connsiteX22" fmla="*/ 400050 w 897255"/>
                <a:gd name="connsiteY22" fmla="*/ 0 h 126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7255" h="1266349">
                  <a:moveTo>
                    <a:pt x="458819" y="214217"/>
                  </a:moveTo>
                  <a:cubicBezTo>
                    <a:pt x="325469" y="214217"/>
                    <a:pt x="239744" y="316707"/>
                    <a:pt x="239744" y="442817"/>
                  </a:cubicBezTo>
                  <a:cubicBezTo>
                    <a:pt x="239744" y="568167"/>
                    <a:pt x="325469" y="670465"/>
                    <a:pt x="458819" y="670465"/>
                  </a:cubicBezTo>
                  <a:cubicBezTo>
                    <a:pt x="588645" y="670465"/>
                    <a:pt x="676465" y="571786"/>
                    <a:pt x="676465" y="442817"/>
                  </a:cubicBezTo>
                  <a:cubicBezTo>
                    <a:pt x="676465" y="313849"/>
                    <a:pt x="588645" y="214217"/>
                    <a:pt x="458819" y="214217"/>
                  </a:cubicBezTo>
                  <a:close/>
                  <a:moveTo>
                    <a:pt x="400050" y="0"/>
                  </a:moveTo>
                  <a:cubicBezTo>
                    <a:pt x="490561" y="0"/>
                    <a:pt x="563177" y="25986"/>
                    <a:pt x="618742" y="70161"/>
                  </a:cubicBezTo>
                  <a:lnTo>
                    <a:pt x="667702" y="119157"/>
                  </a:lnTo>
                  <a:lnTo>
                    <a:pt x="667702" y="119349"/>
                  </a:lnTo>
                  <a:lnTo>
                    <a:pt x="668655" y="120111"/>
                  </a:lnTo>
                  <a:lnTo>
                    <a:pt x="667702" y="119157"/>
                  </a:lnTo>
                  <a:lnTo>
                    <a:pt x="667702" y="22860"/>
                  </a:lnTo>
                  <a:lnTo>
                    <a:pt x="897255" y="22860"/>
                  </a:lnTo>
                  <a:lnTo>
                    <a:pt x="897255" y="819150"/>
                  </a:lnTo>
                  <a:cubicBezTo>
                    <a:pt x="897255" y="1097852"/>
                    <a:pt x="715232" y="1266349"/>
                    <a:pt x="428339" y="1266349"/>
                  </a:cubicBezTo>
                  <a:cubicBezTo>
                    <a:pt x="291465" y="1266349"/>
                    <a:pt x="145923" y="1230630"/>
                    <a:pt x="48196" y="1161574"/>
                  </a:cubicBezTo>
                  <a:lnTo>
                    <a:pt x="131540" y="971074"/>
                  </a:lnTo>
                  <a:cubicBezTo>
                    <a:pt x="216179" y="1028615"/>
                    <a:pt x="316087" y="1059533"/>
                    <a:pt x="418433" y="1059847"/>
                  </a:cubicBezTo>
                  <a:cubicBezTo>
                    <a:pt x="563784" y="1059847"/>
                    <a:pt x="666083" y="979266"/>
                    <a:pt x="666083" y="829533"/>
                  </a:cubicBezTo>
                  <a:lnTo>
                    <a:pt x="666083" y="768668"/>
                  </a:lnTo>
                  <a:cubicBezTo>
                    <a:pt x="606838" y="841249"/>
                    <a:pt x="519017" y="886016"/>
                    <a:pt x="398907" y="886016"/>
                  </a:cubicBezTo>
                  <a:cubicBezTo>
                    <a:pt x="188309" y="886016"/>
                    <a:pt x="0" y="709803"/>
                    <a:pt x="0" y="443675"/>
                  </a:cubicBezTo>
                  <a:cubicBezTo>
                    <a:pt x="0" y="177546"/>
                    <a:pt x="188309" y="0"/>
                    <a:pt x="400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6" name="Freeform: Shape 39">
              <a:extLst>
                <a:ext uri="{FF2B5EF4-FFF2-40B4-BE49-F238E27FC236}">
                  <a16:creationId xmlns:a16="http://schemas.microsoft.com/office/drawing/2014/main" id="{E29D33A3-501C-384E-8C9E-78EFFAE25B73}"/>
                </a:ext>
              </a:extLst>
            </p:cNvPr>
            <p:cNvSpPr/>
            <p:nvPr/>
          </p:nvSpPr>
          <p:spPr>
            <a:xfrm>
              <a:off x="3696232" y="3674169"/>
              <a:ext cx="662236" cy="666051"/>
            </a:xfrm>
            <a:custGeom>
              <a:avLst/>
              <a:gdLst>
                <a:gd name="connsiteX0" fmla="*/ 463678 w 909162"/>
                <a:gd name="connsiteY0" fmla="*/ 217646 h 914400"/>
                <a:gd name="connsiteX1" fmla="*/ 239459 w 909162"/>
                <a:gd name="connsiteY1" fmla="*/ 457200 h 914400"/>
                <a:gd name="connsiteX2" fmla="*/ 463678 w 909162"/>
                <a:gd name="connsiteY2" fmla="*/ 696658 h 914400"/>
                <a:gd name="connsiteX3" fmla="*/ 687706 w 909162"/>
                <a:gd name="connsiteY3" fmla="*/ 457200 h 914400"/>
                <a:gd name="connsiteX4" fmla="*/ 463678 w 909162"/>
                <a:gd name="connsiteY4" fmla="*/ 217646 h 914400"/>
                <a:gd name="connsiteX5" fmla="*/ 420148 w 909162"/>
                <a:gd name="connsiteY5" fmla="*/ 0 h 914400"/>
                <a:gd name="connsiteX6" fmla="*/ 680181 w 909162"/>
                <a:gd name="connsiteY6" fmla="*/ 119729 h 914400"/>
                <a:gd name="connsiteX7" fmla="*/ 680181 w 909162"/>
                <a:gd name="connsiteY7" fmla="*/ 24479 h 914400"/>
                <a:gd name="connsiteX8" fmla="*/ 908781 w 909162"/>
                <a:gd name="connsiteY8" fmla="*/ 24479 h 914400"/>
                <a:gd name="connsiteX9" fmla="*/ 909162 w 909162"/>
                <a:gd name="connsiteY9" fmla="*/ 892302 h 914400"/>
                <a:gd name="connsiteX10" fmla="*/ 680562 w 909162"/>
                <a:gd name="connsiteY10" fmla="*/ 892302 h 914400"/>
                <a:gd name="connsiteX11" fmla="*/ 680562 w 909162"/>
                <a:gd name="connsiteY11" fmla="*/ 796480 h 914400"/>
                <a:gd name="connsiteX12" fmla="*/ 420529 w 909162"/>
                <a:gd name="connsiteY12" fmla="*/ 914400 h 914400"/>
                <a:gd name="connsiteX13" fmla="*/ 0 w 909162"/>
                <a:gd name="connsiteY13" fmla="*/ 457200 h 914400"/>
                <a:gd name="connsiteX14" fmla="*/ 420148 w 909162"/>
                <a:gd name="connsiteY1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9162" h="914400">
                  <a:moveTo>
                    <a:pt x="463678" y="217646"/>
                  </a:moveTo>
                  <a:cubicBezTo>
                    <a:pt x="326327" y="217932"/>
                    <a:pt x="239459" y="324993"/>
                    <a:pt x="239459" y="457200"/>
                  </a:cubicBezTo>
                  <a:cubicBezTo>
                    <a:pt x="239459" y="589692"/>
                    <a:pt x="326327" y="696658"/>
                    <a:pt x="463678" y="696658"/>
                  </a:cubicBezTo>
                  <a:cubicBezTo>
                    <a:pt x="597028" y="696658"/>
                    <a:pt x="687706" y="593978"/>
                    <a:pt x="687706" y="457200"/>
                  </a:cubicBezTo>
                  <a:cubicBezTo>
                    <a:pt x="687706" y="320421"/>
                    <a:pt x="597123" y="217646"/>
                    <a:pt x="463678" y="217646"/>
                  </a:cubicBezTo>
                  <a:close/>
                  <a:moveTo>
                    <a:pt x="420148" y="0"/>
                  </a:moveTo>
                  <a:cubicBezTo>
                    <a:pt x="539972" y="0"/>
                    <a:pt x="622840" y="48387"/>
                    <a:pt x="680181" y="119729"/>
                  </a:cubicBezTo>
                  <a:lnTo>
                    <a:pt x="680181" y="24479"/>
                  </a:lnTo>
                  <a:lnTo>
                    <a:pt x="908781" y="24479"/>
                  </a:lnTo>
                  <a:lnTo>
                    <a:pt x="909162" y="892302"/>
                  </a:lnTo>
                  <a:lnTo>
                    <a:pt x="680562" y="892302"/>
                  </a:lnTo>
                  <a:lnTo>
                    <a:pt x="680562" y="796480"/>
                  </a:lnTo>
                  <a:cubicBezTo>
                    <a:pt x="624078" y="866775"/>
                    <a:pt x="539782" y="914400"/>
                    <a:pt x="420529" y="914400"/>
                  </a:cubicBezTo>
                  <a:cubicBezTo>
                    <a:pt x="180499" y="914400"/>
                    <a:pt x="0" y="718185"/>
                    <a:pt x="0" y="457200"/>
                  </a:cubicBezTo>
                  <a:cubicBezTo>
                    <a:pt x="0" y="196215"/>
                    <a:pt x="180975" y="0"/>
                    <a:pt x="42014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7" name="Graphic 87">
              <a:extLst>
                <a:ext uri="{FF2B5EF4-FFF2-40B4-BE49-F238E27FC236}">
                  <a16:creationId xmlns:a16="http://schemas.microsoft.com/office/drawing/2014/main" id="{A08BB81B-258B-E241-8074-6B89260EF62E}"/>
                </a:ext>
              </a:extLst>
            </p:cNvPr>
            <p:cNvSpPr/>
            <p:nvPr/>
          </p:nvSpPr>
          <p:spPr>
            <a:xfrm>
              <a:off x="6918489" y="3691091"/>
              <a:ext cx="171276" cy="635005"/>
            </a:xfrm>
            <a:custGeom>
              <a:avLst/>
              <a:gdLst>
                <a:gd name="connsiteX0" fmla="*/ 0 w 171276"/>
                <a:gd name="connsiteY0" fmla="*/ 0 h 635005"/>
                <a:gd name="connsiteX1" fmla="*/ 171276 w 171276"/>
                <a:gd name="connsiteY1" fmla="*/ 0 h 635005"/>
                <a:gd name="connsiteX2" fmla="*/ 171276 w 171276"/>
                <a:gd name="connsiteY2" fmla="*/ 635006 h 635005"/>
                <a:gd name="connsiteX3" fmla="*/ 0 w 171276"/>
                <a:gd name="connsiteY3" fmla="*/ 635006 h 63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6" h="635005">
                  <a:moveTo>
                    <a:pt x="0" y="0"/>
                  </a:moveTo>
                  <a:lnTo>
                    <a:pt x="171276" y="0"/>
                  </a:lnTo>
                  <a:lnTo>
                    <a:pt x="171276" y="635006"/>
                  </a:lnTo>
                  <a:lnTo>
                    <a:pt x="0" y="635006"/>
                  </a:lnTo>
                  <a:close/>
                </a:path>
              </a:pathLst>
            </a:custGeom>
            <a:grpFill/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7F5B8AD-CDB2-E543-A6BE-867753680E64}"/>
              </a:ext>
            </a:extLst>
          </p:cNvPr>
          <p:cNvGrpSpPr/>
          <p:nvPr userDrawn="1"/>
        </p:nvGrpSpPr>
        <p:grpSpPr>
          <a:xfrm>
            <a:off x="565166" y="1003151"/>
            <a:ext cx="3560683" cy="789375"/>
            <a:chOff x="3696232" y="2492065"/>
            <a:chExt cx="4305628" cy="954523"/>
          </a:xfrm>
          <a:gradFill>
            <a:gsLst>
              <a:gs pos="0">
                <a:srgbClr val="FAB302"/>
              </a:gs>
              <a:gs pos="100000">
                <a:srgbClr val="E9196C"/>
              </a:gs>
            </a:gsLst>
            <a:lin ang="0" scaled="0"/>
          </a:gradFill>
        </p:grpSpPr>
        <p:sp>
          <p:nvSpPr>
            <p:cNvPr id="69" name="Freeform: Shape 42">
              <a:extLst>
                <a:ext uri="{FF2B5EF4-FFF2-40B4-BE49-F238E27FC236}">
                  <a16:creationId xmlns:a16="http://schemas.microsoft.com/office/drawing/2014/main" id="{43B0AF8A-5CD5-474A-8491-699AC8EDAD85}"/>
                </a:ext>
              </a:extLst>
            </p:cNvPr>
            <p:cNvSpPr/>
            <p:nvPr/>
          </p:nvSpPr>
          <p:spPr>
            <a:xfrm>
              <a:off x="3696232" y="2492065"/>
              <a:ext cx="3057186" cy="954523"/>
            </a:xfrm>
            <a:custGeom>
              <a:avLst/>
              <a:gdLst>
                <a:gd name="connsiteX0" fmla="*/ 1408081 w 4208144"/>
                <a:gd name="connsiteY0" fmla="*/ 737711 h 1313878"/>
                <a:gd name="connsiteX1" fmla="*/ 1408081 w 4208144"/>
                <a:gd name="connsiteY1" fmla="*/ 1290161 h 1313878"/>
                <a:gd name="connsiteX2" fmla="*/ 1175004 w 4208144"/>
                <a:gd name="connsiteY2" fmla="*/ 1290161 h 1313878"/>
                <a:gd name="connsiteX3" fmla="*/ 1175004 w 4208144"/>
                <a:gd name="connsiteY3" fmla="*/ 812959 h 1313878"/>
                <a:gd name="connsiteX4" fmla="*/ 1005554 w 4208144"/>
                <a:gd name="connsiteY4" fmla="*/ 618458 h 1313878"/>
                <a:gd name="connsiteX5" fmla="*/ 821722 w 4208144"/>
                <a:gd name="connsiteY5" fmla="*/ 814673 h 1313878"/>
                <a:gd name="connsiteX6" fmla="*/ 821722 w 4208144"/>
                <a:gd name="connsiteY6" fmla="*/ 1290923 h 1313878"/>
                <a:gd name="connsiteX7" fmla="*/ 587502 w 4208144"/>
                <a:gd name="connsiteY7" fmla="*/ 1290923 h 1313878"/>
                <a:gd name="connsiteX8" fmla="*/ 587502 w 4208144"/>
                <a:gd name="connsiteY8" fmla="*/ 812959 h 1313878"/>
                <a:gd name="connsiteX9" fmla="*/ 418052 w 4208144"/>
                <a:gd name="connsiteY9" fmla="*/ 618458 h 1313878"/>
                <a:gd name="connsiteX10" fmla="*/ 234220 w 4208144"/>
                <a:gd name="connsiteY10" fmla="*/ 814673 h 1313878"/>
                <a:gd name="connsiteX11" fmla="*/ 234220 w 4208144"/>
                <a:gd name="connsiteY11" fmla="*/ 1290923 h 1313878"/>
                <a:gd name="connsiteX12" fmla="*/ 0 w 4208144"/>
                <a:gd name="connsiteY12" fmla="*/ 1290923 h 1313878"/>
                <a:gd name="connsiteX13" fmla="*/ 0 w 4208144"/>
                <a:gd name="connsiteY13" fmla="*/ 422243 h 1313878"/>
                <a:gd name="connsiteX14" fmla="*/ 227648 w 4208144"/>
                <a:gd name="connsiteY14" fmla="*/ 422243 h 1313878"/>
                <a:gd name="connsiteX15" fmla="*/ 227648 w 4208144"/>
                <a:gd name="connsiteY15" fmla="*/ 524828 h 1313878"/>
                <a:gd name="connsiteX16" fmla="*/ 483203 w 4208144"/>
                <a:gd name="connsiteY16" fmla="*/ 398240 h 1313878"/>
                <a:gd name="connsiteX17" fmla="*/ 770287 w 4208144"/>
                <a:gd name="connsiteY17" fmla="*/ 546926 h 1313878"/>
                <a:gd name="connsiteX18" fmla="*/ 1065562 w 4208144"/>
                <a:gd name="connsiteY18" fmla="*/ 398240 h 1313878"/>
                <a:gd name="connsiteX19" fmla="*/ 1408081 w 4208144"/>
                <a:gd name="connsiteY19" fmla="*/ 737711 h 1313878"/>
                <a:gd name="connsiteX20" fmla="*/ 2412397 w 4208144"/>
                <a:gd name="connsiteY20" fmla="*/ 1290161 h 1313878"/>
                <a:gd name="connsiteX21" fmla="*/ 2183797 w 4208144"/>
                <a:gd name="connsiteY21" fmla="*/ 1290161 h 1313878"/>
                <a:gd name="connsiteX22" fmla="*/ 2183797 w 4208144"/>
                <a:gd name="connsiteY22" fmla="*/ 1194626 h 1313878"/>
                <a:gd name="connsiteX23" fmla="*/ 1923764 w 4208144"/>
                <a:gd name="connsiteY23" fmla="*/ 1313021 h 1313878"/>
                <a:gd name="connsiteX24" fmla="*/ 1503236 w 4208144"/>
                <a:gd name="connsiteY24" fmla="*/ 855821 h 1313878"/>
                <a:gd name="connsiteX25" fmla="*/ 1923764 w 4208144"/>
                <a:gd name="connsiteY25" fmla="*/ 398621 h 1313878"/>
                <a:gd name="connsiteX26" fmla="*/ 2183797 w 4208144"/>
                <a:gd name="connsiteY26" fmla="*/ 518350 h 1313878"/>
                <a:gd name="connsiteX27" fmla="*/ 2183797 w 4208144"/>
                <a:gd name="connsiteY27" fmla="*/ 422243 h 1313878"/>
                <a:gd name="connsiteX28" fmla="*/ 2412397 w 4208144"/>
                <a:gd name="connsiteY28" fmla="*/ 422243 h 1313878"/>
                <a:gd name="connsiteX29" fmla="*/ 1743075 w 4208144"/>
                <a:gd name="connsiteY29" fmla="*/ 855917 h 1313878"/>
                <a:gd name="connsiteX30" fmla="*/ 1967103 w 4208144"/>
                <a:gd name="connsiteY30" fmla="*/ 1095375 h 1313878"/>
                <a:gd name="connsiteX31" fmla="*/ 2191322 w 4208144"/>
                <a:gd name="connsiteY31" fmla="*/ 855917 h 1313878"/>
                <a:gd name="connsiteX32" fmla="*/ 1967103 w 4208144"/>
                <a:gd name="connsiteY32" fmla="*/ 616363 h 1313878"/>
                <a:gd name="connsiteX33" fmla="*/ 1743075 w 4208144"/>
                <a:gd name="connsiteY33" fmla="*/ 855917 h 1313878"/>
                <a:gd name="connsiteX34" fmla="*/ 2768060 w 4208144"/>
                <a:gd name="connsiteY34" fmla="*/ 731330 h 1313878"/>
                <a:gd name="connsiteX35" fmla="*/ 2850547 w 4208144"/>
                <a:gd name="connsiteY35" fmla="*/ 731330 h 1313878"/>
                <a:gd name="connsiteX36" fmla="*/ 3095625 w 4208144"/>
                <a:gd name="connsiteY36" fmla="*/ 422243 h 1313878"/>
                <a:gd name="connsiteX37" fmla="*/ 3382328 w 4208144"/>
                <a:gd name="connsiteY37" fmla="*/ 422243 h 1313878"/>
                <a:gd name="connsiteX38" fmla="*/ 3039999 w 4208144"/>
                <a:gd name="connsiteY38" fmla="*/ 830771 h 1313878"/>
                <a:gd name="connsiteX39" fmla="*/ 3385280 w 4208144"/>
                <a:gd name="connsiteY39" fmla="*/ 1290542 h 1313878"/>
                <a:gd name="connsiteX40" fmla="*/ 3097245 w 4208144"/>
                <a:gd name="connsiteY40" fmla="*/ 1290542 h 1313878"/>
                <a:gd name="connsiteX41" fmla="*/ 2846928 w 4208144"/>
                <a:gd name="connsiteY41" fmla="*/ 939165 h 1313878"/>
                <a:gd name="connsiteX42" fmla="*/ 2768060 w 4208144"/>
                <a:gd name="connsiteY42" fmla="*/ 939165 h 1313878"/>
                <a:gd name="connsiteX43" fmla="*/ 2768060 w 4208144"/>
                <a:gd name="connsiteY43" fmla="*/ 1290542 h 1313878"/>
                <a:gd name="connsiteX44" fmla="*/ 2533650 w 4208144"/>
                <a:gd name="connsiteY44" fmla="*/ 1290542 h 1313878"/>
                <a:gd name="connsiteX45" fmla="*/ 2533650 w 4208144"/>
                <a:gd name="connsiteY45" fmla="*/ 0 h 1313878"/>
                <a:gd name="connsiteX46" fmla="*/ 2767679 w 4208144"/>
                <a:gd name="connsiteY46" fmla="*/ 0 h 1313878"/>
                <a:gd name="connsiteX47" fmla="*/ 4208050 w 4208144"/>
                <a:gd name="connsiteY47" fmla="*/ 855155 h 1313878"/>
                <a:gd name="connsiteX48" fmla="*/ 4203668 w 4208144"/>
                <a:gd name="connsiteY48" fmla="*/ 934022 h 1313878"/>
                <a:gd name="connsiteX49" fmla="*/ 3587401 w 4208144"/>
                <a:gd name="connsiteY49" fmla="*/ 934022 h 1313878"/>
                <a:gd name="connsiteX50" fmla="*/ 3810000 w 4208144"/>
                <a:gd name="connsiteY50" fmla="*/ 1114425 h 1313878"/>
                <a:gd name="connsiteX51" fmla="*/ 4030695 w 4208144"/>
                <a:gd name="connsiteY51" fmla="*/ 1031653 h 1313878"/>
                <a:gd name="connsiteX52" fmla="*/ 4167664 w 4208144"/>
                <a:gd name="connsiteY52" fmla="*/ 1182148 h 1313878"/>
                <a:gd name="connsiteX53" fmla="*/ 3797237 w 4208144"/>
                <a:gd name="connsiteY53" fmla="*/ 1313879 h 1313878"/>
                <a:gd name="connsiteX54" fmla="*/ 3346133 w 4208144"/>
                <a:gd name="connsiteY54" fmla="*/ 859536 h 1313878"/>
                <a:gd name="connsiteX55" fmla="*/ 3785902 w 4208144"/>
                <a:gd name="connsiteY55" fmla="*/ 398621 h 1313878"/>
                <a:gd name="connsiteX56" fmla="*/ 4208145 w 4208144"/>
                <a:gd name="connsiteY56" fmla="*/ 855821 h 1313878"/>
                <a:gd name="connsiteX57" fmla="*/ 3588925 w 4208144"/>
                <a:gd name="connsiteY57" fmla="*/ 774668 h 1313878"/>
                <a:gd name="connsiteX58" fmla="*/ 3973545 w 4208144"/>
                <a:gd name="connsiteY58" fmla="*/ 774668 h 1313878"/>
                <a:gd name="connsiteX59" fmla="*/ 3784378 w 4208144"/>
                <a:gd name="connsiteY59" fmla="*/ 600932 h 1313878"/>
                <a:gd name="connsiteX60" fmla="*/ 3588639 w 4208144"/>
                <a:gd name="connsiteY60" fmla="*/ 774573 h 131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08144" h="1313878">
                  <a:moveTo>
                    <a:pt x="1408081" y="737711"/>
                  </a:moveTo>
                  <a:lnTo>
                    <a:pt x="1408081" y="1290161"/>
                  </a:lnTo>
                  <a:lnTo>
                    <a:pt x="1175004" y="1290161"/>
                  </a:lnTo>
                  <a:lnTo>
                    <a:pt x="1175004" y="812959"/>
                  </a:lnTo>
                  <a:cubicBezTo>
                    <a:pt x="1175004" y="687324"/>
                    <a:pt x="1111282" y="618458"/>
                    <a:pt x="1005554" y="618458"/>
                  </a:cubicBezTo>
                  <a:cubicBezTo>
                    <a:pt x="905065" y="618458"/>
                    <a:pt x="821722" y="683800"/>
                    <a:pt x="821722" y="814673"/>
                  </a:cubicBezTo>
                  <a:lnTo>
                    <a:pt x="821722" y="1290923"/>
                  </a:lnTo>
                  <a:lnTo>
                    <a:pt x="587502" y="1290923"/>
                  </a:lnTo>
                  <a:lnTo>
                    <a:pt x="587502" y="812959"/>
                  </a:lnTo>
                  <a:cubicBezTo>
                    <a:pt x="587502" y="687324"/>
                    <a:pt x="524732" y="618458"/>
                    <a:pt x="418052" y="618458"/>
                  </a:cubicBezTo>
                  <a:cubicBezTo>
                    <a:pt x="317564" y="618458"/>
                    <a:pt x="234220" y="683800"/>
                    <a:pt x="234220" y="814673"/>
                  </a:cubicBezTo>
                  <a:lnTo>
                    <a:pt x="234220" y="1290923"/>
                  </a:lnTo>
                  <a:lnTo>
                    <a:pt x="0" y="1290923"/>
                  </a:lnTo>
                  <a:lnTo>
                    <a:pt x="0" y="422243"/>
                  </a:lnTo>
                  <a:lnTo>
                    <a:pt x="227648" y="422243"/>
                  </a:lnTo>
                  <a:lnTo>
                    <a:pt x="227648" y="524828"/>
                  </a:lnTo>
                  <a:cubicBezTo>
                    <a:pt x="289655" y="432435"/>
                    <a:pt x="384620" y="398240"/>
                    <a:pt x="483203" y="398240"/>
                  </a:cubicBezTo>
                  <a:cubicBezTo>
                    <a:pt x="608838" y="398240"/>
                    <a:pt x="711803" y="454724"/>
                    <a:pt x="770287" y="546926"/>
                  </a:cubicBezTo>
                  <a:cubicBezTo>
                    <a:pt x="836962" y="437388"/>
                    <a:pt x="951262" y="398240"/>
                    <a:pt x="1065562" y="398240"/>
                  </a:cubicBezTo>
                  <a:cubicBezTo>
                    <a:pt x="1269968" y="398240"/>
                    <a:pt x="1408081" y="535972"/>
                    <a:pt x="1408081" y="737711"/>
                  </a:cubicBezTo>
                  <a:close/>
                  <a:moveTo>
                    <a:pt x="2412397" y="1290161"/>
                  </a:moveTo>
                  <a:lnTo>
                    <a:pt x="2183797" y="1290161"/>
                  </a:lnTo>
                  <a:lnTo>
                    <a:pt x="2183797" y="1194626"/>
                  </a:lnTo>
                  <a:cubicBezTo>
                    <a:pt x="2127314" y="1264539"/>
                    <a:pt x="2043113" y="1313021"/>
                    <a:pt x="1923764" y="1313021"/>
                  </a:cubicBezTo>
                  <a:cubicBezTo>
                    <a:pt x="1684115" y="1313021"/>
                    <a:pt x="1503236" y="1116616"/>
                    <a:pt x="1503236" y="855821"/>
                  </a:cubicBezTo>
                  <a:cubicBezTo>
                    <a:pt x="1503236" y="595027"/>
                    <a:pt x="1684211" y="398621"/>
                    <a:pt x="1923764" y="398621"/>
                  </a:cubicBezTo>
                  <a:cubicBezTo>
                    <a:pt x="2043589" y="398621"/>
                    <a:pt x="2126456" y="446913"/>
                    <a:pt x="2183797" y="518350"/>
                  </a:cubicBezTo>
                  <a:lnTo>
                    <a:pt x="2183797" y="422243"/>
                  </a:lnTo>
                  <a:lnTo>
                    <a:pt x="2412397" y="422243"/>
                  </a:lnTo>
                  <a:close/>
                  <a:moveTo>
                    <a:pt x="1743075" y="855917"/>
                  </a:moveTo>
                  <a:cubicBezTo>
                    <a:pt x="1743075" y="988505"/>
                    <a:pt x="1830038" y="1095375"/>
                    <a:pt x="1967103" y="1095375"/>
                  </a:cubicBezTo>
                  <a:cubicBezTo>
                    <a:pt x="2100453" y="1095375"/>
                    <a:pt x="2191322" y="992696"/>
                    <a:pt x="2191322" y="855917"/>
                  </a:cubicBezTo>
                  <a:cubicBezTo>
                    <a:pt x="2191322" y="719138"/>
                    <a:pt x="2100834" y="616363"/>
                    <a:pt x="1967103" y="616363"/>
                  </a:cubicBezTo>
                  <a:cubicBezTo>
                    <a:pt x="1829562" y="616553"/>
                    <a:pt x="1743075" y="723329"/>
                    <a:pt x="1743075" y="855917"/>
                  </a:cubicBezTo>
                  <a:close/>
                  <a:moveTo>
                    <a:pt x="2768060" y="731330"/>
                  </a:moveTo>
                  <a:lnTo>
                    <a:pt x="2850547" y="731330"/>
                  </a:lnTo>
                  <a:lnTo>
                    <a:pt x="3095625" y="422243"/>
                  </a:lnTo>
                  <a:lnTo>
                    <a:pt x="3382328" y="422243"/>
                  </a:lnTo>
                  <a:lnTo>
                    <a:pt x="3039999" y="830771"/>
                  </a:lnTo>
                  <a:lnTo>
                    <a:pt x="3385280" y="1290542"/>
                  </a:lnTo>
                  <a:lnTo>
                    <a:pt x="3097245" y="1290542"/>
                  </a:lnTo>
                  <a:lnTo>
                    <a:pt x="2846928" y="939165"/>
                  </a:lnTo>
                  <a:lnTo>
                    <a:pt x="2768060" y="939165"/>
                  </a:lnTo>
                  <a:lnTo>
                    <a:pt x="2768060" y="1290542"/>
                  </a:lnTo>
                  <a:lnTo>
                    <a:pt x="2533650" y="1290542"/>
                  </a:lnTo>
                  <a:lnTo>
                    <a:pt x="2533650" y="0"/>
                  </a:lnTo>
                  <a:lnTo>
                    <a:pt x="2767679" y="0"/>
                  </a:lnTo>
                  <a:close/>
                  <a:moveTo>
                    <a:pt x="4208050" y="855155"/>
                  </a:moveTo>
                  <a:cubicBezTo>
                    <a:pt x="4208164" y="881507"/>
                    <a:pt x="4206698" y="907843"/>
                    <a:pt x="4203668" y="934022"/>
                  </a:cubicBezTo>
                  <a:lnTo>
                    <a:pt x="3587401" y="934022"/>
                  </a:lnTo>
                  <a:cubicBezTo>
                    <a:pt x="3612547" y="1059275"/>
                    <a:pt x="3700367" y="1114425"/>
                    <a:pt x="3810000" y="1114425"/>
                  </a:cubicBezTo>
                  <a:cubicBezTo>
                    <a:pt x="3890886" y="1112977"/>
                    <a:pt x="3968810" y="1083755"/>
                    <a:pt x="4030695" y="1031653"/>
                  </a:cubicBezTo>
                  <a:lnTo>
                    <a:pt x="4167664" y="1182148"/>
                  </a:lnTo>
                  <a:cubicBezTo>
                    <a:pt x="4068890" y="1272635"/>
                    <a:pt x="3943350" y="1313879"/>
                    <a:pt x="3797237" y="1313879"/>
                  </a:cubicBezTo>
                  <a:cubicBezTo>
                    <a:pt x="3530537" y="1313879"/>
                    <a:pt x="3346133" y="1132904"/>
                    <a:pt x="3346133" y="859536"/>
                  </a:cubicBezTo>
                  <a:cubicBezTo>
                    <a:pt x="3346133" y="586169"/>
                    <a:pt x="3525870" y="398621"/>
                    <a:pt x="3785902" y="398621"/>
                  </a:cubicBezTo>
                  <a:cubicBezTo>
                    <a:pt x="4036124" y="398621"/>
                    <a:pt x="4207288" y="584740"/>
                    <a:pt x="4208145" y="855821"/>
                  </a:cubicBezTo>
                  <a:close/>
                  <a:moveTo>
                    <a:pt x="3588925" y="774668"/>
                  </a:moveTo>
                  <a:lnTo>
                    <a:pt x="3973545" y="774668"/>
                  </a:lnTo>
                  <a:cubicBezTo>
                    <a:pt x="3951923" y="663702"/>
                    <a:pt x="3884676" y="600932"/>
                    <a:pt x="3784378" y="600932"/>
                  </a:cubicBezTo>
                  <a:cubicBezTo>
                    <a:pt x="3673697" y="600075"/>
                    <a:pt x="3609213" y="666750"/>
                    <a:pt x="3588639" y="774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7128F05-6048-F742-A8AC-2552AE06B7E9}"/>
                </a:ext>
              </a:extLst>
            </p:cNvPr>
            <p:cNvGrpSpPr/>
            <p:nvPr/>
          </p:nvGrpSpPr>
          <p:grpSpPr>
            <a:xfrm>
              <a:off x="7165535" y="2496239"/>
              <a:ext cx="836325" cy="950349"/>
              <a:chOff x="10416953" y="250714"/>
              <a:chExt cx="1151181" cy="1308133"/>
            </a:xfrm>
            <a:grpFill/>
          </p:grpSpPr>
          <p:sp>
            <p:nvSpPr>
              <p:cNvPr id="80" name="Freeform: Shape 44">
                <a:extLst>
                  <a:ext uri="{FF2B5EF4-FFF2-40B4-BE49-F238E27FC236}">
                    <a16:creationId xmlns:a16="http://schemas.microsoft.com/office/drawing/2014/main" id="{592AABF4-11EF-8D49-BC3E-CBA7222F7362}"/>
                  </a:ext>
                </a:extLst>
              </p:cNvPr>
              <p:cNvSpPr/>
              <p:nvPr/>
            </p:nvSpPr>
            <p:spPr>
              <a:xfrm>
                <a:off x="10416953" y="250714"/>
                <a:ext cx="297932" cy="297942"/>
              </a:xfrm>
              <a:custGeom>
                <a:avLst/>
                <a:gdLst>
                  <a:gd name="connsiteX0" fmla="*/ 297932 w 297932"/>
                  <a:gd name="connsiteY0" fmla="*/ 150638 h 297942"/>
                  <a:gd name="connsiteX1" fmla="*/ 147304 w 297932"/>
                  <a:gd name="connsiteY1" fmla="*/ 297932 h 297942"/>
                  <a:gd name="connsiteX2" fmla="*/ 10 w 297932"/>
                  <a:gd name="connsiteY2" fmla="*/ 147304 h 297942"/>
                  <a:gd name="connsiteX3" fmla="*/ 150638 w 297932"/>
                  <a:gd name="connsiteY3" fmla="*/ 10 h 297942"/>
                  <a:gd name="connsiteX4" fmla="*/ 297932 w 297932"/>
                  <a:gd name="connsiteY4" fmla="*/ 147304 h 297942"/>
                  <a:gd name="connsiteX5" fmla="*/ 297932 w 297932"/>
                  <a:gd name="connsiteY5" fmla="*/ 150257 h 29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7932" h="297942">
                    <a:moveTo>
                      <a:pt x="297932" y="150638"/>
                    </a:moveTo>
                    <a:cubicBezTo>
                      <a:pt x="297009" y="232905"/>
                      <a:pt x="229571" y="298856"/>
                      <a:pt x="147304" y="297932"/>
                    </a:cubicBezTo>
                    <a:cubicBezTo>
                      <a:pt x="65037" y="297009"/>
                      <a:pt x="-914" y="229572"/>
                      <a:pt x="10" y="147304"/>
                    </a:cubicBezTo>
                    <a:cubicBezTo>
                      <a:pt x="933" y="65035"/>
                      <a:pt x="68371" y="-912"/>
                      <a:pt x="150638" y="10"/>
                    </a:cubicBezTo>
                    <a:cubicBezTo>
                      <a:pt x="231610" y="915"/>
                      <a:pt x="297028" y="66334"/>
                      <a:pt x="297932" y="147304"/>
                    </a:cubicBezTo>
                    <a:cubicBezTo>
                      <a:pt x="297932" y="148352"/>
                      <a:pt x="297932" y="149304"/>
                      <a:pt x="297932" y="1502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ID4096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45">
                <a:extLst>
                  <a:ext uri="{FF2B5EF4-FFF2-40B4-BE49-F238E27FC236}">
                    <a16:creationId xmlns:a16="http://schemas.microsoft.com/office/drawing/2014/main" id="{8CA78E21-7177-AE49-80A7-0EAE7EEE8B38}"/>
                  </a:ext>
                </a:extLst>
              </p:cNvPr>
              <p:cNvSpPr/>
              <p:nvPr/>
            </p:nvSpPr>
            <p:spPr>
              <a:xfrm>
                <a:off x="10449423" y="668052"/>
                <a:ext cx="233267" cy="868394"/>
              </a:xfrm>
              <a:custGeom>
                <a:avLst/>
                <a:gdLst>
                  <a:gd name="connsiteX0" fmla="*/ 0 w 233267"/>
                  <a:gd name="connsiteY0" fmla="*/ 0 h 868394"/>
                  <a:gd name="connsiteX1" fmla="*/ 233267 w 233267"/>
                  <a:gd name="connsiteY1" fmla="*/ 0 h 868394"/>
                  <a:gd name="connsiteX2" fmla="*/ 233267 w 233267"/>
                  <a:gd name="connsiteY2" fmla="*/ 868394 h 868394"/>
                  <a:gd name="connsiteX3" fmla="*/ 0 w 233267"/>
                  <a:gd name="connsiteY3" fmla="*/ 868394 h 86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267" h="868394">
                    <a:moveTo>
                      <a:pt x="0" y="0"/>
                    </a:moveTo>
                    <a:lnTo>
                      <a:pt x="233267" y="0"/>
                    </a:lnTo>
                    <a:lnTo>
                      <a:pt x="233267" y="868394"/>
                    </a:lnTo>
                    <a:lnTo>
                      <a:pt x="0" y="8683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ID4096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46">
                <a:extLst>
                  <a:ext uri="{FF2B5EF4-FFF2-40B4-BE49-F238E27FC236}">
                    <a16:creationId xmlns:a16="http://schemas.microsoft.com/office/drawing/2014/main" id="{DA986148-E7F6-9E4A-B001-1ADD088188F0}"/>
                  </a:ext>
                </a:extLst>
              </p:cNvPr>
              <p:cNvSpPr/>
              <p:nvPr/>
            </p:nvSpPr>
            <p:spPr>
              <a:xfrm>
                <a:off x="10787846" y="409829"/>
                <a:ext cx="780288" cy="1149018"/>
              </a:xfrm>
              <a:custGeom>
                <a:avLst/>
                <a:gdLst>
                  <a:gd name="connsiteX0" fmla="*/ 716471 w 780288"/>
                  <a:gd name="connsiteY0" fmla="*/ 466058 h 1149018"/>
                  <a:gd name="connsiteX1" fmla="*/ 401384 w 780288"/>
                  <a:gd name="connsiteY1" fmla="*/ 466058 h 1149018"/>
                  <a:gd name="connsiteX2" fmla="*/ 401384 w 780288"/>
                  <a:gd name="connsiteY2" fmla="*/ 783241 h 1149018"/>
                  <a:gd name="connsiteX3" fmla="*/ 531495 w 780288"/>
                  <a:gd name="connsiteY3" fmla="*/ 931164 h 1149018"/>
                  <a:gd name="connsiteX4" fmla="*/ 694563 w 780288"/>
                  <a:gd name="connsiteY4" fmla="*/ 874776 h 1149018"/>
                  <a:gd name="connsiteX5" fmla="*/ 780288 w 780288"/>
                  <a:gd name="connsiteY5" fmla="*/ 1057466 h 1149018"/>
                  <a:gd name="connsiteX6" fmla="*/ 492538 w 780288"/>
                  <a:gd name="connsiteY6" fmla="*/ 1149001 h 1149018"/>
                  <a:gd name="connsiteX7" fmla="*/ 167640 w 780288"/>
                  <a:gd name="connsiteY7" fmla="*/ 802005 h 1149018"/>
                  <a:gd name="connsiteX8" fmla="*/ 167640 w 780288"/>
                  <a:gd name="connsiteY8" fmla="*/ 466058 h 1149018"/>
                  <a:gd name="connsiteX9" fmla="*/ 0 w 780288"/>
                  <a:gd name="connsiteY9" fmla="*/ 466058 h 1149018"/>
                  <a:gd name="connsiteX10" fmla="*/ 0 w 780288"/>
                  <a:gd name="connsiteY10" fmla="*/ 258223 h 1149018"/>
                  <a:gd name="connsiteX11" fmla="*/ 167640 w 780288"/>
                  <a:gd name="connsiteY11" fmla="*/ 258223 h 1149018"/>
                  <a:gd name="connsiteX12" fmla="*/ 167640 w 780288"/>
                  <a:gd name="connsiteY12" fmla="*/ 0 h 1149018"/>
                  <a:gd name="connsiteX13" fmla="*/ 401574 w 780288"/>
                  <a:gd name="connsiteY13" fmla="*/ 0 h 1149018"/>
                  <a:gd name="connsiteX14" fmla="*/ 401574 w 780288"/>
                  <a:gd name="connsiteY14" fmla="*/ 258223 h 1149018"/>
                  <a:gd name="connsiteX15" fmla="*/ 716852 w 780288"/>
                  <a:gd name="connsiteY15" fmla="*/ 258223 h 114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80288" h="1149018">
                    <a:moveTo>
                      <a:pt x="716471" y="466058"/>
                    </a:moveTo>
                    <a:lnTo>
                      <a:pt x="401384" y="466058"/>
                    </a:lnTo>
                    <a:lnTo>
                      <a:pt x="401384" y="783241"/>
                    </a:lnTo>
                    <a:cubicBezTo>
                      <a:pt x="401384" y="891635"/>
                      <a:pt x="458534" y="931164"/>
                      <a:pt x="531495" y="931164"/>
                    </a:cubicBezTo>
                    <a:cubicBezTo>
                      <a:pt x="587121" y="931164"/>
                      <a:pt x="647224" y="903351"/>
                      <a:pt x="694563" y="874776"/>
                    </a:cubicBezTo>
                    <a:lnTo>
                      <a:pt x="780288" y="1057466"/>
                    </a:lnTo>
                    <a:cubicBezTo>
                      <a:pt x="696563" y="1117835"/>
                      <a:pt x="595751" y="1149896"/>
                      <a:pt x="492538" y="1149001"/>
                    </a:cubicBezTo>
                    <a:cubicBezTo>
                      <a:pt x="277082" y="1149001"/>
                      <a:pt x="167640" y="1027271"/>
                      <a:pt x="167640" y="802005"/>
                    </a:cubicBezTo>
                    <a:lnTo>
                      <a:pt x="167640" y="466058"/>
                    </a:lnTo>
                    <a:lnTo>
                      <a:pt x="0" y="466058"/>
                    </a:lnTo>
                    <a:lnTo>
                      <a:pt x="0" y="258223"/>
                    </a:lnTo>
                    <a:lnTo>
                      <a:pt x="167640" y="258223"/>
                    </a:lnTo>
                    <a:lnTo>
                      <a:pt x="167640" y="0"/>
                    </a:lnTo>
                    <a:lnTo>
                      <a:pt x="401574" y="0"/>
                    </a:lnTo>
                    <a:lnTo>
                      <a:pt x="401574" y="258223"/>
                    </a:lnTo>
                    <a:lnTo>
                      <a:pt x="716852" y="2582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ID4096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B3CDDCB-A0CD-5840-9D6F-FB4A5C2DEF6C}"/>
              </a:ext>
            </a:extLst>
          </p:cNvPr>
          <p:cNvGrpSpPr/>
          <p:nvPr userDrawn="1"/>
        </p:nvGrpSpPr>
        <p:grpSpPr>
          <a:xfrm>
            <a:off x="565166" y="1979256"/>
            <a:ext cx="3969136" cy="768235"/>
            <a:chOff x="3696232" y="3672384"/>
            <a:chExt cx="4799535" cy="928960"/>
          </a:xfrm>
          <a:gradFill>
            <a:gsLst>
              <a:gs pos="0">
                <a:srgbClr val="FAB302"/>
              </a:gs>
              <a:gs pos="100000">
                <a:srgbClr val="E9196C"/>
              </a:gs>
            </a:gsLst>
            <a:lin ang="0" scaled="0"/>
          </a:gradFill>
        </p:grpSpPr>
        <p:sp>
          <p:nvSpPr>
            <p:cNvPr id="84" name="Freeform: Shape 48">
              <a:extLst>
                <a:ext uri="{FF2B5EF4-FFF2-40B4-BE49-F238E27FC236}">
                  <a16:creationId xmlns:a16="http://schemas.microsoft.com/office/drawing/2014/main" id="{1AEFF279-D611-0D4B-AE09-4DAB632C05D1}"/>
                </a:ext>
              </a:extLst>
            </p:cNvPr>
            <p:cNvSpPr/>
            <p:nvPr/>
          </p:nvSpPr>
          <p:spPr>
            <a:xfrm>
              <a:off x="5534491" y="3674169"/>
              <a:ext cx="662236" cy="666051"/>
            </a:xfrm>
            <a:custGeom>
              <a:avLst/>
              <a:gdLst>
                <a:gd name="connsiteX0" fmla="*/ 463678 w 909162"/>
                <a:gd name="connsiteY0" fmla="*/ 217646 h 914400"/>
                <a:gd name="connsiteX1" fmla="*/ 239459 w 909162"/>
                <a:gd name="connsiteY1" fmla="*/ 457200 h 914400"/>
                <a:gd name="connsiteX2" fmla="*/ 463678 w 909162"/>
                <a:gd name="connsiteY2" fmla="*/ 696658 h 914400"/>
                <a:gd name="connsiteX3" fmla="*/ 687706 w 909162"/>
                <a:gd name="connsiteY3" fmla="*/ 457200 h 914400"/>
                <a:gd name="connsiteX4" fmla="*/ 463678 w 909162"/>
                <a:gd name="connsiteY4" fmla="*/ 217646 h 914400"/>
                <a:gd name="connsiteX5" fmla="*/ 420148 w 909162"/>
                <a:gd name="connsiteY5" fmla="*/ 0 h 914400"/>
                <a:gd name="connsiteX6" fmla="*/ 680181 w 909162"/>
                <a:gd name="connsiteY6" fmla="*/ 119729 h 914400"/>
                <a:gd name="connsiteX7" fmla="*/ 680181 w 909162"/>
                <a:gd name="connsiteY7" fmla="*/ 24479 h 914400"/>
                <a:gd name="connsiteX8" fmla="*/ 908781 w 909162"/>
                <a:gd name="connsiteY8" fmla="*/ 24479 h 914400"/>
                <a:gd name="connsiteX9" fmla="*/ 909162 w 909162"/>
                <a:gd name="connsiteY9" fmla="*/ 892302 h 914400"/>
                <a:gd name="connsiteX10" fmla="*/ 680562 w 909162"/>
                <a:gd name="connsiteY10" fmla="*/ 892302 h 914400"/>
                <a:gd name="connsiteX11" fmla="*/ 680562 w 909162"/>
                <a:gd name="connsiteY11" fmla="*/ 796480 h 914400"/>
                <a:gd name="connsiteX12" fmla="*/ 420529 w 909162"/>
                <a:gd name="connsiteY12" fmla="*/ 914400 h 914400"/>
                <a:gd name="connsiteX13" fmla="*/ 0 w 909162"/>
                <a:gd name="connsiteY13" fmla="*/ 457200 h 914400"/>
                <a:gd name="connsiteX14" fmla="*/ 420148 w 909162"/>
                <a:gd name="connsiteY1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9162" h="914400">
                  <a:moveTo>
                    <a:pt x="463678" y="217646"/>
                  </a:moveTo>
                  <a:cubicBezTo>
                    <a:pt x="326327" y="217932"/>
                    <a:pt x="239459" y="324993"/>
                    <a:pt x="239459" y="457200"/>
                  </a:cubicBezTo>
                  <a:cubicBezTo>
                    <a:pt x="239459" y="589692"/>
                    <a:pt x="326327" y="696658"/>
                    <a:pt x="463678" y="696658"/>
                  </a:cubicBezTo>
                  <a:cubicBezTo>
                    <a:pt x="597028" y="696658"/>
                    <a:pt x="687706" y="593978"/>
                    <a:pt x="687706" y="457200"/>
                  </a:cubicBezTo>
                  <a:cubicBezTo>
                    <a:pt x="687706" y="320421"/>
                    <a:pt x="597123" y="217646"/>
                    <a:pt x="463678" y="217646"/>
                  </a:cubicBezTo>
                  <a:close/>
                  <a:moveTo>
                    <a:pt x="420148" y="0"/>
                  </a:moveTo>
                  <a:cubicBezTo>
                    <a:pt x="539972" y="0"/>
                    <a:pt x="622840" y="48387"/>
                    <a:pt x="680181" y="119729"/>
                  </a:cubicBezTo>
                  <a:lnTo>
                    <a:pt x="680181" y="24479"/>
                  </a:lnTo>
                  <a:lnTo>
                    <a:pt x="908781" y="24479"/>
                  </a:lnTo>
                  <a:lnTo>
                    <a:pt x="909162" y="892302"/>
                  </a:lnTo>
                  <a:lnTo>
                    <a:pt x="680562" y="892302"/>
                  </a:lnTo>
                  <a:lnTo>
                    <a:pt x="680562" y="796480"/>
                  </a:lnTo>
                  <a:cubicBezTo>
                    <a:pt x="624078" y="866775"/>
                    <a:pt x="539782" y="914400"/>
                    <a:pt x="420529" y="914400"/>
                  </a:cubicBezTo>
                  <a:cubicBezTo>
                    <a:pt x="180499" y="914400"/>
                    <a:pt x="0" y="718185"/>
                    <a:pt x="0" y="457200"/>
                  </a:cubicBezTo>
                  <a:cubicBezTo>
                    <a:pt x="0" y="196215"/>
                    <a:pt x="180975" y="0"/>
                    <a:pt x="42014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5" name="Graphic 71">
              <a:extLst>
                <a:ext uri="{FF2B5EF4-FFF2-40B4-BE49-F238E27FC236}">
                  <a16:creationId xmlns:a16="http://schemas.microsoft.com/office/drawing/2014/main" id="{CD2E3AEE-B910-CE4C-A4F6-EF394323A8AE}"/>
                </a:ext>
              </a:extLst>
            </p:cNvPr>
            <p:cNvSpPr/>
            <p:nvPr/>
          </p:nvSpPr>
          <p:spPr>
            <a:xfrm>
              <a:off x="4442787" y="3672384"/>
              <a:ext cx="1025787" cy="649123"/>
            </a:xfrm>
            <a:custGeom>
              <a:avLst/>
              <a:gdLst>
                <a:gd name="connsiteX0" fmla="*/ 1025148 w 1025787"/>
                <a:gd name="connsiteY0" fmla="*/ 245719 h 649123"/>
                <a:gd name="connsiteX1" fmla="*/ 1025148 w 1025787"/>
                <a:gd name="connsiteY1" fmla="*/ 648472 h 649123"/>
                <a:gd name="connsiteX2" fmla="*/ 855305 w 1025787"/>
                <a:gd name="connsiteY2" fmla="*/ 648472 h 649123"/>
                <a:gd name="connsiteX3" fmla="*/ 855305 w 1025787"/>
                <a:gd name="connsiteY3" fmla="*/ 300807 h 649123"/>
                <a:gd name="connsiteX4" fmla="*/ 731877 w 1025787"/>
                <a:gd name="connsiteY4" fmla="*/ 159271 h 649123"/>
                <a:gd name="connsiteX5" fmla="*/ 597973 w 1025787"/>
                <a:gd name="connsiteY5" fmla="*/ 302194 h 649123"/>
                <a:gd name="connsiteX6" fmla="*/ 597973 w 1025787"/>
                <a:gd name="connsiteY6" fmla="*/ 648749 h 649123"/>
                <a:gd name="connsiteX7" fmla="*/ 428200 w 1025787"/>
                <a:gd name="connsiteY7" fmla="*/ 648749 h 649123"/>
                <a:gd name="connsiteX8" fmla="*/ 428200 w 1025787"/>
                <a:gd name="connsiteY8" fmla="*/ 300807 h 649123"/>
                <a:gd name="connsiteX9" fmla="*/ 304772 w 1025787"/>
                <a:gd name="connsiteY9" fmla="*/ 159271 h 649123"/>
                <a:gd name="connsiteX10" fmla="*/ 170868 w 1025787"/>
                <a:gd name="connsiteY10" fmla="*/ 302194 h 649123"/>
                <a:gd name="connsiteX11" fmla="*/ 170868 w 1025787"/>
                <a:gd name="connsiteY11" fmla="*/ 648749 h 649123"/>
                <a:gd name="connsiteX12" fmla="*/ -224 w 1025787"/>
                <a:gd name="connsiteY12" fmla="*/ 648749 h 649123"/>
                <a:gd name="connsiteX13" fmla="*/ -224 w 1025787"/>
                <a:gd name="connsiteY13" fmla="*/ 16209 h 649123"/>
                <a:gd name="connsiteX14" fmla="*/ 165595 w 1025787"/>
                <a:gd name="connsiteY14" fmla="*/ 16209 h 649123"/>
                <a:gd name="connsiteX15" fmla="*/ 165595 w 1025787"/>
                <a:gd name="connsiteY15" fmla="*/ 91001 h 649123"/>
                <a:gd name="connsiteX16" fmla="*/ 351743 w 1025787"/>
                <a:gd name="connsiteY16" fmla="*/ -373 h 649123"/>
                <a:gd name="connsiteX17" fmla="*/ 560716 w 1025787"/>
                <a:gd name="connsiteY17" fmla="*/ 108068 h 649123"/>
                <a:gd name="connsiteX18" fmla="*/ 775795 w 1025787"/>
                <a:gd name="connsiteY18" fmla="*/ -373 h 649123"/>
                <a:gd name="connsiteX19" fmla="*/ 1025564 w 1025787"/>
                <a:gd name="connsiteY19" fmla="*/ 245996 h 64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5787" h="649123">
                  <a:moveTo>
                    <a:pt x="1025148" y="245719"/>
                  </a:moveTo>
                  <a:lnTo>
                    <a:pt x="1025148" y="648472"/>
                  </a:lnTo>
                  <a:lnTo>
                    <a:pt x="855305" y="648472"/>
                  </a:lnTo>
                  <a:lnTo>
                    <a:pt x="855305" y="300807"/>
                  </a:lnTo>
                  <a:cubicBezTo>
                    <a:pt x="855305" y="209502"/>
                    <a:pt x="808959" y="159271"/>
                    <a:pt x="731877" y="159271"/>
                  </a:cubicBezTo>
                  <a:cubicBezTo>
                    <a:pt x="658681" y="159271"/>
                    <a:pt x="597973" y="206866"/>
                    <a:pt x="597973" y="302194"/>
                  </a:cubicBezTo>
                  <a:lnTo>
                    <a:pt x="597973" y="648749"/>
                  </a:lnTo>
                  <a:lnTo>
                    <a:pt x="428200" y="648749"/>
                  </a:lnTo>
                  <a:lnTo>
                    <a:pt x="428200" y="300807"/>
                  </a:lnTo>
                  <a:cubicBezTo>
                    <a:pt x="428200" y="209502"/>
                    <a:pt x="382409" y="159271"/>
                    <a:pt x="304772" y="159271"/>
                  </a:cubicBezTo>
                  <a:cubicBezTo>
                    <a:pt x="231576" y="159271"/>
                    <a:pt x="170868" y="206866"/>
                    <a:pt x="170868" y="302194"/>
                  </a:cubicBezTo>
                  <a:lnTo>
                    <a:pt x="170868" y="648749"/>
                  </a:lnTo>
                  <a:lnTo>
                    <a:pt x="-224" y="648749"/>
                  </a:lnTo>
                  <a:lnTo>
                    <a:pt x="-224" y="16209"/>
                  </a:lnTo>
                  <a:lnTo>
                    <a:pt x="165595" y="16209"/>
                  </a:lnTo>
                  <a:lnTo>
                    <a:pt x="165595" y="91001"/>
                  </a:lnTo>
                  <a:cubicBezTo>
                    <a:pt x="210623" y="23840"/>
                    <a:pt x="279934" y="-373"/>
                    <a:pt x="351743" y="-373"/>
                  </a:cubicBezTo>
                  <a:cubicBezTo>
                    <a:pt x="443116" y="-373"/>
                    <a:pt x="518255" y="40769"/>
                    <a:pt x="560716" y="108068"/>
                  </a:cubicBezTo>
                  <a:cubicBezTo>
                    <a:pt x="609699" y="27656"/>
                    <a:pt x="692539" y="-373"/>
                    <a:pt x="775795" y="-373"/>
                  </a:cubicBezTo>
                  <a:cubicBezTo>
                    <a:pt x="924685" y="-720"/>
                    <a:pt x="1025564" y="99187"/>
                    <a:pt x="1025564" y="245996"/>
                  </a:cubicBezTo>
                  <a:close/>
                </a:path>
              </a:pathLst>
            </a:custGeom>
            <a:grpFill/>
            <a:ln w="68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6" name="Graphic 76">
              <a:extLst>
                <a:ext uri="{FF2B5EF4-FFF2-40B4-BE49-F238E27FC236}">
                  <a16:creationId xmlns:a16="http://schemas.microsoft.com/office/drawing/2014/main" id="{58E02060-B298-D14F-838B-13ABDED3A289}"/>
                </a:ext>
              </a:extLst>
            </p:cNvPr>
            <p:cNvSpPr/>
            <p:nvPr/>
          </p:nvSpPr>
          <p:spPr>
            <a:xfrm>
              <a:off x="6281207" y="3693830"/>
              <a:ext cx="554348" cy="632262"/>
            </a:xfrm>
            <a:custGeom>
              <a:avLst/>
              <a:gdLst>
                <a:gd name="connsiteX0" fmla="*/ 546578 w 554348"/>
                <a:gd name="connsiteY0" fmla="*/ 124468 h 632262"/>
                <a:gd name="connsiteX1" fmla="*/ 234922 w 554348"/>
                <a:gd name="connsiteY1" fmla="*/ 480251 h 632262"/>
                <a:gd name="connsiteX2" fmla="*/ 554348 w 554348"/>
                <a:gd name="connsiteY2" fmla="*/ 480251 h 632262"/>
                <a:gd name="connsiteX3" fmla="*/ 554348 w 554348"/>
                <a:gd name="connsiteY3" fmla="*/ 632263 h 632262"/>
                <a:gd name="connsiteX4" fmla="*/ 0 w 554348"/>
                <a:gd name="connsiteY4" fmla="*/ 632263 h 632262"/>
                <a:gd name="connsiteX5" fmla="*/ 0 w 554348"/>
                <a:gd name="connsiteY5" fmla="*/ 509529 h 632262"/>
                <a:gd name="connsiteX6" fmla="*/ 318941 w 554348"/>
                <a:gd name="connsiteY6" fmla="*/ 151527 h 632262"/>
                <a:gd name="connsiteX7" fmla="*/ 11101 w 554348"/>
                <a:gd name="connsiteY7" fmla="*/ 151527 h 632262"/>
                <a:gd name="connsiteX8" fmla="*/ 11101 w 554348"/>
                <a:gd name="connsiteY8" fmla="*/ 0 h 632262"/>
                <a:gd name="connsiteX9" fmla="*/ 546578 w 554348"/>
                <a:gd name="connsiteY9" fmla="*/ 0 h 632262"/>
                <a:gd name="connsiteX10" fmla="*/ 546578 w 554348"/>
                <a:gd name="connsiteY10" fmla="*/ 124468 h 63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4348" h="632262">
                  <a:moveTo>
                    <a:pt x="546578" y="124468"/>
                  </a:moveTo>
                  <a:lnTo>
                    <a:pt x="234922" y="480251"/>
                  </a:lnTo>
                  <a:lnTo>
                    <a:pt x="554348" y="480251"/>
                  </a:lnTo>
                  <a:lnTo>
                    <a:pt x="554348" y="632263"/>
                  </a:lnTo>
                  <a:lnTo>
                    <a:pt x="0" y="632263"/>
                  </a:lnTo>
                  <a:lnTo>
                    <a:pt x="0" y="509529"/>
                  </a:lnTo>
                  <a:lnTo>
                    <a:pt x="318941" y="151527"/>
                  </a:lnTo>
                  <a:lnTo>
                    <a:pt x="11101" y="151527"/>
                  </a:lnTo>
                  <a:lnTo>
                    <a:pt x="11101" y="0"/>
                  </a:lnTo>
                  <a:lnTo>
                    <a:pt x="546578" y="0"/>
                  </a:lnTo>
                  <a:lnTo>
                    <a:pt x="546578" y="124468"/>
                  </a:lnTo>
                  <a:close/>
                </a:path>
              </a:pathLst>
            </a:custGeom>
            <a:grpFill/>
            <a:ln w="69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7" name="Graphic 78">
              <a:extLst>
                <a:ext uri="{FF2B5EF4-FFF2-40B4-BE49-F238E27FC236}">
                  <a16:creationId xmlns:a16="http://schemas.microsoft.com/office/drawing/2014/main" id="{8D0C1C87-3D77-6548-86FB-75827CED1828}"/>
                </a:ext>
              </a:extLst>
            </p:cNvPr>
            <p:cNvSpPr/>
            <p:nvPr/>
          </p:nvSpPr>
          <p:spPr>
            <a:xfrm>
              <a:off x="7180657" y="3675147"/>
              <a:ext cx="598266" cy="649123"/>
            </a:xfrm>
            <a:custGeom>
              <a:avLst/>
              <a:gdLst>
                <a:gd name="connsiteX0" fmla="*/ 597457 w 598266"/>
                <a:gd name="connsiteY0" fmla="*/ 245719 h 649123"/>
                <a:gd name="connsiteX1" fmla="*/ 597457 w 598266"/>
                <a:gd name="connsiteY1" fmla="*/ 648472 h 649123"/>
                <a:gd name="connsiteX2" fmla="*/ 427545 w 598266"/>
                <a:gd name="connsiteY2" fmla="*/ 648472 h 649123"/>
                <a:gd name="connsiteX3" fmla="*/ 427545 w 598266"/>
                <a:gd name="connsiteY3" fmla="*/ 300807 h 649123"/>
                <a:gd name="connsiteX4" fmla="*/ 304117 w 598266"/>
                <a:gd name="connsiteY4" fmla="*/ 159271 h 649123"/>
                <a:gd name="connsiteX5" fmla="*/ 170213 w 598266"/>
                <a:gd name="connsiteY5" fmla="*/ 302194 h 649123"/>
                <a:gd name="connsiteX6" fmla="*/ 170213 w 598266"/>
                <a:gd name="connsiteY6" fmla="*/ 648749 h 649123"/>
                <a:gd name="connsiteX7" fmla="*/ -254 w 598266"/>
                <a:gd name="connsiteY7" fmla="*/ 648749 h 649123"/>
                <a:gd name="connsiteX8" fmla="*/ -254 w 598266"/>
                <a:gd name="connsiteY8" fmla="*/ 16209 h 649123"/>
                <a:gd name="connsiteX9" fmla="*/ 165565 w 598266"/>
                <a:gd name="connsiteY9" fmla="*/ 16209 h 649123"/>
                <a:gd name="connsiteX10" fmla="*/ 165565 w 598266"/>
                <a:gd name="connsiteY10" fmla="*/ 91001 h 649123"/>
                <a:gd name="connsiteX11" fmla="*/ 351712 w 598266"/>
                <a:gd name="connsiteY11" fmla="*/ -373 h 649123"/>
                <a:gd name="connsiteX12" fmla="*/ 598013 w 598266"/>
                <a:gd name="connsiteY12" fmla="*/ 245996 h 64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266" h="649123">
                  <a:moveTo>
                    <a:pt x="597457" y="245719"/>
                  </a:moveTo>
                  <a:lnTo>
                    <a:pt x="597457" y="648472"/>
                  </a:lnTo>
                  <a:lnTo>
                    <a:pt x="427545" y="648472"/>
                  </a:lnTo>
                  <a:lnTo>
                    <a:pt x="427545" y="300807"/>
                  </a:lnTo>
                  <a:cubicBezTo>
                    <a:pt x="427545" y="209502"/>
                    <a:pt x="381823" y="159271"/>
                    <a:pt x="304117" y="159271"/>
                  </a:cubicBezTo>
                  <a:cubicBezTo>
                    <a:pt x="230921" y="159271"/>
                    <a:pt x="170213" y="206866"/>
                    <a:pt x="170213" y="302194"/>
                  </a:cubicBezTo>
                  <a:lnTo>
                    <a:pt x="170213" y="648749"/>
                  </a:lnTo>
                  <a:lnTo>
                    <a:pt x="-254" y="648749"/>
                  </a:lnTo>
                  <a:lnTo>
                    <a:pt x="-254" y="16209"/>
                  </a:lnTo>
                  <a:lnTo>
                    <a:pt x="165565" y="16209"/>
                  </a:lnTo>
                  <a:lnTo>
                    <a:pt x="165565" y="91001"/>
                  </a:lnTo>
                  <a:cubicBezTo>
                    <a:pt x="210731" y="23840"/>
                    <a:pt x="279904" y="-373"/>
                    <a:pt x="351712" y="-373"/>
                  </a:cubicBezTo>
                  <a:cubicBezTo>
                    <a:pt x="495468" y="-720"/>
                    <a:pt x="598013" y="99187"/>
                    <a:pt x="598013" y="245996"/>
                  </a:cubicBezTo>
                  <a:close/>
                </a:path>
              </a:pathLst>
            </a:custGeom>
            <a:grpFill/>
            <a:ln w="68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8" name="Freeform: Shape 52">
              <a:extLst>
                <a:ext uri="{FF2B5EF4-FFF2-40B4-BE49-F238E27FC236}">
                  <a16:creationId xmlns:a16="http://schemas.microsoft.com/office/drawing/2014/main" id="{43BBEF1E-0E99-E04A-8C49-B330F5D314D0}"/>
                </a:ext>
              </a:extLst>
            </p:cNvPr>
            <p:cNvSpPr/>
            <p:nvPr/>
          </p:nvSpPr>
          <p:spPr>
            <a:xfrm>
              <a:off x="7842205" y="3678933"/>
              <a:ext cx="653562" cy="922411"/>
            </a:xfrm>
            <a:custGeom>
              <a:avLst/>
              <a:gdLst>
                <a:gd name="connsiteX0" fmla="*/ 458819 w 897255"/>
                <a:gd name="connsiteY0" fmla="*/ 214217 h 1266349"/>
                <a:gd name="connsiteX1" fmla="*/ 239744 w 897255"/>
                <a:gd name="connsiteY1" fmla="*/ 442817 h 1266349"/>
                <a:gd name="connsiteX2" fmla="*/ 458819 w 897255"/>
                <a:gd name="connsiteY2" fmla="*/ 670465 h 1266349"/>
                <a:gd name="connsiteX3" fmla="*/ 676465 w 897255"/>
                <a:gd name="connsiteY3" fmla="*/ 442817 h 1266349"/>
                <a:gd name="connsiteX4" fmla="*/ 458819 w 897255"/>
                <a:gd name="connsiteY4" fmla="*/ 214217 h 1266349"/>
                <a:gd name="connsiteX5" fmla="*/ 400050 w 897255"/>
                <a:gd name="connsiteY5" fmla="*/ 0 h 1266349"/>
                <a:gd name="connsiteX6" fmla="*/ 618742 w 897255"/>
                <a:gd name="connsiteY6" fmla="*/ 70161 h 1266349"/>
                <a:gd name="connsiteX7" fmla="*/ 667702 w 897255"/>
                <a:gd name="connsiteY7" fmla="*/ 119157 h 1266349"/>
                <a:gd name="connsiteX8" fmla="*/ 667702 w 897255"/>
                <a:gd name="connsiteY8" fmla="*/ 119349 h 1266349"/>
                <a:gd name="connsiteX9" fmla="*/ 668655 w 897255"/>
                <a:gd name="connsiteY9" fmla="*/ 120111 h 1266349"/>
                <a:gd name="connsiteX10" fmla="*/ 667702 w 897255"/>
                <a:gd name="connsiteY10" fmla="*/ 119157 h 1266349"/>
                <a:gd name="connsiteX11" fmla="*/ 667702 w 897255"/>
                <a:gd name="connsiteY11" fmla="*/ 22860 h 1266349"/>
                <a:gd name="connsiteX12" fmla="*/ 897255 w 897255"/>
                <a:gd name="connsiteY12" fmla="*/ 22860 h 1266349"/>
                <a:gd name="connsiteX13" fmla="*/ 897255 w 897255"/>
                <a:gd name="connsiteY13" fmla="*/ 819150 h 1266349"/>
                <a:gd name="connsiteX14" fmla="*/ 428339 w 897255"/>
                <a:gd name="connsiteY14" fmla="*/ 1266349 h 1266349"/>
                <a:gd name="connsiteX15" fmla="*/ 48196 w 897255"/>
                <a:gd name="connsiteY15" fmla="*/ 1161574 h 1266349"/>
                <a:gd name="connsiteX16" fmla="*/ 131540 w 897255"/>
                <a:gd name="connsiteY16" fmla="*/ 971074 h 1266349"/>
                <a:gd name="connsiteX17" fmla="*/ 418433 w 897255"/>
                <a:gd name="connsiteY17" fmla="*/ 1059847 h 1266349"/>
                <a:gd name="connsiteX18" fmla="*/ 666083 w 897255"/>
                <a:gd name="connsiteY18" fmla="*/ 829533 h 1266349"/>
                <a:gd name="connsiteX19" fmla="*/ 666083 w 897255"/>
                <a:gd name="connsiteY19" fmla="*/ 768668 h 1266349"/>
                <a:gd name="connsiteX20" fmla="*/ 398907 w 897255"/>
                <a:gd name="connsiteY20" fmla="*/ 886016 h 1266349"/>
                <a:gd name="connsiteX21" fmla="*/ 0 w 897255"/>
                <a:gd name="connsiteY21" fmla="*/ 443675 h 1266349"/>
                <a:gd name="connsiteX22" fmla="*/ 400050 w 897255"/>
                <a:gd name="connsiteY22" fmla="*/ 0 h 126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7255" h="1266349">
                  <a:moveTo>
                    <a:pt x="458819" y="214217"/>
                  </a:moveTo>
                  <a:cubicBezTo>
                    <a:pt x="325469" y="214217"/>
                    <a:pt x="239744" y="316707"/>
                    <a:pt x="239744" y="442817"/>
                  </a:cubicBezTo>
                  <a:cubicBezTo>
                    <a:pt x="239744" y="568167"/>
                    <a:pt x="325469" y="670465"/>
                    <a:pt x="458819" y="670465"/>
                  </a:cubicBezTo>
                  <a:cubicBezTo>
                    <a:pt x="588645" y="670465"/>
                    <a:pt x="676465" y="571786"/>
                    <a:pt x="676465" y="442817"/>
                  </a:cubicBezTo>
                  <a:cubicBezTo>
                    <a:pt x="676465" y="313849"/>
                    <a:pt x="588645" y="214217"/>
                    <a:pt x="458819" y="214217"/>
                  </a:cubicBezTo>
                  <a:close/>
                  <a:moveTo>
                    <a:pt x="400050" y="0"/>
                  </a:moveTo>
                  <a:cubicBezTo>
                    <a:pt x="490561" y="0"/>
                    <a:pt x="563177" y="25986"/>
                    <a:pt x="618742" y="70161"/>
                  </a:cubicBezTo>
                  <a:lnTo>
                    <a:pt x="667702" y="119157"/>
                  </a:lnTo>
                  <a:lnTo>
                    <a:pt x="667702" y="119349"/>
                  </a:lnTo>
                  <a:lnTo>
                    <a:pt x="668655" y="120111"/>
                  </a:lnTo>
                  <a:lnTo>
                    <a:pt x="667702" y="119157"/>
                  </a:lnTo>
                  <a:lnTo>
                    <a:pt x="667702" y="22860"/>
                  </a:lnTo>
                  <a:lnTo>
                    <a:pt x="897255" y="22860"/>
                  </a:lnTo>
                  <a:lnTo>
                    <a:pt x="897255" y="819150"/>
                  </a:lnTo>
                  <a:cubicBezTo>
                    <a:pt x="897255" y="1097852"/>
                    <a:pt x="715232" y="1266349"/>
                    <a:pt x="428339" y="1266349"/>
                  </a:cubicBezTo>
                  <a:cubicBezTo>
                    <a:pt x="291465" y="1266349"/>
                    <a:pt x="145923" y="1230630"/>
                    <a:pt x="48196" y="1161574"/>
                  </a:cubicBezTo>
                  <a:lnTo>
                    <a:pt x="131540" y="971074"/>
                  </a:lnTo>
                  <a:cubicBezTo>
                    <a:pt x="216179" y="1028615"/>
                    <a:pt x="316087" y="1059533"/>
                    <a:pt x="418433" y="1059847"/>
                  </a:cubicBezTo>
                  <a:cubicBezTo>
                    <a:pt x="563784" y="1059847"/>
                    <a:pt x="666083" y="979266"/>
                    <a:pt x="666083" y="829533"/>
                  </a:cubicBezTo>
                  <a:lnTo>
                    <a:pt x="666083" y="768668"/>
                  </a:lnTo>
                  <a:cubicBezTo>
                    <a:pt x="606838" y="841249"/>
                    <a:pt x="519017" y="886016"/>
                    <a:pt x="398907" y="886016"/>
                  </a:cubicBezTo>
                  <a:cubicBezTo>
                    <a:pt x="188309" y="886016"/>
                    <a:pt x="0" y="709803"/>
                    <a:pt x="0" y="443675"/>
                  </a:cubicBezTo>
                  <a:cubicBezTo>
                    <a:pt x="0" y="177546"/>
                    <a:pt x="188309" y="0"/>
                    <a:pt x="400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9" name="Freeform: Shape 53">
              <a:extLst>
                <a:ext uri="{FF2B5EF4-FFF2-40B4-BE49-F238E27FC236}">
                  <a16:creationId xmlns:a16="http://schemas.microsoft.com/office/drawing/2014/main" id="{F5BA93C9-F52B-8F4B-82B4-EEF54FB07F9B}"/>
                </a:ext>
              </a:extLst>
            </p:cNvPr>
            <p:cNvSpPr/>
            <p:nvPr/>
          </p:nvSpPr>
          <p:spPr>
            <a:xfrm>
              <a:off x="3696232" y="3674169"/>
              <a:ext cx="662236" cy="666051"/>
            </a:xfrm>
            <a:custGeom>
              <a:avLst/>
              <a:gdLst>
                <a:gd name="connsiteX0" fmla="*/ 463678 w 909162"/>
                <a:gd name="connsiteY0" fmla="*/ 217646 h 914400"/>
                <a:gd name="connsiteX1" fmla="*/ 239459 w 909162"/>
                <a:gd name="connsiteY1" fmla="*/ 457200 h 914400"/>
                <a:gd name="connsiteX2" fmla="*/ 463678 w 909162"/>
                <a:gd name="connsiteY2" fmla="*/ 696658 h 914400"/>
                <a:gd name="connsiteX3" fmla="*/ 687706 w 909162"/>
                <a:gd name="connsiteY3" fmla="*/ 457200 h 914400"/>
                <a:gd name="connsiteX4" fmla="*/ 463678 w 909162"/>
                <a:gd name="connsiteY4" fmla="*/ 217646 h 914400"/>
                <a:gd name="connsiteX5" fmla="*/ 420148 w 909162"/>
                <a:gd name="connsiteY5" fmla="*/ 0 h 914400"/>
                <a:gd name="connsiteX6" fmla="*/ 680181 w 909162"/>
                <a:gd name="connsiteY6" fmla="*/ 119729 h 914400"/>
                <a:gd name="connsiteX7" fmla="*/ 680181 w 909162"/>
                <a:gd name="connsiteY7" fmla="*/ 24479 h 914400"/>
                <a:gd name="connsiteX8" fmla="*/ 908781 w 909162"/>
                <a:gd name="connsiteY8" fmla="*/ 24479 h 914400"/>
                <a:gd name="connsiteX9" fmla="*/ 909162 w 909162"/>
                <a:gd name="connsiteY9" fmla="*/ 892302 h 914400"/>
                <a:gd name="connsiteX10" fmla="*/ 680562 w 909162"/>
                <a:gd name="connsiteY10" fmla="*/ 892302 h 914400"/>
                <a:gd name="connsiteX11" fmla="*/ 680562 w 909162"/>
                <a:gd name="connsiteY11" fmla="*/ 796480 h 914400"/>
                <a:gd name="connsiteX12" fmla="*/ 420529 w 909162"/>
                <a:gd name="connsiteY12" fmla="*/ 914400 h 914400"/>
                <a:gd name="connsiteX13" fmla="*/ 0 w 909162"/>
                <a:gd name="connsiteY13" fmla="*/ 457200 h 914400"/>
                <a:gd name="connsiteX14" fmla="*/ 420148 w 909162"/>
                <a:gd name="connsiteY1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9162" h="914400">
                  <a:moveTo>
                    <a:pt x="463678" y="217646"/>
                  </a:moveTo>
                  <a:cubicBezTo>
                    <a:pt x="326327" y="217932"/>
                    <a:pt x="239459" y="324993"/>
                    <a:pt x="239459" y="457200"/>
                  </a:cubicBezTo>
                  <a:cubicBezTo>
                    <a:pt x="239459" y="589692"/>
                    <a:pt x="326327" y="696658"/>
                    <a:pt x="463678" y="696658"/>
                  </a:cubicBezTo>
                  <a:cubicBezTo>
                    <a:pt x="597028" y="696658"/>
                    <a:pt x="687706" y="593978"/>
                    <a:pt x="687706" y="457200"/>
                  </a:cubicBezTo>
                  <a:cubicBezTo>
                    <a:pt x="687706" y="320421"/>
                    <a:pt x="597123" y="217646"/>
                    <a:pt x="463678" y="217646"/>
                  </a:cubicBezTo>
                  <a:close/>
                  <a:moveTo>
                    <a:pt x="420148" y="0"/>
                  </a:moveTo>
                  <a:cubicBezTo>
                    <a:pt x="539972" y="0"/>
                    <a:pt x="622840" y="48387"/>
                    <a:pt x="680181" y="119729"/>
                  </a:cubicBezTo>
                  <a:lnTo>
                    <a:pt x="680181" y="24479"/>
                  </a:lnTo>
                  <a:lnTo>
                    <a:pt x="908781" y="24479"/>
                  </a:lnTo>
                  <a:lnTo>
                    <a:pt x="909162" y="892302"/>
                  </a:lnTo>
                  <a:lnTo>
                    <a:pt x="680562" y="892302"/>
                  </a:lnTo>
                  <a:lnTo>
                    <a:pt x="680562" y="796480"/>
                  </a:lnTo>
                  <a:cubicBezTo>
                    <a:pt x="624078" y="866775"/>
                    <a:pt x="539782" y="914400"/>
                    <a:pt x="420529" y="914400"/>
                  </a:cubicBezTo>
                  <a:cubicBezTo>
                    <a:pt x="180499" y="914400"/>
                    <a:pt x="0" y="718185"/>
                    <a:pt x="0" y="457200"/>
                  </a:cubicBezTo>
                  <a:cubicBezTo>
                    <a:pt x="0" y="196215"/>
                    <a:pt x="180975" y="0"/>
                    <a:pt x="42014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0" name="Graphic 87">
              <a:extLst>
                <a:ext uri="{FF2B5EF4-FFF2-40B4-BE49-F238E27FC236}">
                  <a16:creationId xmlns:a16="http://schemas.microsoft.com/office/drawing/2014/main" id="{66D5039B-EFB1-BA4A-9439-C2485C6D7798}"/>
                </a:ext>
              </a:extLst>
            </p:cNvPr>
            <p:cNvSpPr/>
            <p:nvPr/>
          </p:nvSpPr>
          <p:spPr>
            <a:xfrm>
              <a:off x="6918489" y="3691091"/>
              <a:ext cx="171276" cy="635005"/>
            </a:xfrm>
            <a:custGeom>
              <a:avLst/>
              <a:gdLst>
                <a:gd name="connsiteX0" fmla="*/ 0 w 171276"/>
                <a:gd name="connsiteY0" fmla="*/ 0 h 635005"/>
                <a:gd name="connsiteX1" fmla="*/ 171276 w 171276"/>
                <a:gd name="connsiteY1" fmla="*/ 0 h 635005"/>
                <a:gd name="connsiteX2" fmla="*/ 171276 w 171276"/>
                <a:gd name="connsiteY2" fmla="*/ 635006 h 635005"/>
                <a:gd name="connsiteX3" fmla="*/ 0 w 171276"/>
                <a:gd name="connsiteY3" fmla="*/ 635006 h 63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6" h="635005">
                  <a:moveTo>
                    <a:pt x="0" y="0"/>
                  </a:moveTo>
                  <a:lnTo>
                    <a:pt x="171276" y="0"/>
                  </a:lnTo>
                  <a:lnTo>
                    <a:pt x="171276" y="635006"/>
                  </a:lnTo>
                  <a:lnTo>
                    <a:pt x="0" y="635006"/>
                  </a:lnTo>
                  <a:close/>
                </a:path>
              </a:pathLst>
            </a:custGeom>
            <a:grpFill/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pic>
        <p:nvPicPr>
          <p:cNvPr id="91" name="Picture 90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A7706E-DA9A-5746-901F-B6E18C9E3F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057" y="1605726"/>
            <a:ext cx="6186126" cy="1665276"/>
          </a:xfrm>
          <a:prstGeom prst="rect">
            <a:avLst/>
          </a:prstGeom>
        </p:spPr>
      </p:pic>
      <p:sp>
        <p:nvSpPr>
          <p:cNvPr id="92" name="Freeform: Shape 55">
            <a:extLst>
              <a:ext uri="{FF2B5EF4-FFF2-40B4-BE49-F238E27FC236}">
                <a16:creationId xmlns:a16="http://schemas.microsoft.com/office/drawing/2014/main" id="{A59A2B47-1377-7A4A-B114-8D18094C98A9}"/>
              </a:ext>
            </a:extLst>
          </p:cNvPr>
          <p:cNvSpPr/>
          <p:nvPr userDrawn="1"/>
        </p:nvSpPr>
        <p:spPr>
          <a:xfrm>
            <a:off x="3213473" y="1750452"/>
            <a:ext cx="179629" cy="179594"/>
          </a:xfrm>
          <a:custGeom>
            <a:avLst/>
            <a:gdLst>
              <a:gd name="connsiteX0" fmla="*/ 298889 w 298984"/>
              <a:gd name="connsiteY0" fmla="*/ 150524 h 298927"/>
              <a:gd name="connsiteX1" fmla="*/ 148394 w 298984"/>
              <a:gd name="connsiteY1" fmla="*/ 298923 h 298927"/>
              <a:gd name="connsiteX2" fmla="*/ 4 w 298984"/>
              <a:gd name="connsiteY2" fmla="*/ 148428 h 298927"/>
              <a:gd name="connsiteX3" fmla="*/ 149156 w 298984"/>
              <a:gd name="connsiteY3" fmla="*/ 29 h 298927"/>
              <a:gd name="connsiteX4" fmla="*/ 298984 w 298984"/>
              <a:gd name="connsiteY4" fmla="*/ 143761 h 298927"/>
              <a:gd name="connsiteX5" fmla="*/ 298984 w 298984"/>
              <a:gd name="connsiteY5" fmla="*/ 150905 h 29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984" h="298927">
                <a:moveTo>
                  <a:pt x="298889" y="150524"/>
                </a:moveTo>
                <a:cubicBezTo>
                  <a:pt x="298308" y="233058"/>
                  <a:pt x="230928" y="299495"/>
                  <a:pt x="148394" y="298923"/>
                </a:cubicBezTo>
                <a:cubicBezTo>
                  <a:pt x="65860" y="298342"/>
                  <a:pt x="-577" y="230962"/>
                  <a:pt x="4" y="148428"/>
                </a:cubicBezTo>
                <a:cubicBezTo>
                  <a:pt x="575" y="66418"/>
                  <a:pt x="67136" y="191"/>
                  <a:pt x="149156" y="29"/>
                </a:cubicBezTo>
                <a:cubicBezTo>
                  <a:pt x="230185" y="-1562"/>
                  <a:pt x="297212" y="62732"/>
                  <a:pt x="298984" y="143761"/>
                </a:cubicBezTo>
                <a:cubicBezTo>
                  <a:pt x="298984" y="146142"/>
                  <a:pt x="298984" y="148524"/>
                  <a:pt x="298984" y="150905"/>
                </a:cubicBezTo>
                <a:close/>
              </a:path>
            </a:pathLst>
          </a:custGeom>
          <a:solidFill>
            <a:srgbClr val="F1656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3" name="Text Placeholder 6">
            <a:extLst>
              <a:ext uri="{FF2B5EF4-FFF2-40B4-BE49-F238E27FC236}">
                <a16:creationId xmlns:a16="http://schemas.microsoft.com/office/drawing/2014/main" id="{30C0CBA5-763A-C747-99F6-F899B5E9DA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640" y="4666531"/>
            <a:ext cx="5633084" cy="525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4" name="Subtitle 5">
            <a:extLst>
              <a:ext uri="{FF2B5EF4-FFF2-40B4-BE49-F238E27FC236}">
                <a16:creationId xmlns:a16="http://schemas.microsoft.com/office/drawing/2014/main" id="{5ACB250B-5268-7941-95B1-EE25F73DD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5332842"/>
            <a:ext cx="4663440" cy="748923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A612737-771B-5545-BAE1-4A487A778F10}"/>
              </a:ext>
            </a:extLst>
          </p:cNvPr>
          <p:cNvGrpSpPr/>
          <p:nvPr userDrawn="1"/>
        </p:nvGrpSpPr>
        <p:grpSpPr>
          <a:xfrm>
            <a:off x="547917" y="508608"/>
            <a:ext cx="2439573" cy="518645"/>
            <a:chOff x="555787" y="2132764"/>
            <a:chExt cx="1990197" cy="423109"/>
          </a:xfrm>
        </p:grpSpPr>
        <p:sp>
          <p:nvSpPr>
            <p:cNvPr id="44" name="Freeform: Shape 19">
              <a:extLst>
                <a:ext uri="{FF2B5EF4-FFF2-40B4-BE49-F238E27FC236}">
                  <a16:creationId xmlns:a16="http://schemas.microsoft.com/office/drawing/2014/main" id="{F2609DFE-B703-CF4E-8DA9-A804ED6FFE92}"/>
                </a:ext>
              </a:extLst>
            </p:cNvPr>
            <p:cNvSpPr/>
            <p:nvPr/>
          </p:nvSpPr>
          <p:spPr>
            <a:xfrm>
              <a:off x="555787" y="2132764"/>
              <a:ext cx="427987" cy="423109"/>
            </a:xfrm>
            <a:custGeom>
              <a:avLst/>
              <a:gdLst>
                <a:gd name="connsiteX0" fmla="*/ 1022017 w 1440964"/>
                <a:gd name="connsiteY0" fmla="*/ 40027 h 1440964"/>
                <a:gd name="connsiteX1" fmla="*/ 200134 w 1440964"/>
                <a:gd name="connsiteY1" fmla="*/ 40027 h 1440964"/>
                <a:gd name="connsiteX2" fmla="*/ 280187 w 1440964"/>
                <a:gd name="connsiteY2" fmla="*/ 317546 h 1440964"/>
                <a:gd name="connsiteX3" fmla="*/ 1022017 w 1440964"/>
                <a:gd name="connsiteY3" fmla="*/ 317546 h 1440964"/>
                <a:gd name="connsiteX4" fmla="*/ 1160777 w 1440964"/>
                <a:gd name="connsiteY4" fmla="*/ 456305 h 1440964"/>
                <a:gd name="connsiteX5" fmla="*/ 1160777 w 1440964"/>
                <a:gd name="connsiteY5" fmla="*/ 595065 h 1440964"/>
                <a:gd name="connsiteX6" fmla="*/ 461642 w 1440964"/>
                <a:gd name="connsiteY6" fmla="*/ 595065 h 1440964"/>
                <a:gd name="connsiteX7" fmla="*/ 40027 w 1440964"/>
                <a:gd name="connsiteY7" fmla="*/ 1022017 h 1440964"/>
                <a:gd name="connsiteX8" fmla="*/ 461642 w 1440964"/>
                <a:gd name="connsiteY8" fmla="*/ 1443633 h 1440964"/>
                <a:gd name="connsiteX9" fmla="*/ 1022017 w 1440964"/>
                <a:gd name="connsiteY9" fmla="*/ 1443633 h 1440964"/>
                <a:gd name="connsiteX10" fmla="*/ 1443633 w 1440964"/>
                <a:gd name="connsiteY10" fmla="*/ 1022017 h 1440964"/>
                <a:gd name="connsiteX11" fmla="*/ 1443633 w 1440964"/>
                <a:gd name="connsiteY11" fmla="*/ 744498 h 1440964"/>
                <a:gd name="connsiteX12" fmla="*/ 1443633 w 1440964"/>
                <a:gd name="connsiteY12" fmla="*/ 605739 h 1440964"/>
                <a:gd name="connsiteX13" fmla="*/ 1443633 w 1440964"/>
                <a:gd name="connsiteY13" fmla="*/ 461642 h 1440964"/>
                <a:gd name="connsiteX14" fmla="*/ 1022017 w 1440964"/>
                <a:gd name="connsiteY14" fmla="*/ 40027 h 1440964"/>
                <a:gd name="connsiteX15" fmla="*/ 1160777 w 1440964"/>
                <a:gd name="connsiteY15" fmla="*/ 1022017 h 1440964"/>
                <a:gd name="connsiteX16" fmla="*/ 1022017 w 1440964"/>
                <a:gd name="connsiteY16" fmla="*/ 1160777 h 1440964"/>
                <a:gd name="connsiteX17" fmla="*/ 461642 w 1440964"/>
                <a:gd name="connsiteY17" fmla="*/ 1160777 h 1440964"/>
                <a:gd name="connsiteX18" fmla="*/ 322883 w 1440964"/>
                <a:gd name="connsiteY18" fmla="*/ 1022017 h 1440964"/>
                <a:gd name="connsiteX19" fmla="*/ 461642 w 1440964"/>
                <a:gd name="connsiteY19" fmla="*/ 883258 h 1440964"/>
                <a:gd name="connsiteX20" fmla="*/ 1160777 w 1440964"/>
                <a:gd name="connsiteY20" fmla="*/ 883258 h 1440964"/>
                <a:gd name="connsiteX21" fmla="*/ 1160777 w 1440964"/>
                <a:gd name="connsiteY21" fmla="*/ 1022017 h 144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40964" h="1440964">
                  <a:moveTo>
                    <a:pt x="1022017" y="40027"/>
                  </a:moveTo>
                  <a:lnTo>
                    <a:pt x="200134" y="40027"/>
                  </a:lnTo>
                  <a:lnTo>
                    <a:pt x="280187" y="317546"/>
                  </a:lnTo>
                  <a:lnTo>
                    <a:pt x="1022017" y="317546"/>
                  </a:lnTo>
                  <a:cubicBezTo>
                    <a:pt x="1096734" y="317546"/>
                    <a:pt x="1160777" y="381589"/>
                    <a:pt x="1160777" y="456305"/>
                  </a:cubicBezTo>
                  <a:lnTo>
                    <a:pt x="1160777" y="595065"/>
                  </a:lnTo>
                  <a:lnTo>
                    <a:pt x="461642" y="595065"/>
                  </a:lnTo>
                  <a:cubicBezTo>
                    <a:pt x="226818" y="600402"/>
                    <a:pt x="40027" y="787193"/>
                    <a:pt x="40027" y="1022017"/>
                  </a:cubicBezTo>
                  <a:cubicBezTo>
                    <a:pt x="40027" y="1256841"/>
                    <a:pt x="226818" y="1443633"/>
                    <a:pt x="461642" y="1443633"/>
                  </a:cubicBezTo>
                  <a:lnTo>
                    <a:pt x="1022017" y="1443633"/>
                  </a:lnTo>
                  <a:cubicBezTo>
                    <a:pt x="1251504" y="1443633"/>
                    <a:pt x="1443633" y="1256841"/>
                    <a:pt x="1443633" y="1022017"/>
                  </a:cubicBezTo>
                  <a:lnTo>
                    <a:pt x="1443633" y="744498"/>
                  </a:lnTo>
                  <a:lnTo>
                    <a:pt x="1443633" y="605739"/>
                  </a:lnTo>
                  <a:lnTo>
                    <a:pt x="1443633" y="461642"/>
                  </a:lnTo>
                  <a:cubicBezTo>
                    <a:pt x="1438296" y="226818"/>
                    <a:pt x="1251504" y="40027"/>
                    <a:pt x="1022017" y="40027"/>
                  </a:cubicBezTo>
                  <a:close/>
                  <a:moveTo>
                    <a:pt x="1160777" y="1022017"/>
                  </a:moveTo>
                  <a:cubicBezTo>
                    <a:pt x="1160777" y="1096734"/>
                    <a:pt x="1096734" y="1160777"/>
                    <a:pt x="1022017" y="1160777"/>
                  </a:cubicBezTo>
                  <a:lnTo>
                    <a:pt x="461642" y="1160777"/>
                  </a:lnTo>
                  <a:cubicBezTo>
                    <a:pt x="386926" y="1160777"/>
                    <a:pt x="322883" y="1096734"/>
                    <a:pt x="322883" y="1022017"/>
                  </a:cubicBezTo>
                  <a:cubicBezTo>
                    <a:pt x="322883" y="947300"/>
                    <a:pt x="386926" y="883258"/>
                    <a:pt x="461642" y="883258"/>
                  </a:cubicBezTo>
                  <a:lnTo>
                    <a:pt x="1160777" y="883258"/>
                  </a:lnTo>
                  <a:lnTo>
                    <a:pt x="1160777" y="10220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5" name="Freeform: Shape 21">
              <a:extLst>
                <a:ext uri="{FF2B5EF4-FFF2-40B4-BE49-F238E27FC236}">
                  <a16:creationId xmlns:a16="http://schemas.microsoft.com/office/drawing/2014/main" id="{9D359CC7-80C0-9A44-B991-B9622275CF73}"/>
                </a:ext>
              </a:extLst>
            </p:cNvPr>
            <p:cNvSpPr/>
            <p:nvPr/>
          </p:nvSpPr>
          <p:spPr>
            <a:xfrm>
              <a:off x="1015477" y="2297306"/>
              <a:ext cx="110959" cy="94024"/>
            </a:xfrm>
            <a:custGeom>
              <a:avLst/>
              <a:gdLst>
                <a:gd name="connsiteX0" fmla="*/ 296198 w 373583"/>
                <a:gd name="connsiteY0" fmla="*/ 40027 h 320214"/>
                <a:gd name="connsiteX1" fmla="*/ 40027 w 373583"/>
                <a:gd name="connsiteY1" fmla="*/ 40027 h 320214"/>
                <a:gd name="connsiteX2" fmla="*/ 40027 w 373583"/>
                <a:gd name="connsiteY2" fmla="*/ 317546 h 320214"/>
                <a:gd name="connsiteX3" fmla="*/ 376252 w 373583"/>
                <a:gd name="connsiteY3" fmla="*/ 317546 h 32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583" h="320214">
                  <a:moveTo>
                    <a:pt x="296198" y="40027"/>
                  </a:moveTo>
                  <a:lnTo>
                    <a:pt x="40027" y="40027"/>
                  </a:lnTo>
                  <a:lnTo>
                    <a:pt x="40027" y="317546"/>
                  </a:lnTo>
                  <a:lnTo>
                    <a:pt x="376252" y="3175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6" name="Freeform: Shape 22">
              <a:extLst>
                <a:ext uri="{FF2B5EF4-FFF2-40B4-BE49-F238E27FC236}">
                  <a16:creationId xmlns:a16="http://schemas.microsoft.com/office/drawing/2014/main" id="{ACB8ED4B-E398-694A-AE4F-83B1D6F75ED1}"/>
                </a:ext>
              </a:extLst>
            </p:cNvPr>
            <p:cNvSpPr/>
            <p:nvPr/>
          </p:nvSpPr>
          <p:spPr>
            <a:xfrm>
              <a:off x="1166916" y="2149276"/>
              <a:ext cx="1379068" cy="344755"/>
            </a:xfrm>
            <a:custGeom>
              <a:avLst/>
              <a:gdLst>
                <a:gd name="connsiteX0" fmla="*/ 805674 w 4643106"/>
                <a:gd name="connsiteY0" fmla="*/ 965781 h 1174118"/>
                <a:gd name="connsiteX1" fmla="*/ 682925 w 4643106"/>
                <a:gd name="connsiteY1" fmla="*/ 965781 h 1174118"/>
                <a:gd name="connsiteX2" fmla="*/ 682925 w 4643106"/>
                <a:gd name="connsiteY2" fmla="*/ 896401 h 1174118"/>
                <a:gd name="connsiteX3" fmla="*/ 506807 w 4643106"/>
                <a:gd name="connsiteY3" fmla="*/ 976455 h 1174118"/>
                <a:gd name="connsiteX4" fmla="*/ 223951 w 4643106"/>
                <a:gd name="connsiteY4" fmla="*/ 682925 h 1174118"/>
                <a:gd name="connsiteX5" fmla="*/ 506807 w 4643106"/>
                <a:gd name="connsiteY5" fmla="*/ 389396 h 1174118"/>
                <a:gd name="connsiteX6" fmla="*/ 682925 w 4643106"/>
                <a:gd name="connsiteY6" fmla="*/ 469449 h 1174118"/>
                <a:gd name="connsiteX7" fmla="*/ 682925 w 4643106"/>
                <a:gd name="connsiteY7" fmla="*/ 405406 h 1174118"/>
                <a:gd name="connsiteX8" fmla="*/ 805674 w 4643106"/>
                <a:gd name="connsiteY8" fmla="*/ 405406 h 1174118"/>
                <a:gd name="connsiteX9" fmla="*/ 805674 w 4643106"/>
                <a:gd name="connsiteY9" fmla="*/ 965781 h 1174118"/>
                <a:gd name="connsiteX10" fmla="*/ 352037 w 4643106"/>
                <a:gd name="connsiteY10" fmla="*/ 688262 h 1174118"/>
                <a:gd name="connsiteX11" fmla="*/ 522818 w 4643106"/>
                <a:gd name="connsiteY11" fmla="*/ 869717 h 1174118"/>
                <a:gd name="connsiteX12" fmla="*/ 693599 w 4643106"/>
                <a:gd name="connsiteY12" fmla="*/ 688262 h 1174118"/>
                <a:gd name="connsiteX13" fmla="*/ 522818 w 4643106"/>
                <a:gd name="connsiteY13" fmla="*/ 506807 h 1174118"/>
                <a:gd name="connsiteX14" fmla="*/ 352037 w 4643106"/>
                <a:gd name="connsiteY14" fmla="*/ 688262 h 1174118"/>
                <a:gd name="connsiteX15" fmla="*/ 1862381 w 4643106"/>
                <a:gd name="connsiteY15" fmla="*/ 613546 h 1174118"/>
                <a:gd name="connsiteX16" fmla="*/ 1862381 w 4643106"/>
                <a:gd name="connsiteY16" fmla="*/ 965781 h 1174118"/>
                <a:gd name="connsiteX17" fmla="*/ 1739632 w 4643106"/>
                <a:gd name="connsiteY17" fmla="*/ 965781 h 1174118"/>
                <a:gd name="connsiteX18" fmla="*/ 1739632 w 4643106"/>
                <a:gd name="connsiteY18" fmla="*/ 650904 h 1174118"/>
                <a:gd name="connsiteX19" fmla="*/ 1611547 w 4643106"/>
                <a:gd name="connsiteY19" fmla="*/ 501470 h 1174118"/>
                <a:gd name="connsiteX20" fmla="*/ 1467450 w 4643106"/>
                <a:gd name="connsiteY20" fmla="*/ 650904 h 1174118"/>
                <a:gd name="connsiteX21" fmla="*/ 1467450 w 4643106"/>
                <a:gd name="connsiteY21" fmla="*/ 960444 h 1174118"/>
                <a:gd name="connsiteX22" fmla="*/ 1344701 w 4643106"/>
                <a:gd name="connsiteY22" fmla="*/ 960444 h 1174118"/>
                <a:gd name="connsiteX23" fmla="*/ 1344701 w 4643106"/>
                <a:gd name="connsiteY23" fmla="*/ 645567 h 1174118"/>
                <a:gd name="connsiteX24" fmla="*/ 1216616 w 4643106"/>
                <a:gd name="connsiteY24" fmla="*/ 496134 h 1174118"/>
                <a:gd name="connsiteX25" fmla="*/ 1072519 w 4643106"/>
                <a:gd name="connsiteY25" fmla="*/ 645567 h 1174118"/>
                <a:gd name="connsiteX26" fmla="*/ 1072519 w 4643106"/>
                <a:gd name="connsiteY26" fmla="*/ 955107 h 1174118"/>
                <a:gd name="connsiteX27" fmla="*/ 949770 w 4643106"/>
                <a:gd name="connsiteY27" fmla="*/ 955107 h 1174118"/>
                <a:gd name="connsiteX28" fmla="*/ 949770 w 4643106"/>
                <a:gd name="connsiteY28" fmla="*/ 405406 h 1174118"/>
                <a:gd name="connsiteX29" fmla="*/ 1072519 w 4643106"/>
                <a:gd name="connsiteY29" fmla="*/ 405406 h 1174118"/>
                <a:gd name="connsiteX30" fmla="*/ 1072519 w 4643106"/>
                <a:gd name="connsiteY30" fmla="*/ 474786 h 1174118"/>
                <a:gd name="connsiteX31" fmla="*/ 1243300 w 4643106"/>
                <a:gd name="connsiteY31" fmla="*/ 389396 h 1174118"/>
                <a:gd name="connsiteX32" fmla="*/ 1435429 w 4643106"/>
                <a:gd name="connsiteY32" fmla="*/ 490797 h 1174118"/>
                <a:gd name="connsiteX33" fmla="*/ 1638231 w 4643106"/>
                <a:gd name="connsiteY33" fmla="*/ 389396 h 1174118"/>
                <a:gd name="connsiteX34" fmla="*/ 1862381 w 4643106"/>
                <a:gd name="connsiteY34" fmla="*/ 613546 h 1174118"/>
                <a:gd name="connsiteX35" fmla="*/ 3260650 w 4643106"/>
                <a:gd name="connsiteY35" fmla="*/ 688262 h 1174118"/>
                <a:gd name="connsiteX36" fmla="*/ 2956446 w 4643106"/>
                <a:gd name="connsiteY36" fmla="*/ 981792 h 1174118"/>
                <a:gd name="connsiteX37" fmla="*/ 2652243 w 4643106"/>
                <a:gd name="connsiteY37" fmla="*/ 688262 h 1174118"/>
                <a:gd name="connsiteX38" fmla="*/ 2956446 w 4643106"/>
                <a:gd name="connsiteY38" fmla="*/ 394732 h 1174118"/>
                <a:gd name="connsiteX39" fmla="*/ 3260650 w 4643106"/>
                <a:gd name="connsiteY39" fmla="*/ 688262 h 1174118"/>
                <a:gd name="connsiteX40" fmla="*/ 2780329 w 4643106"/>
                <a:gd name="connsiteY40" fmla="*/ 688262 h 1174118"/>
                <a:gd name="connsiteX41" fmla="*/ 2956446 w 4643106"/>
                <a:gd name="connsiteY41" fmla="*/ 869717 h 1174118"/>
                <a:gd name="connsiteX42" fmla="*/ 3132564 w 4643106"/>
                <a:gd name="connsiteY42" fmla="*/ 688262 h 1174118"/>
                <a:gd name="connsiteX43" fmla="*/ 2956446 w 4643106"/>
                <a:gd name="connsiteY43" fmla="*/ 506807 h 1174118"/>
                <a:gd name="connsiteX44" fmla="*/ 2780329 w 4643106"/>
                <a:gd name="connsiteY44" fmla="*/ 688262 h 1174118"/>
                <a:gd name="connsiteX45" fmla="*/ 3853046 w 4643106"/>
                <a:gd name="connsiteY45" fmla="*/ 480123 h 1174118"/>
                <a:gd name="connsiteX46" fmla="*/ 3772993 w 4643106"/>
                <a:gd name="connsiteY46" fmla="*/ 565513 h 1174118"/>
                <a:gd name="connsiteX47" fmla="*/ 3639570 w 4643106"/>
                <a:gd name="connsiteY47" fmla="*/ 506807 h 1174118"/>
                <a:gd name="connsiteX48" fmla="*/ 3474126 w 4643106"/>
                <a:gd name="connsiteY48" fmla="*/ 688262 h 1174118"/>
                <a:gd name="connsiteX49" fmla="*/ 3639570 w 4643106"/>
                <a:gd name="connsiteY49" fmla="*/ 869717 h 1174118"/>
                <a:gd name="connsiteX50" fmla="*/ 3778330 w 4643106"/>
                <a:gd name="connsiteY50" fmla="*/ 811011 h 1174118"/>
                <a:gd name="connsiteX51" fmla="*/ 3853046 w 4643106"/>
                <a:gd name="connsiteY51" fmla="*/ 891064 h 1174118"/>
                <a:gd name="connsiteX52" fmla="*/ 3644907 w 4643106"/>
                <a:gd name="connsiteY52" fmla="*/ 981792 h 1174118"/>
                <a:gd name="connsiteX53" fmla="*/ 3351377 w 4643106"/>
                <a:gd name="connsiteY53" fmla="*/ 688262 h 1174118"/>
                <a:gd name="connsiteX54" fmla="*/ 3644907 w 4643106"/>
                <a:gd name="connsiteY54" fmla="*/ 394732 h 1174118"/>
                <a:gd name="connsiteX55" fmla="*/ 3853046 w 4643106"/>
                <a:gd name="connsiteY55" fmla="*/ 480123 h 1174118"/>
                <a:gd name="connsiteX56" fmla="*/ 4354716 w 4643106"/>
                <a:gd name="connsiteY56" fmla="*/ 544166 h 1174118"/>
                <a:gd name="connsiteX57" fmla="*/ 4183934 w 4643106"/>
                <a:gd name="connsiteY57" fmla="*/ 496134 h 1174118"/>
                <a:gd name="connsiteX58" fmla="*/ 4077196 w 4643106"/>
                <a:gd name="connsiteY58" fmla="*/ 565513 h 1174118"/>
                <a:gd name="connsiteX59" fmla="*/ 4167924 w 4643106"/>
                <a:gd name="connsiteY59" fmla="*/ 624219 h 1174118"/>
                <a:gd name="connsiteX60" fmla="*/ 4226630 w 4643106"/>
                <a:gd name="connsiteY60" fmla="*/ 634893 h 1174118"/>
                <a:gd name="connsiteX61" fmla="*/ 4424095 w 4643106"/>
                <a:gd name="connsiteY61" fmla="*/ 800337 h 1174118"/>
                <a:gd name="connsiteX62" fmla="*/ 4167924 w 4643106"/>
                <a:gd name="connsiteY62" fmla="*/ 981792 h 1174118"/>
                <a:gd name="connsiteX63" fmla="*/ 3927763 w 4643106"/>
                <a:gd name="connsiteY63" fmla="*/ 912412 h 1174118"/>
                <a:gd name="connsiteX64" fmla="*/ 3986469 w 4643106"/>
                <a:gd name="connsiteY64" fmla="*/ 821685 h 1174118"/>
                <a:gd name="connsiteX65" fmla="*/ 4173261 w 4643106"/>
                <a:gd name="connsiteY65" fmla="*/ 880391 h 1174118"/>
                <a:gd name="connsiteX66" fmla="*/ 4301347 w 4643106"/>
                <a:gd name="connsiteY66" fmla="*/ 811011 h 1174118"/>
                <a:gd name="connsiteX67" fmla="*/ 4205282 w 4643106"/>
                <a:gd name="connsiteY67" fmla="*/ 746968 h 1174118"/>
                <a:gd name="connsiteX68" fmla="*/ 4146576 w 4643106"/>
                <a:gd name="connsiteY68" fmla="*/ 741631 h 1174118"/>
                <a:gd name="connsiteX69" fmla="*/ 3954448 w 4643106"/>
                <a:gd name="connsiteY69" fmla="*/ 576187 h 1174118"/>
                <a:gd name="connsiteX70" fmla="*/ 4183934 w 4643106"/>
                <a:gd name="connsiteY70" fmla="*/ 394732 h 1174118"/>
                <a:gd name="connsiteX71" fmla="*/ 4413421 w 4643106"/>
                <a:gd name="connsiteY71" fmla="*/ 453438 h 1174118"/>
                <a:gd name="connsiteX72" fmla="*/ 4354716 w 4643106"/>
                <a:gd name="connsiteY72" fmla="*/ 544166 h 1174118"/>
                <a:gd name="connsiteX73" fmla="*/ 2422756 w 4643106"/>
                <a:gd name="connsiteY73" fmla="*/ 474786 h 1174118"/>
                <a:gd name="connsiteX74" fmla="*/ 2422756 w 4643106"/>
                <a:gd name="connsiteY74" fmla="*/ 266647 h 1174118"/>
                <a:gd name="connsiteX75" fmla="*/ 2545505 w 4643106"/>
                <a:gd name="connsiteY75" fmla="*/ 223951 h 1174118"/>
                <a:gd name="connsiteX76" fmla="*/ 2545505 w 4643106"/>
                <a:gd name="connsiteY76" fmla="*/ 965781 h 1174118"/>
                <a:gd name="connsiteX77" fmla="*/ 2422756 w 4643106"/>
                <a:gd name="connsiteY77" fmla="*/ 965781 h 1174118"/>
                <a:gd name="connsiteX78" fmla="*/ 2422756 w 4643106"/>
                <a:gd name="connsiteY78" fmla="*/ 896401 h 1174118"/>
                <a:gd name="connsiteX79" fmla="*/ 2246638 w 4643106"/>
                <a:gd name="connsiteY79" fmla="*/ 976455 h 1174118"/>
                <a:gd name="connsiteX80" fmla="*/ 1963782 w 4643106"/>
                <a:gd name="connsiteY80" fmla="*/ 682925 h 1174118"/>
                <a:gd name="connsiteX81" fmla="*/ 2246638 w 4643106"/>
                <a:gd name="connsiteY81" fmla="*/ 389396 h 1174118"/>
                <a:gd name="connsiteX82" fmla="*/ 2422756 w 4643106"/>
                <a:gd name="connsiteY82" fmla="*/ 474786 h 1174118"/>
                <a:gd name="connsiteX83" fmla="*/ 2091868 w 4643106"/>
                <a:gd name="connsiteY83" fmla="*/ 688262 h 1174118"/>
                <a:gd name="connsiteX84" fmla="*/ 2262649 w 4643106"/>
                <a:gd name="connsiteY84" fmla="*/ 869717 h 1174118"/>
                <a:gd name="connsiteX85" fmla="*/ 2433430 w 4643106"/>
                <a:gd name="connsiteY85" fmla="*/ 688262 h 1174118"/>
                <a:gd name="connsiteX86" fmla="*/ 2262649 w 4643106"/>
                <a:gd name="connsiteY86" fmla="*/ 506807 h 1174118"/>
                <a:gd name="connsiteX87" fmla="*/ 2091868 w 4643106"/>
                <a:gd name="connsiteY87" fmla="*/ 688262 h 117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643106" h="1174118">
                  <a:moveTo>
                    <a:pt x="805674" y="965781"/>
                  </a:moveTo>
                  <a:lnTo>
                    <a:pt x="682925" y="965781"/>
                  </a:lnTo>
                  <a:lnTo>
                    <a:pt x="682925" y="896401"/>
                  </a:lnTo>
                  <a:cubicBezTo>
                    <a:pt x="645567" y="944434"/>
                    <a:pt x="586861" y="976455"/>
                    <a:pt x="506807" y="976455"/>
                  </a:cubicBezTo>
                  <a:cubicBezTo>
                    <a:pt x="352037" y="976455"/>
                    <a:pt x="223951" y="853706"/>
                    <a:pt x="223951" y="682925"/>
                  </a:cubicBezTo>
                  <a:cubicBezTo>
                    <a:pt x="223951" y="512144"/>
                    <a:pt x="346700" y="389396"/>
                    <a:pt x="506807" y="389396"/>
                  </a:cubicBezTo>
                  <a:cubicBezTo>
                    <a:pt x="586861" y="389396"/>
                    <a:pt x="645567" y="421417"/>
                    <a:pt x="682925" y="469449"/>
                  </a:cubicBezTo>
                  <a:lnTo>
                    <a:pt x="682925" y="405406"/>
                  </a:lnTo>
                  <a:lnTo>
                    <a:pt x="805674" y="405406"/>
                  </a:lnTo>
                  <a:lnTo>
                    <a:pt x="805674" y="965781"/>
                  </a:lnTo>
                  <a:close/>
                  <a:moveTo>
                    <a:pt x="352037" y="688262"/>
                  </a:moveTo>
                  <a:cubicBezTo>
                    <a:pt x="352037" y="784326"/>
                    <a:pt x="416080" y="869717"/>
                    <a:pt x="522818" y="869717"/>
                  </a:cubicBezTo>
                  <a:cubicBezTo>
                    <a:pt x="624219" y="869717"/>
                    <a:pt x="693599" y="795000"/>
                    <a:pt x="693599" y="688262"/>
                  </a:cubicBezTo>
                  <a:cubicBezTo>
                    <a:pt x="693599" y="586861"/>
                    <a:pt x="624219" y="506807"/>
                    <a:pt x="522818" y="506807"/>
                  </a:cubicBezTo>
                  <a:cubicBezTo>
                    <a:pt x="416080" y="506807"/>
                    <a:pt x="352037" y="586861"/>
                    <a:pt x="352037" y="688262"/>
                  </a:cubicBezTo>
                  <a:close/>
                  <a:moveTo>
                    <a:pt x="1862381" y="613546"/>
                  </a:moveTo>
                  <a:lnTo>
                    <a:pt x="1862381" y="965781"/>
                  </a:lnTo>
                  <a:lnTo>
                    <a:pt x="1739632" y="965781"/>
                  </a:lnTo>
                  <a:lnTo>
                    <a:pt x="1739632" y="650904"/>
                  </a:lnTo>
                  <a:cubicBezTo>
                    <a:pt x="1739632" y="554840"/>
                    <a:pt x="1691600" y="501470"/>
                    <a:pt x="1611547" y="501470"/>
                  </a:cubicBezTo>
                  <a:cubicBezTo>
                    <a:pt x="1531493" y="501470"/>
                    <a:pt x="1467450" y="554840"/>
                    <a:pt x="1467450" y="650904"/>
                  </a:cubicBezTo>
                  <a:lnTo>
                    <a:pt x="1467450" y="960444"/>
                  </a:lnTo>
                  <a:lnTo>
                    <a:pt x="1344701" y="960444"/>
                  </a:lnTo>
                  <a:lnTo>
                    <a:pt x="1344701" y="645567"/>
                  </a:lnTo>
                  <a:cubicBezTo>
                    <a:pt x="1344701" y="549503"/>
                    <a:pt x="1296669" y="496134"/>
                    <a:pt x="1216616" y="496134"/>
                  </a:cubicBezTo>
                  <a:cubicBezTo>
                    <a:pt x="1136562" y="496134"/>
                    <a:pt x="1072519" y="549503"/>
                    <a:pt x="1072519" y="645567"/>
                  </a:cubicBezTo>
                  <a:lnTo>
                    <a:pt x="1072519" y="955107"/>
                  </a:lnTo>
                  <a:lnTo>
                    <a:pt x="949770" y="955107"/>
                  </a:lnTo>
                  <a:lnTo>
                    <a:pt x="949770" y="405406"/>
                  </a:lnTo>
                  <a:lnTo>
                    <a:pt x="1072519" y="405406"/>
                  </a:lnTo>
                  <a:lnTo>
                    <a:pt x="1072519" y="474786"/>
                  </a:lnTo>
                  <a:cubicBezTo>
                    <a:pt x="1115215" y="410743"/>
                    <a:pt x="1189931" y="389396"/>
                    <a:pt x="1243300" y="389396"/>
                  </a:cubicBezTo>
                  <a:cubicBezTo>
                    <a:pt x="1328691" y="389396"/>
                    <a:pt x="1398070" y="426754"/>
                    <a:pt x="1435429" y="490797"/>
                  </a:cubicBezTo>
                  <a:cubicBezTo>
                    <a:pt x="1483461" y="410743"/>
                    <a:pt x="1568851" y="389396"/>
                    <a:pt x="1638231" y="389396"/>
                  </a:cubicBezTo>
                  <a:cubicBezTo>
                    <a:pt x="1766317" y="389396"/>
                    <a:pt x="1862381" y="480123"/>
                    <a:pt x="1862381" y="613546"/>
                  </a:cubicBezTo>
                  <a:close/>
                  <a:moveTo>
                    <a:pt x="3260650" y="688262"/>
                  </a:moveTo>
                  <a:cubicBezTo>
                    <a:pt x="3260650" y="859043"/>
                    <a:pt x="3132564" y="981792"/>
                    <a:pt x="2956446" y="981792"/>
                  </a:cubicBezTo>
                  <a:cubicBezTo>
                    <a:pt x="2785666" y="981792"/>
                    <a:pt x="2652243" y="853706"/>
                    <a:pt x="2652243" y="688262"/>
                  </a:cubicBezTo>
                  <a:cubicBezTo>
                    <a:pt x="2652243" y="522818"/>
                    <a:pt x="2780329" y="394732"/>
                    <a:pt x="2956446" y="394732"/>
                  </a:cubicBezTo>
                  <a:cubicBezTo>
                    <a:pt x="3132564" y="389396"/>
                    <a:pt x="3260650" y="517481"/>
                    <a:pt x="3260650" y="688262"/>
                  </a:cubicBezTo>
                  <a:close/>
                  <a:moveTo>
                    <a:pt x="2780329" y="688262"/>
                  </a:moveTo>
                  <a:cubicBezTo>
                    <a:pt x="2780329" y="795000"/>
                    <a:pt x="2855046" y="869717"/>
                    <a:pt x="2956446" y="869717"/>
                  </a:cubicBezTo>
                  <a:cubicBezTo>
                    <a:pt x="3057848" y="869717"/>
                    <a:pt x="3132564" y="795000"/>
                    <a:pt x="3132564" y="688262"/>
                  </a:cubicBezTo>
                  <a:cubicBezTo>
                    <a:pt x="3132564" y="581524"/>
                    <a:pt x="3057848" y="506807"/>
                    <a:pt x="2956446" y="506807"/>
                  </a:cubicBezTo>
                  <a:cubicBezTo>
                    <a:pt x="2855046" y="506807"/>
                    <a:pt x="2780329" y="581524"/>
                    <a:pt x="2780329" y="688262"/>
                  </a:cubicBezTo>
                  <a:close/>
                  <a:moveTo>
                    <a:pt x="3853046" y="480123"/>
                  </a:moveTo>
                  <a:lnTo>
                    <a:pt x="3772993" y="565513"/>
                  </a:lnTo>
                  <a:cubicBezTo>
                    <a:pt x="3735635" y="528155"/>
                    <a:pt x="3692939" y="506807"/>
                    <a:pt x="3639570" y="506807"/>
                  </a:cubicBezTo>
                  <a:cubicBezTo>
                    <a:pt x="3543506" y="506807"/>
                    <a:pt x="3474126" y="581524"/>
                    <a:pt x="3474126" y="688262"/>
                  </a:cubicBezTo>
                  <a:cubicBezTo>
                    <a:pt x="3474126" y="795000"/>
                    <a:pt x="3543506" y="869717"/>
                    <a:pt x="3639570" y="869717"/>
                  </a:cubicBezTo>
                  <a:cubicBezTo>
                    <a:pt x="3692939" y="869717"/>
                    <a:pt x="3740972" y="843032"/>
                    <a:pt x="3778330" y="811011"/>
                  </a:cubicBezTo>
                  <a:lnTo>
                    <a:pt x="3853046" y="891064"/>
                  </a:lnTo>
                  <a:cubicBezTo>
                    <a:pt x="3799677" y="949770"/>
                    <a:pt x="3724961" y="981792"/>
                    <a:pt x="3644907" y="981792"/>
                  </a:cubicBezTo>
                  <a:cubicBezTo>
                    <a:pt x="3468789" y="981792"/>
                    <a:pt x="3351377" y="853706"/>
                    <a:pt x="3351377" y="688262"/>
                  </a:cubicBezTo>
                  <a:cubicBezTo>
                    <a:pt x="3351377" y="522818"/>
                    <a:pt x="3468789" y="394732"/>
                    <a:pt x="3644907" y="394732"/>
                  </a:cubicBezTo>
                  <a:cubicBezTo>
                    <a:pt x="3724961" y="389396"/>
                    <a:pt x="3799677" y="421417"/>
                    <a:pt x="3853046" y="480123"/>
                  </a:cubicBezTo>
                  <a:close/>
                  <a:moveTo>
                    <a:pt x="4354716" y="544166"/>
                  </a:moveTo>
                  <a:cubicBezTo>
                    <a:pt x="4322694" y="522818"/>
                    <a:pt x="4253314" y="496134"/>
                    <a:pt x="4183934" y="496134"/>
                  </a:cubicBezTo>
                  <a:cubicBezTo>
                    <a:pt x="4114555" y="496134"/>
                    <a:pt x="4077196" y="522818"/>
                    <a:pt x="4077196" y="565513"/>
                  </a:cubicBezTo>
                  <a:cubicBezTo>
                    <a:pt x="4077196" y="602872"/>
                    <a:pt x="4119892" y="613546"/>
                    <a:pt x="4167924" y="624219"/>
                  </a:cubicBezTo>
                  <a:lnTo>
                    <a:pt x="4226630" y="634893"/>
                  </a:lnTo>
                  <a:cubicBezTo>
                    <a:pt x="4349379" y="650904"/>
                    <a:pt x="4424095" y="704273"/>
                    <a:pt x="4424095" y="800337"/>
                  </a:cubicBezTo>
                  <a:cubicBezTo>
                    <a:pt x="4424095" y="907075"/>
                    <a:pt x="4328031" y="981792"/>
                    <a:pt x="4167924" y="981792"/>
                  </a:cubicBezTo>
                  <a:cubicBezTo>
                    <a:pt x="4109218" y="981792"/>
                    <a:pt x="4007817" y="971118"/>
                    <a:pt x="3927763" y="912412"/>
                  </a:cubicBezTo>
                  <a:lnTo>
                    <a:pt x="3986469" y="821685"/>
                  </a:lnTo>
                  <a:cubicBezTo>
                    <a:pt x="4029164" y="853706"/>
                    <a:pt x="4082533" y="880391"/>
                    <a:pt x="4173261" y="880391"/>
                  </a:cubicBezTo>
                  <a:cubicBezTo>
                    <a:pt x="4258651" y="880391"/>
                    <a:pt x="4301347" y="853706"/>
                    <a:pt x="4301347" y="811011"/>
                  </a:cubicBezTo>
                  <a:cubicBezTo>
                    <a:pt x="4301347" y="778989"/>
                    <a:pt x="4269325" y="757642"/>
                    <a:pt x="4205282" y="746968"/>
                  </a:cubicBezTo>
                  <a:lnTo>
                    <a:pt x="4146576" y="741631"/>
                  </a:lnTo>
                  <a:cubicBezTo>
                    <a:pt x="4023827" y="725620"/>
                    <a:pt x="3954448" y="666915"/>
                    <a:pt x="3954448" y="576187"/>
                  </a:cubicBezTo>
                  <a:cubicBezTo>
                    <a:pt x="3954448" y="464112"/>
                    <a:pt x="4045175" y="394732"/>
                    <a:pt x="4183934" y="394732"/>
                  </a:cubicBezTo>
                  <a:cubicBezTo>
                    <a:pt x="4269325" y="394732"/>
                    <a:pt x="4354716" y="416080"/>
                    <a:pt x="4413421" y="453438"/>
                  </a:cubicBezTo>
                  <a:lnTo>
                    <a:pt x="4354716" y="544166"/>
                  </a:lnTo>
                  <a:close/>
                  <a:moveTo>
                    <a:pt x="2422756" y="474786"/>
                  </a:moveTo>
                  <a:lnTo>
                    <a:pt x="2422756" y="266647"/>
                  </a:lnTo>
                  <a:lnTo>
                    <a:pt x="2545505" y="223951"/>
                  </a:lnTo>
                  <a:lnTo>
                    <a:pt x="2545505" y="965781"/>
                  </a:lnTo>
                  <a:lnTo>
                    <a:pt x="2422756" y="965781"/>
                  </a:lnTo>
                  <a:lnTo>
                    <a:pt x="2422756" y="896401"/>
                  </a:lnTo>
                  <a:cubicBezTo>
                    <a:pt x="2385398" y="944434"/>
                    <a:pt x="2326692" y="976455"/>
                    <a:pt x="2246638" y="976455"/>
                  </a:cubicBezTo>
                  <a:cubicBezTo>
                    <a:pt x="2091868" y="976455"/>
                    <a:pt x="1963782" y="853706"/>
                    <a:pt x="1963782" y="682925"/>
                  </a:cubicBezTo>
                  <a:cubicBezTo>
                    <a:pt x="1963782" y="512144"/>
                    <a:pt x="2086531" y="389396"/>
                    <a:pt x="2246638" y="389396"/>
                  </a:cubicBezTo>
                  <a:cubicBezTo>
                    <a:pt x="2326692" y="389396"/>
                    <a:pt x="2385398" y="421417"/>
                    <a:pt x="2422756" y="474786"/>
                  </a:cubicBezTo>
                  <a:close/>
                  <a:moveTo>
                    <a:pt x="2091868" y="688262"/>
                  </a:moveTo>
                  <a:cubicBezTo>
                    <a:pt x="2091868" y="784326"/>
                    <a:pt x="2155911" y="869717"/>
                    <a:pt x="2262649" y="869717"/>
                  </a:cubicBezTo>
                  <a:cubicBezTo>
                    <a:pt x="2364050" y="869717"/>
                    <a:pt x="2433430" y="795000"/>
                    <a:pt x="2433430" y="688262"/>
                  </a:cubicBezTo>
                  <a:cubicBezTo>
                    <a:pt x="2433430" y="586861"/>
                    <a:pt x="2364050" y="506807"/>
                    <a:pt x="2262649" y="506807"/>
                  </a:cubicBezTo>
                  <a:cubicBezTo>
                    <a:pt x="2155911" y="506807"/>
                    <a:pt x="2091868" y="586861"/>
                    <a:pt x="2091868" y="688262"/>
                  </a:cubicBezTo>
                  <a:close/>
                </a:path>
              </a:pathLst>
            </a:custGeom>
            <a:solidFill>
              <a:schemeClr val="bg1"/>
            </a:solidFill>
            <a:ln w="532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52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13 -0.01644 L -0.00013 0.00208 L -0.00013 -0.0081 L -3.33333E-6 0.00115 L -0.00013 -0.00139 L -0.00013 0.00115 " pathEditMode="relative" rAng="0" ptsTypes="AAAAAA">
                                      <p:cBhvr>
                                        <p:cTn id="24" dur="74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2" grpId="1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t, dark&#10;&#10;Description automatically generated">
            <a:extLst>
              <a:ext uri="{FF2B5EF4-FFF2-40B4-BE49-F238E27FC236}">
                <a16:creationId xmlns:a16="http://schemas.microsoft.com/office/drawing/2014/main" id="{68525569-831D-436E-8323-92037AC836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DFD19AB-6F21-4A11-9610-2ECEF2E4CA5B}"/>
              </a:ext>
            </a:extLst>
          </p:cNvPr>
          <p:cNvSpPr/>
          <p:nvPr userDrawn="1"/>
        </p:nvSpPr>
        <p:spPr>
          <a:xfrm rot="10800000" flipV="1">
            <a:off x="0" y="0"/>
            <a:ext cx="5175394" cy="6858000"/>
          </a:xfrm>
          <a:prstGeom prst="rect">
            <a:avLst/>
          </a:prstGeom>
          <a:gradFill>
            <a:gsLst>
              <a:gs pos="74970">
                <a:schemeClr val="tx1">
                  <a:alpha val="89000"/>
                </a:schemeClr>
              </a:gs>
              <a:gs pos="92000">
                <a:schemeClr val="tx1"/>
              </a:gs>
              <a:gs pos="1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89936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D04067-AE48-4C35-A74D-8FF902E2CABA}"/>
              </a:ext>
            </a:extLst>
          </p:cNvPr>
          <p:cNvSpPr/>
          <p:nvPr userDrawn="1"/>
        </p:nvSpPr>
        <p:spPr>
          <a:xfrm>
            <a:off x="0" y="0"/>
            <a:ext cx="12192000" cy="6998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 err="1"/>
          </a:p>
        </p:txBody>
      </p:sp>
      <p:pic>
        <p:nvPicPr>
          <p:cNvPr id="4" name="Picture 3" descr="A picture containing person, hairpiece, spectacles, goggles&#10;&#10;Description automatically generated">
            <a:extLst>
              <a:ext uri="{FF2B5EF4-FFF2-40B4-BE49-F238E27FC236}">
                <a16:creationId xmlns:a16="http://schemas.microsoft.com/office/drawing/2014/main" id="{BF1A8F25-3523-44E1-BD73-29C377A4C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890865" y="-1"/>
            <a:ext cx="9301135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AC6C12-161F-4372-BFC0-D99B76E132F2}"/>
              </a:ext>
            </a:extLst>
          </p:cNvPr>
          <p:cNvSpPr/>
          <p:nvPr userDrawn="1"/>
        </p:nvSpPr>
        <p:spPr>
          <a:xfrm rot="10800000" flipV="1">
            <a:off x="2131608" y="0"/>
            <a:ext cx="7657079" cy="6858000"/>
          </a:xfrm>
          <a:prstGeom prst="rect">
            <a:avLst/>
          </a:prstGeom>
          <a:gradFill>
            <a:gsLst>
              <a:gs pos="69000">
                <a:schemeClr val="tx1">
                  <a:alpha val="89000"/>
                </a:schemeClr>
              </a:gs>
              <a:gs pos="92000">
                <a:schemeClr val="tx1"/>
              </a:gs>
              <a:gs pos="1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 err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FD19AB-6F21-4A11-9610-2ECEF2E4CA5B}"/>
              </a:ext>
            </a:extLst>
          </p:cNvPr>
          <p:cNvSpPr/>
          <p:nvPr userDrawn="1"/>
        </p:nvSpPr>
        <p:spPr>
          <a:xfrm rot="10800000" flipV="1">
            <a:off x="0" y="0"/>
            <a:ext cx="5175394" cy="6998676"/>
          </a:xfrm>
          <a:prstGeom prst="rect">
            <a:avLst/>
          </a:prstGeom>
          <a:gradFill>
            <a:gsLst>
              <a:gs pos="74970">
                <a:schemeClr val="tx1">
                  <a:alpha val="89000"/>
                </a:schemeClr>
              </a:gs>
              <a:gs pos="92000">
                <a:schemeClr val="tx1"/>
              </a:gs>
              <a:gs pos="1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50149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Utl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B5F2A96-C2A4-DE45-880B-15DFADC0E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882359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6CF857-57D6-8746-865C-A6D37CABAC75}"/>
              </a:ext>
            </a:extLst>
          </p:cNvPr>
          <p:cNvSpPr/>
          <p:nvPr userDrawn="1"/>
        </p:nvSpPr>
        <p:spPr>
          <a:xfrm flipH="1">
            <a:off x="3622207" y="0"/>
            <a:ext cx="4260152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0000">
                <a:srgbClr val="FFFFFF">
                  <a:alpha val="87000"/>
                </a:srgbClr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 err="1"/>
          </a:p>
        </p:txBody>
      </p:sp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9CD38EAA-B6FE-41D6-AF86-E302176C81E0}"/>
              </a:ext>
            </a:extLst>
          </p:cNvPr>
          <p:cNvSpPr/>
          <p:nvPr userDrawn="1"/>
        </p:nvSpPr>
        <p:spPr>
          <a:xfrm flipH="1" flipV="1">
            <a:off x="-774709" y="0"/>
            <a:ext cx="3445589" cy="6860368"/>
          </a:xfrm>
          <a:custGeom>
            <a:avLst/>
            <a:gdLst>
              <a:gd name="connsiteX0" fmla="*/ 3445589 w 3445589"/>
              <a:gd name="connsiteY0" fmla="*/ 6860368 h 6860368"/>
              <a:gd name="connsiteX1" fmla="*/ 1985089 w 3445589"/>
              <a:gd name="connsiteY1" fmla="*/ 6860368 h 6860368"/>
              <a:gd name="connsiteX2" fmla="*/ 0 w 3445589"/>
              <a:gd name="connsiteY2" fmla="*/ 0 h 6860368"/>
              <a:gd name="connsiteX3" fmla="*/ 1460500 w 3445589"/>
              <a:gd name="connsiteY3" fmla="*/ 0 h 6860368"/>
              <a:gd name="connsiteX4" fmla="*/ 3445589 w 3445589"/>
              <a:gd name="connsiteY4" fmla="*/ 6860368 h 686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589" h="6860368">
                <a:moveTo>
                  <a:pt x="3445589" y="6860368"/>
                </a:moveTo>
                <a:lnTo>
                  <a:pt x="1985089" y="6860368"/>
                </a:lnTo>
                <a:lnTo>
                  <a:pt x="0" y="0"/>
                </a:lnTo>
                <a:lnTo>
                  <a:pt x="1460500" y="0"/>
                </a:lnTo>
                <a:lnTo>
                  <a:pt x="3445589" y="6860368"/>
                </a:lnTo>
                <a:close/>
              </a:path>
            </a:pathLst>
          </a:custGeom>
          <a:noFill/>
          <a:ln w="31750" cap="flat">
            <a:solidFill>
              <a:schemeClr val="accent4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D47FD49B-8ED0-4503-8370-6CF65B709867}"/>
              </a:ext>
            </a:extLst>
          </p:cNvPr>
          <p:cNvSpPr>
            <a:spLocks/>
          </p:cNvSpPr>
          <p:nvPr userDrawn="1"/>
        </p:nvSpPr>
        <p:spPr bwMode="auto">
          <a:xfrm>
            <a:off x="4389798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DCCE789B-5FFB-473B-A954-64EFCE55D79C}"/>
              </a:ext>
            </a:extLst>
          </p:cNvPr>
          <p:cNvSpPr>
            <a:spLocks/>
          </p:cNvSpPr>
          <p:nvPr userDrawn="1"/>
        </p:nvSpPr>
        <p:spPr bwMode="auto">
          <a:xfrm>
            <a:off x="4389798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527B6749-9324-4A7D-BE39-8AA082FAE1F7}"/>
              </a:ext>
            </a:extLst>
          </p:cNvPr>
          <p:cNvSpPr/>
          <p:nvPr userDrawn="1"/>
        </p:nvSpPr>
        <p:spPr>
          <a:xfrm>
            <a:off x="2171700" y="-393077"/>
            <a:ext cx="4726969" cy="7339977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3392424" y="3392424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err="1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2B1BB85D-4723-F143-B8E0-A11F78B72E6A}"/>
              </a:ext>
            </a:extLst>
          </p:cNvPr>
          <p:cNvSpPr txBox="1">
            <a:spLocks/>
          </p:cNvSpPr>
          <p:nvPr userDrawn="1"/>
        </p:nvSpPr>
        <p:spPr>
          <a:xfrm>
            <a:off x="1178533" y="63473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Information Security Level 2 – Sensitive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© 2020 – Proprietary &amp; Confidential Information of Amdocs</a:t>
            </a: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19C52092-D0F9-5847-8031-6B7BB17CA733}"/>
              </a:ext>
            </a:extLst>
          </p:cNvPr>
          <p:cNvSpPr txBox="1">
            <a:spLocks/>
          </p:cNvSpPr>
          <p:nvPr userDrawn="1"/>
        </p:nvSpPr>
        <p:spPr>
          <a:xfrm>
            <a:off x="548640" y="6347385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C81157-9992-4BD3-B8A9-14B1E5882052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46F29C4-790A-7047-AD02-28FDB9FC86FD}"/>
              </a:ext>
            </a:extLst>
          </p:cNvPr>
          <p:cNvCxnSpPr>
            <a:cxnSpLocks/>
          </p:cNvCxnSpPr>
          <p:nvPr userDrawn="1"/>
        </p:nvCxnSpPr>
        <p:spPr>
          <a:xfrm>
            <a:off x="7250366" y="3269974"/>
            <a:ext cx="2851338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2"/>
                </a:gs>
                <a:gs pos="48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540441DB-E403-0440-B10C-C6C28D994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0366" y="3591006"/>
            <a:ext cx="4004434" cy="7191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Body Header text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85B92939-4836-7749-97F2-B653BCEA3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0366" y="2345138"/>
            <a:ext cx="4310062" cy="61555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000" b="1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Divider slide</a:t>
            </a:r>
          </a:p>
        </p:txBody>
      </p:sp>
      <p:grpSp>
        <p:nvGrpSpPr>
          <p:cNvPr id="18" name="Amdocs_Logomark">
            <a:extLst>
              <a:ext uri="{FF2B5EF4-FFF2-40B4-BE49-F238E27FC236}">
                <a16:creationId xmlns:a16="http://schemas.microsoft.com/office/drawing/2014/main" id="{72458F2D-4FC2-064A-8083-40E36236F6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60289" y="6381483"/>
            <a:ext cx="384048" cy="285861"/>
            <a:chOff x="4624387" y="2333625"/>
            <a:chExt cx="2943225" cy="2190750"/>
          </a:xfrm>
        </p:grpSpPr>
        <p:sp>
          <p:nvSpPr>
            <p:cNvPr id="20" name="Freeform: Shape 8">
              <a:extLst>
                <a:ext uri="{FF2B5EF4-FFF2-40B4-BE49-F238E27FC236}">
                  <a16:creationId xmlns:a16="http://schemas.microsoft.com/office/drawing/2014/main" id="{0E73AFA6-C64A-A347-AA1D-E09EA3ED0145}"/>
                </a:ext>
              </a:extLst>
            </p:cNvPr>
            <p:cNvSpPr/>
            <p:nvPr/>
          </p:nvSpPr>
          <p:spPr>
            <a:xfrm>
              <a:off x="4617243" y="2326481"/>
              <a:ext cx="2200275" cy="2200275"/>
            </a:xfrm>
            <a:custGeom>
              <a:avLst/>
              <a:gdLst>
                <a:gd name="connsiteX0" fmla="*/ 1541621 w 2200275"/>
                <a:gd name="connsiteY0" fmla="*/ 7144 h 2200275"/>
                <a:gd name="connsiteX1" fmla="*/ 254794 w 2200275"/>
                <a:gd name="connsiteY1" fmla="*/ 7144 h 2200275"/>
                <a:gd name="connsiteX2" fmla="*/ 381476 w 2200275"/>
                <a:gd name="connsiteY2" fmla="*/ 445294 h 2200275"/>
                <a:gd name="connsiteX3" fmla="*/ 1541621 w 2200275"/>
                <a:gd name="connsiteY3" fmla="*/ 445294 h 2200275"/>
                <a:gd name="connsiteX4" fmla="*/ 1760696 w 2200275"/>
                <a:gd name="connsiteY4" fmla="*/ 664369 h 2200275"/>
                <a:gd name="connsiteX5" fmla="*/ 1760696 w 2200275"/>
                <a:gd name="connsiteY5" fmla="*/ 883444 h 2200275"/>
                <a:gd name="connsiteX6" fmla="*/ 664369 w 2200275"/>
                <a:gd name="connsiteY6" fmla="*/ 883444 h 2200275"/>
                <a:gd name="connsiteX7" fmla="*/ 7144 w 2200275"/>
                <a:gd name="connsiteY7" fmla="*/ 1540669 h 2200275"/>
                <a:gd name="connsiteX8" fmla="*/ 664369 w 2200275"/>
                <a:gd name="connsiteY8" fmla="*/ 2197894 h 2200275"/>
                <a:gd name="connsiteX9" fmla="*/ 1540669 w 2200275"/>
                <a:gd name="connsiteY9" fmla="*/ 2197894 h 2200275"/>
                <a:gd name="connsiteX10" fmla="*/ 2197894 w 2200275"/>
                <a:gd name="connsiteY10" fmla="*/ 1540669 h 2200275"/>
                <a:gd name="connsiteX11" fmla="*/ 2197894 w 2200275"/>
                <a:gd name="connsiteY11" fmla="*/ 1102519 h 2200275"/>
                <a:gd name="connsiteX12" fmla="*/ 2197894 w 2200275"/>
                <a:gd name="connsiteY12" fmla="*/ 883444 h 2200275"/>
                <a:gd name="connsiteX13" fmla="*/ 2197894 w 2200275"/>
                <a:gd name="connsiteY13" fmla="*/ 664369 h 2200275"/>
                <a:gd name="connsiteX14" fmla="*/ 1541621 w 2200275"/>
                <a:gd name="connsiteY14" fmla="*/ 7144 h 2200275"/>
                <a:gd name="connsiteX15" fmla="*/ 1760696 w 2200275"/>
                <a:gd name="connsiteY15" fmla="*/ 1541621 h 2200275"/>
                <a:gd name="connsiteX16" fmla="*/ 1541621 w 2200275"/>
                <a:gd name="connsiteY16" fmla="*/ 1760696 h 2200275"/>
                <a:gd name="connsiteX17" fmla="*/ 664369 w 2200275"/>
                <a:gd name="connsiteY17" fmla="*/ 1760696 h 2200275"/>
                <a:gd name="connsiteX18" fmla="*/ 445294 w 2200275"/>
                <a:gd name="connsiteY18" fmla="*/ 1541621 h 2200275"/>
                <a:gd name="connsiteX19" fmla="*/ 664369 w 2200275"/>
                <a:gd name="connsiteY19" fmla="*/ 1322546 h 2200275"/>
                <a:gd name="connsiteX20" fmla="*/ 1759744 w 2200275"/>
                <a:gd name="connsiteY20" fmla="*/ 1322546 h 2200275"/>
                <a:gd name="connsiteX21" fmla="*/ 1759744 w 2200275"/>
                <a:gd name="connsiteY21" fmla="*/ 1541621 h 22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00275" h="2200275">
                  <a:moveTo>
                    <a:pt x="1541621" y="7144"/>
                  </a:moveTo>
                  <a:lnTo>
                    <a:pt x="254794" y="7144"/>
                  </a:lnTo>
                  <a:lnTo>
                    <a:pt x="381476" y="445294"/>
                  </a:lnTo>
                  <a:lnTo>
                    <a:pt x="1541621" y="445294"/>
                  </a:lnTo>
                  <a:cubicBezTo>
                    <a:pt x="1662589" y="445294"/>
                    <a:pt x="1760696" y="543401"/>
                    <a:pt x="1760696" y="664369"/>
                  </a:cubicBezTo>
                  <a:lnTo>
                    <a:pt x="1760696" y="883444"/>
                  </a:lnTo>
                  <a:lnTo>
                    <a:pt x="664369" y="883444"/>
                  </a:lnTo>
                  <a:cubicBezTo>
                    <a:pt x="301466" y="883444"/>
                    <a:pt x="7144" y="1178719"/>
                    <a:pt x="7144" y="1540669"/>
                  </a:cubicBezTo>
                  <a:cubicBezTo>
                    <a:pt x="7144" y="1903571"/>
                    <a:pt x="302419" y="2197894"/>
                    <a:pt x="664369" y="2197894"/>
                  </a:cubicBezTo>
                  <a:lnTo>
                    <a:pt x="1540669" y="2197894"/>
                  </a:lnTo>
                  <a:cubicBezTo>
                    <a:pt x="1903571" y="2197894"/>
                    <a:pt x="2197894" y="1902619"/>
                    <a:pt x="2197894" y="1540669"/>
                  </a:cubicBezTo>
                  <a:lnTo>
                    <a:pt x="2197894" y="1102519"/>
                  </a:lnTo>
                  <a:lnTo>
                    <a:pt x="2197894" y="883444"/>
                  </a:lnTo>
                  <a:lnTo>
                    <a:pt x="2197894" y="664369"/>
                  </a:lnTo>
                  <a:cubicBezTo>
                    <a:pt x="2198846" y="302419"/>
                    <a:pt x="1903571" y="7144"/>
                    <a:pt x="1541621" y="7144"/>
                  </a:cubicBezTo>
                  <a:close/>
                  <a:moveTo>
                    <a:pt x="1760696" y="1541621"/>
                  </a:moveTo>
                  <a:cubicBezTo>
                    <a:pt x="1760696" y="1662589"/>
                    <a:pt x="1662589" y="1760696"/>
                    <a:pt x="1541621" y="1760696"/>
                  </a:cubicBezTo>
                  <a:lnTo>
                    <a:pt x="664369" y="1760696"/>
                  </a:lnTo>
                  <a:cubicBezTo>
                    <a:pt x="543401" y="1760696"/>
                    <a:pt x="445294" y="1662589"/>
                    <a:pt x="445294" y="1541621"/>
                  </a:cubicBezTo>
                  <a:cubicBezTo>
                    <a:pt x="445294" y="1420654"/>
                    <a:pt x="543401" y="1322546"/>
                    <a:pt x="664369" y="1322546"/>
                  </a:cubicBezTo>
                  <a:lnTo>
                    <a:pt x="1759744" y="1322546"/>
                  </a:lnTo>
                  <a:lnTo>
                    <a:pt x="1759744" y="1541621"/>
                  </a:lnTo>
                  <a:close/>
                </a:path>
              </a:pathLst>
            </a:custGeom>
            <a:gradFill>
              <a:gsLst>
                <a:gs pos="0">
                  <a:srgbClr val="FDB515"/>
                </a:gs>
                <a:gs pos="100000">
                  <a:srgbClr val="EC008C"/>
                </a:gs>
              </a:gsLst>
              <a:lin ang="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0">
              <a:extLst>
                <a:ext uri="{FF2B5EF4-FFF2-40B4-BE49-F238E27FC236}">
                  <a16:creationId xmlns:a16="http://schemas.microsoft.com/office/drawing/2014/main" id="{30684906-2A5D-294F-802B-646C8895BF1F}"/>
                </a:ext>
              </a:extLst>
            </p:cNvPr>
            <p:cNvSpPr/>
            <p:nvPr/>
          </p:nvSpPr>
          <p:spPr>
            <a:xfrm>
              <a:off x="7036593" y="3202781"/>
              <a:ext cx="533400" cy="447675"/>
            </a:xfrm>
            <a:custGeom>
              <a:avLst/>
              <a:gdLst>
                <a:gd name="connsiteX0" fmla="*/ 407194 w 533400"/>
                <a:gd name="connsiteY0" fmla="*/ 7144 h 447675"/>
                <a:gd name="connsiteX1" fmla="*/ 7144 w 533400"/>
                <a:gd name="connsiteY1" fmla="*/ 7144 h 447675"/>
                <a:gd name="connsiteX2" fmla="*/ 7144 w 533400"/>
                <a:gd name="connsiteY2" fmla="*/ 446246 h 447675"/>
                <a:gd name="connsiteX3" fmla="*/ 533876 w 533400"/>
                <a:gd name="connsiteY3" fmla="*/ 44624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447675">
                  <a:moveTo>
                    <a:pt x="407194" y="7144"/>
                  </a:moveTo>
                  <a:lnTo>
                    <a:pt x="7144" y="7144"/>
                  </a:lnTo>
                  <a:lnTo>
                    <a:pt x="7144" y="446246"/>
                  </a:lnTo>
                  <a:lnTo>
                    <a:pt x="533876" y="446246"/>
                  </a:lnTo>
                  <a:close/>
                </a:path>
              </a:pathLst>
            </a:custGeom>
            <a:solidFill>
              <a:srgbClr val="EC00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983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6C4068-7B7C-499D-9A54-43D8FD1CC1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6CC376-9E7C-F347-94BF-12A944F8C982}"/>
              </a:ext>
            </a:extLst>
          </p:cNvPr>
          <p:cNvSpPr/>
          <p:nvPr userDrawn="1"/>
        </p:nvSpPr>
        <p:spPr>
          <a:xfrm flipH="1">
            <a:off x="0" y="0"/>
            <a:ext cx="11983453" cy="6858000"/>
          </a:xfrm>
          <a:prstGeom prst="rect">
            <a:avLst/>
          </a:prstGeom>
          <a:gradFill>
            <a:gsLst>
              <a:gs pos="21012">
                <a:srgbClr val="FFFFFF">
                  <a:alpha val="0"/>
                </a:srgbClr>
              </a:gs>
              <a:gs pos="77000">
                <a:srgbClr val="FFFFFF"/>
              </a:gs>
              <a:gs pos="100000">
                <a:schemeClr val="bg1"/>
              </a:gs>
              <a:gs pos="0">
                <a:schemeClr val="bg1">
                  <a:alpha val="0"/>
                </a:schemeClr>
              </a:gs>
            </a:gsLst>
            <a:lin ang="206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 err="1"/>
          </a:p>
        </p:txBody>
      </p:sp>
      <p:grpSp>
        <p:nvGrpSpPr>
          <p:cNvPr id="23" name="Amdocs_Logomark">
            <a:extLst>
              <a:ext uri="{FF2B5EF4-FFF2-40B4-BE49-F238E27FC236}">
                <a16:creationId xmlns:a16="http://schemas.microsoft.com/office/drawing/2014/main" id="{A577F191-5C44-BC4D-93A1-74CC0BADD3F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60289" y="6381483"/>
            <a:ext cx="384048" cy="285861"/>
            <a:chOff x="4624387" y="2333625"/>
            <a:chExt cx="2943225" cy="2190750"/>
          </a:xfrm>
          <a:solidFill>
            <a:schemeClr val="bg1"/>
          </a:solidFill>
        </p:grpSpPr>
        <p:sp>
          <p:nvSpPr>
            <p:cNvPr id="24" name="Freeform: Shape 8">
              <a:extLst>
                <a:ext uri="{FF2B5EF4-FFF2-40B4-BE49-F238E27FC236}">
                  <a16:creationId xmlns:a16="http://schemas.microsoft.com/office/drawing/2014/main" id="{CBA158E4-0804-7B4B-BCB1-314F01CD558E}"/>
                </a:ext>
              </a:extLst>
            </p:cNvPr>
            <p:cNvSpPr/>
            <p:nvPr/>
          </p:nvSpPr>
          <p:spPr>
            <a:xfrm>
              <a:off x="4617243" y="2326481"/>
              <a:ext cx="2200275" cy="2200275"/>
            </a:xfrm>
            <a:custGeom>
              <a:avLst/>
              <a:gdLst>
                <a:gd name="connsiteX0" fmla="*/ 1541621 w 2200275"/>
                <a:gd name="connsiteY0" fmla="*/ 7144 h 2200275"/>
                <a:gd name="connsiteX1" fmla="*/ 254794 w 2200275"/>
                <a:gd name="connsiteY1" fmla="*/ 7144 h 2200275"/>
                <a:gd name="connsiteX2" fmla="*/ 381476 w 2200275"/>
                <a:gd name="connsiteY2" fmla="*/ 445294 h 2200275"/>
                <a:gd name="connsiteX3" fmla="*/ 1541621 w 2200275"/>
                <a:gd name="connsiteY3" fmla="*/ 445294 h 2200275"/>
                <a:gd name="connsiteX4" fmla="*/ 1760696 w 2200275"/>
                <a:gd name="connsiteY4" fmla="*/ 664369 h 2200275"/>
                <a:gd name="connsiteX5" fmla="*/ 1760696 w 2200275"/>
                <a:gd name="connsiteY5" fmla="*/ 883444 h 2200275"/>
                <a:gd name="connsiteX6" fmla="*/ 664369 w 2200275"/>
                <a:gd name="connsiteY6" fmla="*/ 883444 h 2200275"/>
                <a:gd name="connsiteX7" fmla="*/ 7144 w 2200275"/>
                <a:gd name="connsiteY7" fmla="*/ 1540669 h 2200275"/>
                <a:gd name="connsiteX8" fmla="*/ 664369 w 2200275"/>
                <a:gd name="connsiteY8" fmla="*/ 2197894 h 2200275"/>
                <a:gd name="connsiteX9" fmla="*/ 1540669 w 2200275"/>
                <a:gd name="connsiteY9" fmla="*/ 2197894 h 2200275"/>
                <a:gd name="connsiteX10" fmla="*/ 2197894 w 2200275"/>
                <a:gd name="connsiteY10" fmla="*/ 1540669 h 2200275"/>
                <a:gd name="connsiteX11" fmla="*/ 2197894 w 2200275"/>
                <a:gd name="connsiteY11" fmla="*/ 1102519 h 2200275"/>
                <a:gd name="connsiteX12" fmla="*/ 2197894 w 2200275"/>
                <a:gd name="connsiteY12" fmla="*/ 883444 h 2200275"/>
                <a:gd name="connsiteX13" fmla="*/ 2197894 w 2200275"/>
                <a:gd name="connsiteY13" fmla="*/ 664369 h 2200275"/>
                <a:gd name="connsiteX14" fmla="*/ 1541621 w 2200275"/>
                <a:gd name="connsiteY14" fmla="*/ 7144 h 2200275"/>
                <a:gd name="connsiteX15" fmla="*/ 1760696 w 2200275"/>
                <a:gd name="connsiteY15" fmla="*/ 1541621 h 2200275"/>
                <a:gd name="connsiteX16" fmla="*/ 1541621 w 2200275"/>
                <a:gd name="connsiteY16" fmla="*/ 1760696 h 2200275"/>
                <a:gd name="connsiteX17" fmla="*/ 664369 w 2200275"/>
                <a:gd name="connsiteY17" fmla="*/ 1760696 h 2200275"/>
                <a:gd name="connsiteX18" fmla="*/ 445294 w 2200275"/>
                <a:gd name="connsiteY18" fmla="*/ 1541621 h 2200275"/>
                <a:gd name="connsiteX19" fmla="*/ 664369 w 2200275"/>
                <a:gd name="connsiteY19" fmla="*/ 1322546 h 2200275"/>
                <a:gd name="connsiteX20" fmla="*/ 1759744 w 2200275"/>
                <a:gd name="connsiteY20" fmla="*/ 1322546 h 2200275"/>
                <a:gd name="connsiteX21" fmla="*/ 1759744 w 2200275"/>
                <a:gd name="connsiteY21" fmla="*/ 1541621 h 22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00275" h="2200275">
                  <a:moveTo>
                    <a:pt x="1541621" y="7144"/>
                  </a:moveTo>
                  <a:lnTo>
                    <a:pt x="254794" y="7144"/>
                  </a:lnTo>
                  <a:lnTo>
                    <a:pt x="381476" y="445294"/>
                  </a:lnTo>
                  <a:lnTo>
                    <a:pt x="1541621" y="445294"/>
                  </a:lnTo>
                  <a:cubicBezTo>
                    <a:pt x="1662589" y="445294"/>
                    <a:pt x="1760696" y="543401"/>
                    <a:pt x="1760696" y="664369"/>
                  </a:cubicBezTo>
                  <a:lnTo>
                    <a:pt x="1760696" y="883444"/>
                  </a:lnTo>
                  <a:lnTo>
                    <a:pt x="664369" y="883444"/>
                  </a:lnTo>
                  <a:cubicBezTo>
                    <a:pt x="301466" y="883444"/>
                    <a:pt x="7144" y="1178719"/>
                    <a:pt x="7144" y="1540669"/>
                  </a:cubicBezTo>
                  <a:cubicBezTo>
                    <a:pt x="7144" y="1903571"/>
                    <a:pt x="302419" y="2197894"/>
                    <a:pt x="664369" y="2197894"/>
                  </a:cubicBezTo>
                  <a:lnTo>
                    <a:pt x="1540669" y="2197894"/>
                  </a:lnTo>
                  <a:cubicBezTo>
                    <a:pt x="1903571" y="2197894"/>
                    <a:pt x="2197894" y="1902619"/>
                    <a:pt x="2197894" y="1540669"/>
                  </a:cubicBezTo>
                  <a:lnTo>
                    <a:pt x="2197894" y="1102519"/>
                  </a:lnTo>
                  <a:lnTo>
                    <a:pt x="2197894" y="883444"/>
                  </a:lnTo>
                  <a:lnTo>
                    <a:pt x="2197894" y="664369"/>
                  </a:lnTo>
                  <a:cubicBezTo>
                    <a:pt x="2198846" y="302419"/>
                    <a:pt x="1903571" y="7144"/>
                    <a:pt x="1541621" y="7144"/>
                  </a:cubicBezTo>
                  <a:close/>
                  <a:moveTo>
                    <a:pt x="1760696" y="1541621"/>
                  </a:moveTo>
                  <a:cubicBezTo>
                    <a:pt x="1760696" y="1662589"/>
                    <a:pt x="1662589" y="1760696"/>
                    <a:pt x="1541621" y="1760696"/>
                  </a:cubicBezTo>
                  <a:lnTo>
                    <a:pt x="664369" y="1760696"/>
                  </a:lnTo>
                  <a:cubicBezTo>
                    <a:pt x="543401" y="1760696"/>
                    <a:pt x="445294" y="1662589"/>
                    <a:pt x="445294" y="1541621"/>
                  </a:cubicBezTo>
                  <a:cubicBezTo>
                    <a:pt x="445294" y="1420654"/>
                    <a:pt x="543401" y="1322546"/>
                    <a:pt x="664369" y="1322546"/>
                  </a:cubicBezTo>
                  <a:lnTo>
                    <a:pt x="1759744" y="1322546"/>
                  </a:lnTo>
                  <a:lnTo>
                    <a:pt x="1759744" y="15416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9">
              <a:extLst>
                <a:ext uri="{FF2B5EF4-FFF2-40B4-BE49-F238E27FC236}">
                  <a16:creationId xmlns:a16="http://schemas.microsoft.com/office/drawing/2014/main" id="{C9B2432D-6B74-974E-A9D1-78CC18BFA674}"/>
                </a:ext>
              </a:extLst>
            </p:cNvPr>
            <p:cNvSpPr/>
            <p:nvPr/>
          </p:nvSpPr>
          <p:spPr>
            <a:xfrm>
              <a:off x="7036593" y="3202781"/>
              <a:ext cx="533400" cy="447675"/>
            </a:xfrm>
            <a:custGeom>
              <a:avLst/>
              <a:gdLst>
                <a:gd name="connsiteX0" fmla="*/ 407194 w 533400"/>
                <a:gd name="connsiteY0" fmla="*/ 7144 h 447675"/>
                <a:gd name="connsiteX1" fmla="*/ 7144 w 533400"/>
                <a:gd name="connsiteY1" fmla="*/ 7144 h 447675"/>
                <a:gd name="connsiteX2" fmla="*/ 7144 w 533400"/>
                <a:gd name="connsiteY2" fmla="*/ 446246 h 447675"/>
                <a:gd name="connsiteX3" fmla="*/ 533876 w 533400"/>
                <a:gd name="connsiteY3" fmla="*/ 44624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447675">
                  <a:moveTo>
                    <a:pt x="407194" y="7144"/>
                  </a:moveTo>
                  <a:lnTo>
                    <a:pt x="7144" y="7144"/>
                  </a:lnTo>
                  <a:lnTo>
                    <a:pt x="7144" y="446246"/>
                  </a:lnTo>
                  <a:lnTo>
                    <a:pt x="533876" y="4462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364B1-EE15-4C69-927E-020C6C1BA568}"/>
              </a:ext>
            </a:extLst>
          </p:cNvPr>
          <p:cNvSpPr/>
          <p:nvPr userDrawn="1"/>
        </p:nvSpPr>
        <p:spPr>
          <a:xfrm rot="5400000">
            <a:off x="-3392424" y="3392424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err="1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8FE156-780A-AC44-9E37-C466A40159B1}"/>
              </a:ext>
            </a:extLst>
          </p:cNvPr>
          <p:cNvCxnSpPr>
            <a:cxnSpLocks/>
          </p:cNvCxnSpPr>
          <p:nvPr userDrawn="1"/>
        </p:nvCxnSpPr>
        <p:spPr>
          <a:xfrm>
            <a:off x="664371" y="3269974"/>
            <a:ext cx="2851338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2"/>
                </a:gs>
                <a:gs pos="48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62B1EC0-1EDA-1A42-8CE3-99CED14A4D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4371" y="3591006"/>
            <a:ext cx="4004434" cy="7191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Body Header text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EF9BD9D-DC85-334E-8DEF-066CE6624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371" y="2345138"/>
            <a:ext cx="4310062" cy="61555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000" b="1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Divider slide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81FB9E12-4573-7F47-ACEB-26E9224CFAD2}"/>
              </a:ext>
            </a:extLst>
          </p:cNvPr>
          <p:cNvSpPr txBox="1">
            <a:spLocks/>
          </p:cNvSpPr>
          <p:nvPr userDrawn="1"/>
        </p:nvSpPr>
        <p:spPr>
          <a:xfrm>
            <a:off x="1178533" y="63473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6E7CA0"/>
                </a:solidFill>
              </a:rPr>
              <a:t>Information Security Level 2 – Sensitive</a:t>
            </a:r>
            <a:br>
              <a:rPr lang="en-US" dirty="0">
                <a:solidFill>
                  <a:srgbClr val="6E7CA0"/>
                </a:solidFill>
              </a:rPr>
            </a:br>
            <a:r>
              <a:rPr lang="en-US" dirty="0">
                <a:solidFill>
                  <a:srgbClr val="6E7CA0"/>
                </a:solidFill>
              </a:rPr>
              <a:t>© 2020 – Proprietary &amp; Confidential Information of Amdocs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CBCD6B7-382F-9143-84DE-DC8F9524AEC3}"/>
              </a:ext>
            </a:extLst>
          </p:cNvPr>
          <p:cNvSpPr txBox="1">
            <a:spLocks/>
          </p:cNvSpPr>
          <p:nvPr userDrawn="1"/>
        </p:nvSpPr>
        <p:spPr>
          <a:xfrm>
            <a:off x="548640" y="6347385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C81157-9992-4BD3-B8A9-14B1E5882052}" type="slidenum">
              <a:rPr lang="en-US" sz="1200" smtClean="0">
                <a:solidFill>
                  <a:srgbClr val="6E7CA0"/>
                </a:solidFill>
              </a:rPr>
              <a:t>‹#›</a:t>
            </a:fld>
            <a:endParaRPr lang="en-US" sz="1200" dirty="0">
              <a:solidFill>
                <a:srgbClr val="6E7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 - 3d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4030EE-26A1-A845-BB05-85F6135F5A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300" y="0"/>
            <a:ext cx="10299700" cy="6858000"/>
          </a:xfrm>
          <a:prstGeom prst="rect">
            <a:avLst/>
          </a:prstGeom>
        </p:spPr>
      </p:pic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F87EAB64-E378-449C-902B-BB89D8016B91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0" eaLnBrk="1" latinLnBrk="0" hangingPunct="1"/>
            <a:r>
              <a:rPr lang="en-US" dirty="0"/>
              <a:t> </a:t>
            </a:r>
          </a:p>
        </p:txBody>
      </p:sp>
      <p:grpSp>
        <p:nvGrpSpPr>
          <p:cNvPr id="16" name="Group 15" hidden="1">
            <a:extLst>
              <a:ext uri="{FF2B5EF4-FFF2-40B4-BE49-F238E27FC236}">
                <a16:creationId xmlns:a16="http://schemas.microsoft.com/office/drawing/2014/main" id="{0B50E08F-E83B-4496-9FDA-4B84A10815CC}"/>
              </a:ext>
            </a:extLst>
          </p:cNvPr>
          <p:cNvGrpSpPr/>
          <p:nvPr userDrawn="1"/>
        </p:nvGrpSpPr>
        <p:grpSpPr>
          <a:xfrm>
            <a:off x="5525625" y="1003152"/>
            <a:ext cx="6247780" cy="4962898"/>
            <a:chOff x="4313967" y="1572331"/>
            <a:chExt cx="3458433" cy="274719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B38E31-8591-4628-9C37-B424A6898CF0}"/>
                </a:ext>
              </a:extLst>
            </p:cNvPr>
            <p:cNvSpPr/>
            <p:nvPr/>
          </p:nvSpPr>
          <p:spPr>
            <a:xfrm>
              <a:off x="4313967" y="1747773"/>
              <a:ext cx="3457575" cy="2571750"/>
            </a:xfrm>
            <a:custGeom>
              <a:avLst/>
              <a:gdLst/>
              <a:ahLst/>
              <a:cxnLst/>
              <a:rect l="0" t="0" r="0" b="0"/>
              <a:pathLst>
                <a:path w="3457575" h="2571750">
                  <a:moveTo>
                    <a:pt x="3459671" y="997744"/>
                  </a:moveTo>
                  <a:lnTo>
                    <a:pt x="3354038" y="1364647"/>
                  </a:lnTo>
                  <a:lnTo>
                    <a:pt x="2759202" y="1434084"/>
                  </a:lnTo>
                  <a:lnTo>
                    <a:pt x="2660142" y="985266"/>
                  </a:lnTo>
                  <a:lnTo>
                    <a:pt x="2765774" y="618363"/>
                  </a:lnTo>
                  <a:lnTo>
                    <a:pt x="2864834" y="1067181"/>
                  </a:lnTo>
                  <a:lnTo>
                    <a:pt x="3459671" y="997744"/>
                  </a:lnTo>
                  <a:close/>
                  <a:moveTo>
                    <a:pt x="2633567" y="1664780"/>
                  </a:moveTo>
                  <a:cubicBezTo>
                    <a:pt x="2628614" y="1677829"/>
                    <a:pt x="2623185" y="1690592"/>
                    <a:pt x="2617375" y="1703261"/>
                  </a:cubicBezTo>
                  <a:cubicBezTo>
                    <a:pt x="2616518" y="1705165"/>
                    <a:pt x="2615660" y="1707071"/>
                    <a:pt x="2614803" y="1708976"/>
                  </a:cubicBezTo>
                  <a:cubicBezTo>
                    <a:pt x="2608993" y="1721263"/>
                    <a:pt x="2602706" y="1733360"/>
                    <a:pt x="2596039" y="1745171"/>
                  </a:cubicBezTo>
                  <a:cubicBezTo>
                    <a:pt x="2594896" y="1747171"/>
                    <a:pt x="2593753" y="1749171"/>
                    <a:pt x="2592610" y="1751171"/>
                  </a:cubicBezTo>
                  <a:cubicBezTo>
                    <a:pt x="2585847" y="1762887"/>
                    <a:pt x="2578703" y="1774508"/>
                    <a:pt x="2571083" y="1785842"/>
                  </a:cubicBezTo>
                  <a:cubicBezTo>
                    <a:pt x="2569845" y="1787652"/>
                    <a:pt x="2568607" y="1789462"/>
                    <a:pt x="2567369" y="1791272"/>
                  </a:cubicBezTo>
                  <a:cubicBezTo>
                    <a:pt x="2559558" y="1802702"/>
                    <a:pt x="2551366" y="1814036"/>
                    <a:pt x="2542699" y="1824990"/>
                  </a:cubicBezTo>
                  <a:cubicBezTo>
                    <a:pt x="2541651" y="1826324"/>
                    <a:pt x="2540603" y="1827562"/>
                    <a:pt x="2539556" y="1828800"/>
                  </a:cubicBezTo>
                  <a:cubicBezTo>
                    <a:pt x="2530507" y="1840135"/>
                    <a:pt x="2520982" y="1851279"/>
                    <a:pt x="2511076" y="1862042"/>
                  </a:cubicBezTo>
                  <a:cubicBezTo>
                    <a:pt x="2510981" y="1862138"/>
                    <a:pt x="2510885" y="1862233"/>
                    <a:pt x="2510790" y="1862423"/>
                  </a:cubicBezTo>
                  <a:cubicBezTo>
                    <a:pt x="2500789" y="1873187"/>
                    <a:pt x="2490407" y="1883664"/>
                    <a:pt x="2479643" y="1893761"/>
                  </a:cubicBezTo>
                  <a:cubicBezTo>
                    <a:pt x="2478310" y="1894999"/>
                    <a:pt x="2477072" y="1896237"/>
                    <a:pt x="2475833" y="1897380"/>
                  </a:cubicBezTo>
                  <a:cubicBezTo>
                    <a:pt x="2465451" y="1907000"/>
                    <a:pt x="2454783" y="1916240"/>
                    <a:pt x="2443734" y="1925193"/>
                  </a:cubicBezTo>
                  <a:cubicBezTo>
                    <a:pt x="2441829" y="1926717"/>
                    <a:pt x="2440019" y="1928241"/>
                    <a:pt x="2438114" y="1929765"/>
                  </a:cubicBezTo>
                  <a:cubicBezTo>
                    <a:pt x="2427161" y="1938528"/>
                    <a:pt x="2415826" y="1947005"/>
                    <a:pt x="2404205" y="1955102"/>
                  </a:cubicBezTo>
                  <a:cubicBezTo>
                    <a:pt x="2402205" y="1956530"/>
                    <a:pt x="2400205" y="1957864"/>
                    <a:pt x="2398109" y="1959293"/>
                  </a:cubicBezTo>
                  <a:cubicBezTo>
                    <a:pt x="2386203" y="1967389"/>
                    <a:pt x="2374011" y="1975295"/>
                    <a:pt x="2361533" y="1982724"/>
                  </a:cubicBezTo>
                  <a:cubicBezTo>
                    <a:pt x="2359914" y="1983677"/>
                    <a:pt x="2358200" y="1984629"/>
                    <a:pt x="2356485" y="1985582"/>
                  </a:cubicBezTo>
                  <a:cubicBezTo>
                    <a:pt x="2343245" y="1993297"/>
                    <a:pt x="2329815" y="2000726"/>
                    <a:pt x="2315909" y="2007584"/>
                  </a:cubicBezTo>
                  <a:cubicBezTo>
                    <a:pt x="2315528" y="2007775"/>
                    <a:pt x="2315242" y="2007870"/>
                    <a:pt x="2314861" y="2008061"/>
                  </a:cubicBezTo>
                  <a:cubicBezTo>
                    <a:pt x="2301050" y="2014919"/>
                    <a:pt x="2286762" y="2021300"/>
                    <a:pt x="2272284" y="2027396"/>
                  </a:cubicBezTo>
                  <a:cubicBezTo>
                    <a:pt x="2270760" y="2028063"/>
                    <a:pt x="2269236" y="2028730"/>
                    <a:pt x="2267712" y="2029397"/>
                  </a:cubicBezTo>
                  <a:cubicBezTo>
                    <a:pt x="2253615" y="2035207"/>
                    <a:pt x="2239232" y="2040446"/>
                    <a:pt x="2224659" y="2045399"/>
                  </a:cubicBezTo>
                  <a:cubicBezTo>
                    <a:pt x="2222278" y="2046161"/>
                    <a:pt x="2219897" y="2047018"/>
                    <a:pt x="2217515" y="2047780"/>
                  </a:cubicBezTo>
                  <a:cubicBezTo>
                    <a:pt x="2202561" y="2052733"/>
                    <a:pt x="2187416" y="2057210"/>
                    <a:pt x="2171891" y="2061210"/>
                  </a:cubicBezTo>
                  <a:cubicBezTo>
                    <a:pt x="2169128" y="2061972"/>
                    <a:pt x="2166366" y="2062544"/>
                    <a:pt x="2163509" y="2063210"/>
                  </a:cubicBezTo>
                  <a:cubicBezTo>
                    <a:pt x="2150555" y="2066449"/>
                    <a:pt x="2137505" y="2069306"/>
                    <a:pt x="2124170" y="2071878"/>
                  </a:cubicBezTo>
                  <a:cubicBezTo>
                    <a:pt x="2119884" y="2072735"/>
                    <a:pt x="2115598" y="2073593"/>
                    <a:pt x="2111216" y="2074355"/>
                  </a:cubicBezTo>
                  <a:cubicBezTo>
                    <a:pt x="2095214" y="2077212"/>
                    <a:pt x="2079022" y="2079784"/>
                    <a:pt x="2062543" y="2081689"/>
                  </a:cubicBezTo>
                  <a:lnTo>
                    <a:pt x="1071944" y="2197322"/>
                  </a:lnTo>
                  <a:cubicBezTo>
                    <a:pt x="662083" y="2245138"/>
                    <a:pt x="262033" y="1982057"/>
                    <a:pt x="180118" y="1610868"/>
                  </a:cubicBezTo>
                  <a:cubicBezTo>
                    <a:pt x="162973" y="1533335"/>
                    <a:pt x="161068" y="1457135"/>
                    <a:pt x="172498" y="1384649"/>
                  </a:cubicBezTo>
                  <a:cubicBezTo>
                    <a:pt x="176308" y="1360456"/>
                    <a:pt x="181547" y="1336739"/>
                    <a:pt x="188309" y="1313498"/>
                  </a:cubicBezTo>
                  <a:lnTo>
                    <a:pt x="188309" y="1313498"/>
                  </a:lnTo>
                  <a:cubicBezTo>
                    <a:pt x="188309" y="1313498"/>
                    <a:pt x="188309" y="1313498"/>
                    <a:pt x="188309" y="1313498"/>
                  </a:cubicBezTo>
                  <a:lnTo>
                    <a:pt x="82677" y="1680496"/>
                  </a:lnTo>
                  <a:cubicBezTo>
                    <a:pt x="55912" y="1773460"/>
                    <a:pt x="51721" y="1874520"/>
                    <a:pt x="74486" y="1977866"/>
                  </a:cubicBezTo>
                  <a:cubicBezTo>
                    <a:pt x="156401" y="2349056"/>
                    <a:pt x="556451" y="2612136"/>
                    <a:pt x="966311" y="2564321"/>
                  </a:cubicBezTo>
                  <a:lnTo>
                    <a:pt x="1956911" y="2448687"/>
                  </a:lnTo>
                  <a:cubicBezTo>
                    <a:pt x="1973389" y="2446782"/>
                    <a:pt x="1989582" y="2444210"/>
                    <a:pt x="2005584" y="2441353"/>
                  </a:cubicBezTo>
                  <a:cubicBezTo>
                    <a:pt x="2009966" y="2440591"/>
                    <a:pt x="2014252" y="2439734"/>
                    <a:pt x="2018538" y="2438876"/>
                  </a:cubicBezTo>
                  <a:cubicBezTo>
                    <a:pt x="2031778" y="2436305"/>
                    <a:pt x="2044922" y="2433352"/>
                    <a:pt x="2057781" y="2430209"/>
                  </a:cubicBezTo>
                  <a:cubicBezTo>
                    <a:pt x="2060543" y="2429542"/>
                    <a:pt x="2063401" y="2428875"/>
                    <a:pt x="2066163" y="2428208"/>
                  </a:cubicBezTo>
                  <a:cubicBezTo>
                    <a:pt x="2079308" y="2424779"/>
                    <a:pt x="2092166" y="2421160"/>
                    <a:pt x="2104930" y="2417064"/>
                  </a:cubicBezTo>
                  <a:cubicBezTo>
                    <a:pt x="2107216" y="2416302"/>
                    <a:pt x="2109502" y="2415540"/>
                    <a:pt x="2111788" y="2414778"/>
                  </a:cubicBezTo>
                  <a:cubicBezTo>
                    <a:pt x="2114169" y="2414016"/>
                    <a:pt x="2116550" y="2413159"/>
                    <a:pt x="2118932" y="2412397"/>
                  </a:cubicBezTo>
                  <a:cubicBezTo>
                    <a:pt x="2133505" y="2407444"/>
                    <a:pt x="2147888" y="2402110"/>
                    <a:pt x="2161985" y="2396395"/>
                  </a:cubicBezTo>
                  <a:cubicBezTo>
                    <a:pt x="2163509" y="2395728"/>
                    <a:pt x="2165033" y="2395061"/>
                    <a:pt x="2166557" y="2394395"/>
                  </a:cubicBezTo>
                  <a:cubicBezTo>
                    <a:pt x="2181035" y="2388299"/>
                    <a:pt x="2195227" y="2381917"/>
                    <a:pt x="2209038" y="2375059"/>
                  </a:cubicBezTo>
                  <a:cubicBezTo>
                    <a:pt x="2209419" y="2374868"/>
                    <a:pt x="2209705" y="2374773"/>
                    <a:pt x="2210086" y="2374583"/>
                  </a:cubicBezTo>
                  <a:cubicBezTo>
                    <a:pt x="2223992" y="2367629"/>
                    <a:pt x="2237423" y="2360295"/>
                    <a:pt x="2250662" y="2352580"/>
                  </a:cubicBezTo>
                  <a:cubicBezTo>
                    <a:pt x="2252282" y="2351627"/>
                    <a:pt x="2253996" y="2350675"/>
                    <a:pt x="2255711" y="2349722"/>
                  </a:cubicBezTo>
                  <a:cubicBezTo>
                    <a:pt x="2268284" y="2342293"/>
                    <a:pt x="2280380" y="2334482"/>
                    <a:pt x="2292287" y="2326291"/>
                  </a:cubicBezTo>
                  <a:cubicBezTo>
                    <a:pt x="2294287" y="2324862"/>
                    <a:pt x="2296382" y="2323529"/>
                    <a:pt x="2298383" y="2322100"/>
                  </a:cubicBezTo>
                  <a:cubicBezTo>
                    <a:pt x="2310003" y="2314004"/>
                    <a:pt x="2321338" y="2305526"/>
                    <a:pt x="2332292" y="2296763"/>
                  </a:cubicBezTo>
                  <a:cubicBezTo>
                    <a:pt x="2334197" y="2295239"/>
                    <a:pt x="2336006" y="2293715"/>
                    <a:pt x="2337911" y="2292191"/>
                  </a:cubicBezTo>
                  <a:cubicBezTo>
                    <a:pt x="2348960" y="2283238"/>
                    <a:pt x="2359724" y="2273904"/>
                    <a:pt x="2370011" y="2264378"/>
                  </a:cubicBezTo>
                  <a:cubicBezTo>
                    <a:pt x="2371344" y="2263140"/>
                    <a:pt x="2372582" y="2261902"/>
                    <a:pt x="2373916" y="2260664"/>
                  </a:cubicBezTo>
                  <a:cubicBezTo>
                    <a:pt x="2384679" y="2250472"/>
                    <a:pt x="2395157" y="2240090"/>
                    <a:pt x="2405063" y="2229326"/>
                  </a:cubicBezTo>
                  <a:cubicBezTo>
                    <a:pt x="2405158" y="2229231"/>
                    <a:pt x="2405253" y="2229136"/>
                    <a:pt x="2405348" y="2229041"/>
                  </a:cubicBezTo>
                  <a:cubicBezTo>
                    <a:pt x="2415254" y="2218277"/>
                    <a:pt x="2424779" y="2207133"/>
                    <a:pt x="2433828" y="2195703"/>
                  </a:cubicBezTo>
                  <a:cubicBezTo>
                    <a:pt x="2434876" y="2194465"/>
                    <a:pt x="2435924" y="2193227"/>
                    <a:pt x="2436971" y="2191893"/>
                  </a:cubicBezTo>
                  <a:cubicBezTo>
                    <a:pt x="2443067" y="2184178"/>
                    <a:pt x="2448973" y="2176463"/>
                    <a:pt x="2454593" y="2168462"/>
                  </a:cubicBezTo>
                  <a:cubicBezTo>
                    <a:pt x="2457069" y="2165033"/>
                    <a:pt x="2459260" y="2161604"/>
                    <a:pt x="2461641" y="2158079"/>
                  </a:cubicBezTo>
                  <a:cubicBezTo>
                    <a:pt x="2462879" y="2156270"/>
                    <a:pt x="2464118" y="2154460"/>
                    <a:pt x="2465356" y="2152650"/>
                  </a:cubicBezTo>
                  <a:cubicBezTo>
                    <a:pt x="2472881" y="2141315"/>
                    <a:pt x="2480120" y="2129790"/>
                    <a:pt x="2486882" y="2117979"/>
                  </a:cubicBezTo>
                  <a:cubicBezTo>
                    <a:pt x="2488025" y="2115979"/>
                    <a:pt x="2489168" y="2113979"/>
                    <a:pt x="2490311" y="2111978"/>
                  </a:cubicBezTo>
                  <a:cubicBezTo>
                    <a:pt x="2496979" y="2100072"/>
                    <a:pt x="2503265" y="2088071"/>
                    <a:pt x="2509076" y="2075783"/>
                  </a:cubicBezTo>
                  <a:cubicBezTo>
                    <a:pt x="2509933" y="2073878"/>
                    <a:pt x="2510790" y="2071973"/>
                    <a:pt x="2511647" y="2070164"/>
                  </a:cubicBezTo>
                  <a:cubicBezTo>
                    <a:pt x="2517458" y="2057495"/>
                    <a:pt x="2522982" y="2044732"/>
                    <a:pt x="2527935" y="2031683"/>
                  </a:cubicBezTo>
                  <a:cubicBezTo>
                    <a:pt x="2528411" y="2030349"/>
                    <a:pt x="2528888" y="2029015"/>
                    <a:pt x="2529364" y="2027682"/>
                  </a:cubicBezTo>
                  <a:cubicBezTo>
                    <a:pt x="2534412" y="2013966"/>
                    <a:pt x="2539174" y="2000060"/>
                    <a:pt x="2543175" y="1985963"/>
                  </a:cubicBezTo>
                  <a:lnTo>
                    <a:pt x="2648807" y="1619060"/>
                  </a:lnTo>
                  <a:cubicBezTo>
                    <a:pt x="2644712" y="1633157"/>
                    <a:pt x="2640045" y="1647063"/>
                    <a:pt x="2634996" y="1660779"/>
                  </a:cubicBezTo>
                  <a:cubicBezTo>
                    <a:pt x="2634520" y="1662113"/>
                    <a:pt x="2634044" y="1663446"/>
                    <a:pt x="2633567" y="1664780"/>
                  </a:cubicBezTo>
                  <a:close/>
                  <a:moveTo>
                    <a:pt x="1560481" y="653129"/>
                  </a:moveTo>
                  <a:cubicBezTo>
                    <a:pt x="1647825" y="642938"/>
                    <a:pt x="1733645" y="675227"/>
                    <a:pt x="1791462" y="732092"/>
                  </a:cubicBezTo>
                  <a:lnTo>
                    <a:pt x="2012918" y="706279"/>
                  </a:lnTo>
                  <a:lnTo>
                    <a:pt x="1963293" y="481774"/>
                  </a:lnTo>
                  <a:cubicBezTo>
                    <a:pt x="1935956" y="358045"/>
                    <a:pt x="1802702" y="270320"/>
                    <a:pt x="1666113" y="286322"/>
                  </a:cubicBezTo>
                  <a:lnTo>
                    <a:pt x="355187" y="439293"/>
                  </a:lnTo>
                  <a:lnTo>
                    <a:pt x="112776" y="7144"/>
                  </a:lnTo>
                  <a:lnTo>
                    <a:pt x="7144" y="374142"/>
                  </a:lnTo>
                  <a:lnTo>
                    <a:pt x="249555" y="806196"/>
                  </a:lnTo>
                  <a:lnTo>
                    <a:pt x="1560481" y="653129"/>
                  </a:lnTo>
                  <a:close/>
                  <a:moveTo>
                    <a:pt x="851154" y="1303401"/>
                  </a:moveTo>
                  <a:cubicBezTo>
                    <a:pt x="849154" y="1303782"/>
                    <a:pt x="847154" y="1304258"/>
                    <a:pt x="845249" y="1304735"/>
                  </a:cubicBezTo>
                  <a:cubicBezTo>
                    <a:pt x="843725" y="1305115"/>
                    <a:pt x="842201" y="1305592"/>
                    <a:pt x="840677" y="1305973"/>
                  </a:cubicBezTo>
                  <a:cubicBezTo>
                    <a:pt x="836390" y="1307021"/>
                    <a:pt x="832009" y="1308068"/>
                    <a:pt x="827818" y="1309402"/>
                  </a:cubicBezTo>
                  <a:cubicBezTo>
                    <a:pt x="826770" y="1309688"/>
                    <a:pt x="825722" y="1309973"/>
                    <a:pt x="824675" y="1310259"/>
                  </a:cubicBezTo>
                  <a:cubicBezTo>
                    <a:pt x="817626" y="1312450"/>
                    <a:pt x="810768" y="1315022"/>
                    <a:pt x="804196" y="1317879"/>
                  </a:cubicBezTo>
                  <a:cubicBezTo>
                    <a:pt x="802196" y="1318736"/>
                    <a:pt x="800195" y="1319689"/>
                    <a:pt x="798290" y="1320546"/>
                  </a:cubicBezTo>
                  <a:cubicBezTo>
                    <a:pt x="793623" y="1322642"/>
                    <a:pt x="789051" y="1324832"/>
                    <a:pt x="784670" y="1327118"/>
                  </a:cubicBezTo>
                  <a:cubicBezTo>
                    <a:pt x="782479" y="1328261"/>
                    <a:pt x="780383" y="1329500"/>
                    <a:pt x="778193" y="1330643"/>
                  </a:cubicBezTo>
                  <a:cubicBezTo>
                    <a:pt x="773906" y="1333024"/>
                    <a:pt x="769811" y="1335596"/>
                    <a:pt x="765715" y="1338263"/>
                  </a:cubicBezTo>
                  <a:cubicBezTo>
                    <a:pt x="763810" y="1339501"/>
                    <a:pt x="762000" y="1340644"/>
                    <a:pt x="760190" y="1341882"/>
                  </a:cubicBezTo>
                  <a:cubicBezTo>
                    <a:pt x="755142" y="1345406"/>
                    <a:pt x="750189" y="1349121"/>
                    <a:pt x="745522" y="1353026"/>
                  </a:cubicBezTo>
                  <a:cubicBezTo>
                    <a:pt x="744093" y="1354169"/>
                    <a:pt x="742760" y="1355408"/>
                    <a:pt x="741426" y="1356551"/>
                  </a:cubicBezTo>
                  <a:cubicBezTo>
                    <a:pt x="737521" y="1359980"/>
                    <a:pt x="733806" y="1363409"/>
                    <a:pt x="730187" y="1367028"/>
                  </a:cubicBezTo>
                  <a:cubicBezTo>
                    <a:pt x="729425" y="1367790"/>
                    <a:pt x="728663" y="1368552"/>
                    <a:pt x="727901" y="1369314"/>
                  </a:cubicBezTo>
                  <a:cubicBezTo>
                    <a:pt x="726853" y="1370362"/>
                    <a:pt x="725900" y="1371505"/>
                    <a:pt x="724853" y="1372648"/>
                  </a:cubicBezTo>
                  <a:cubicBezTo>
                    <a:pt x="721614" y="1376172"/>
                    <a:pt x="718471" y="1379696"/>
                    <a:pt x="715518" y="1383316"/>
                  </a:cubicBezTo>
                  <a:cubicBezTo>
                    <a:pt x="714089" y="1385126"/>
                    <a:pt x="712661" y="1386935"/>
                    <a:pt x="711232" y="1388840"/>
                  </a:cubicBezTo>
                  <a:cubicBezTo>
                    <a:pt x="708374" y="1392555"/>
                    <a:pt x="705707" y="1396460"/>
                    <a:pt x="703136" y="1400365"/>
                  </a:cubicBezTo>
                  <a:cubicBezTo>
                    <a:pt x="702564" y="1401318"/>
                    <a:pt x="701897" y="1402271"/>
                    <a:pt x="701231" y="1403223"/>
                  </a:cubicBezTo>
                  <a:cubicBezTo>
                    <a:pt x="700564" y="1404271"/>
                    <a:pt x="699992" y="1405319"/>
                    <a:pt x="699326" y="1406366"/>
                  </a:cubicBezTo>
                  <a:cubicBezTo>
                    <a:pt x="696563" y="1410938"/>
                    <a:pt x="693992" y="1415510"/>
                    <a:pt x="691610" y="1420273"/>
                  </a:cubicBezTo>
                  <a:cubicBezTo>
                    <a:pt x="691039" y="1421321"/>
                    <a:pt x="690467" y="1422464"/>
                    <a:pt x="689896" y="1423511"/>
                  </a:cubicBezTo>
                  <a:cubicBezTo>
                    <a:pt x="689801" y="1423702"/>
                    <a:pt x="689801" y="1423797"/>
                    <a:pt x="689705" y="1423988"/>
                  </a:cubicBezTo>
                  <a:cubicBezTo>
                    <a:pt x="687134" y="1429417"/>
                    <a:pt x="684848" y="1435037"/>
                    <a:pt x="682752" y="1440752"/>
                  </a:cubicBezTo>
                  <a:cubicBezTo>
                    <a:pt x="681990" y="1442657"/>
                    <a:pt x="681419" y="1444657"/>
                    <a:pt x="680752" y="1446657"/>
                  </a:cubicBezTo>
                  <a:cubicBezTo>
                    <a:pt x="669798" y="1479709"/>
                    <a:pt x="667322" y="1515999"/>
                    <a:pt x="675513" y="1553147"/>
                  </a:cubicBezTo>
                  <a:cubicBezTo>
                    <a:pt x="685514" y="1598295"/>
                    <a:pt x="709708" y="1638586"/>
                    <a:pt x="742950" y="1670876"/>
                  </a:cubicBezTo>
                  <a:cubicBezTo>
                    <a:pt x="743807" y="1670685"/>
                    <a:pt x="744569" y="1670495"/>
                    <a:pt x="745427" y="1670304"/>
                  </a:cubicBezTo>
                  <a:cubicBezTo>
                    <a:pt x="752856" y="1668780"/>
                    <a:pt x="760381" y="1667447"/>
                    <a:pt x="768096" y="1666589"/>
                  </a:cubicBezTo>
                  <a:lnTo>
                    <a:pt x="2006346" y="1522000"/>
                  </a:lnTo>
                  <a:lnTo>
                    <a:pt x="2027301" y="1617059"/>
                  </a:lnTo>
                  <a:cubicBezTo>
                    <a:pt x="2094738" y="1590865"/>
                    <a:pt x="2143030" y="1538097"/>
                    <a:pt x="2159794" y="1474470"/>
                  </a:cubicBezTo>
                  <a:cubicBezTo>
                    <a:pt x="2160937" y="1470089"/>
                    <a:pt x="2161889" y="1465612"/>
                    <a:pt x="2162747" y="1461135"/>
                  </a:cubicBezTo>
                  <a:cubicBezTo>
                    <a:pt x="2163318" y="1457992"/>
                    <a:pt x="2163985" y="1454849"/>
                    <a:pt x="2164366" y="1451705"/>
                  </a:cubicBezTo>
                  <a:cubicBezTo>
                    <a:pt x="2165033" y="1447038"/>
                    <a:pt x="2165414" y="1442276"/>
                    <a:pt x="2165699" y="1437418"/>
                  </a:cubicBezTo>
                  <a:cubicBezTo>
                    <a:pt x="2165890" y="1434370"/>
                    <a:pt x="2166176" y="1431322"/>
                    <a:pt x="2166271" y="1428179"/>
                  </a:cubicBezTo>
                  <a:cubicBezTo>
                    <a:pt x="2166366" y="1422845"/>
                    <a:pt x="2166080" y="1417511"/>
                    <a:pt x="2165795" y="1412081"/>
                  </a:cubicBezTo>
                  <a:cubicBezTo>
                    <a:pt x="2165604" y="1409414"/>
                    <a:pt x="2165699" y="1406747"/>
                    <a:pt x="2165414" y="1404080"/>
                  </a:cubicBezTo>
                  <a:cubicBezTo>
                    <a:pt x="2164556" y="1395984"/>
                    <a:pt x="2163413" y="1387793"/>
                    <a:pt x="2161604" y="1379601"/>
                  </a:cubicBezTo>
                  <a:lnTo>
                    <a:pt x="2111978" y="1155097"/>
                  </a:lnTo>
                  <a:lnTo>
                    <a:pt x="873728" y="1299686"/>
                  </a:lnTo>
                  <a:cubicBezTo>
                    <a:pt x="866108" y="1300544"/>
                    <a:pt x="858584" y="1301877"/>
                    <a:pt x="851154" y="1303401"/>
                  </a:cubicBezTo>
                  <a:close/>
                </a:path>
              </a:pathLst>
            </a:custGeom>
            <a:solidFill>
              <a:srgbClr val="302E45">
                <a:alpha val="66000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rt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A7ED6D8-6A2E-4BAE-94DB-E65BA9095BC4}"/>
                </a:ext>
              </a:extLst>
            </p:cNvPr>
            <p:cNvSpPr/>
            <p:nvPr/>
          </p:nvSpPr>
          <p:spPr>
            <a:xfrm>
              <a:off x="4419600" y="1572331"/>
              <a:ext cx="3352800" cy="2381250"/>
            </a:xfrm>
            <a:custGeom>
              <a:avLst/>
              <a:gdLst/>
              <a:ahLst/>
              <a:cxnLst/>
              <a:rect l="0" t="0" r="0" b="0"/>
              <a:pathLst>
                <a:path w="3352800" h="2381250">
                  <a:moveTo>
                    <a:pt x="3111722" y="741132"/>
                  </a:moveTo>
                  <a:lnTo>
                    <a:pt x="3354134" y="1173186"/>
                  </a:lnTo>
                  <a:lnTo>
                    <a:pt x="2759297" y="1242623"/>
                  </a:lnTo>
                  <a:lnTo>
                    <a:pt x="2660237" y="793805"/>
                  </a:lnTo>
                  <a:lnTo>
                    <a:pt x="3111722" y="741132"/>
                  </a:lnTo>
                  <a:close/>
                  <a:moveTo>
                    <a:pt x="7144" y="182586"/>
                  </a:moveTo>
                  <a:lnTo>
                    <a:pt x="249555" y="614640"/>
                  </a:lnTo>
                  <a:lnTo>
                    <a:pt x="1560481" y="461573"/>
                  </a:lnTo>
                  <a:cubicBezTo>
                    <a:pt x="1697069" y="445666"/>
                    <a:pt x="1830419" y="533296"/>
                    <a:pt x="1857661" y="657026"/>
                  </a:cubicBezTo>
                  <a:lnTo>
                    <a:pt x="1907286" y="881530"/>
                  </a:lnTo>
                  <a:lnTo>
                    <a:pt x="669036" y="1026120"/>
                  </a:lnTo>
                  <a:cubicBezTo>
                    <a:pt x="259175" y="1073935"/>
                    <a:pt x="-7429" y="1414930"/>
                    <a:pt x="74581" y="1786215"/>
                  </a:cubicBezTo>
                  <a:cubicBezTo>
                    <a:pt x="156496" y="2157404"/>
                    <a:pt x="556546" y="2420485"/>
                    <a:pt x="966407" y="2372669"/>
                  </a:cubicBezTo>
                  <a:lnTo>
                    <a:pt x="1957007" y="2257036"/>
                  </a:lnTo>
                  <a:cubicBezTo>
                    <a:pt x="2366677" y="2209220"/>
                    <a:pt x="2633377" y="1868225"/>
                    <a:pt x="2551367" y="1497036"/>
                  </a:cubicBezTo>
                  <a:lnTo>
                    <a:pt x="2452211" y="1048123"/>
                  </a:lnTo>
                  <a:lnTo>
                    <a:pt x="2402681" y="823714"/>
                  </a:lnTo>
                  <a:lnTo>
                    <a:pt x="2353056" y="599209"/>
                  </a:lnTo>
                  <a:cubicBezTo>
                    <a:pt x="2271141" y="228020"/>
                    <a:pt x="1871091" y="-35060"/>
                    <a:pt x="1461326" y="12755"/>
                  </a:cubicBezTo>
                  <a:lnTo>
                    <a:pt x="7144" y="182586"/>
                  </a:lnTo>
                  <a:close/>
                  <a:moveTo>
                    <a:pt x="2055971" y="1555043"/>
                  </a:moveTo>
                  <a:cubicBezTo>
                    <a:pt x="2083308" y="1678773"/>
                    <a:pt x="1994440" y="1792406"/>
                    <a:pt x="1857851" y="1808408"/>
                  </a:cubicBezTo>
                  <a:lnTo>
                    <a:pt x="867251" y="1924042"/>
                  </a:lnTo>
                  <a:cubicBezTo>
                    <a:pt x="730663" y="1939948"/>
                    <a:pt x="597218" y="1852318"/>
                    <a:pt x="569881" y="1728589"/>
                  </a:cubicBezTo>
                  <a:cubicBezTo>
                    <a:pt x="542544" y="1604859"/>
                    <a:pt x="631508" y="1491035"/>
                    <a:pt x="768096" y="1475128"/>
                  </a:cubicBezTo>
                  <a:lnTo>
                    <a:pt x="2006346" y="1330539"/>
                  </a:lnTo>
                  <a:lnTo>
                    <a:pt x="2055971" y="1555043"/>
                  </a:lnTo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rtl="0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A331DCDF-910F-2644-A3E8-9786683C87F3}"/>
              </a:ext>
            </a:extLst>
          </p:cNvPr>
          <p:cNvSpPr/>
          <p:nvPr userDrawn="1"/>
        </p:nvSpPr>
        <p:spPr>
          <a:xfrm rot="10800000">
            <a:off x="0" y="-1"/>
            <a:ext cx="7587970" cy="6880085"/>
          </a:xfrm>
          <a:prstGeom prst="rect">
            <a:avLst/>
          </a:prstGeom>
          <a:gradFill>
            <a:gsLst>
              <a:gs pos="43000">
                <a:srgbClr val="FEFEFE"/>
              </a:gs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 err="1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C420ACF-ED79-A64D-A892-36F0DA3DE4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1788213"/>
            <a:ext cx="4663440" cy="615553"/>
          </a:xfrm>
        </p:spPr>
        <p:txBody>
          <a:bodyPr anchor="b" anchorCtr="0"/>
          <a:lstStyle>
            <a:lvl1pPr algn="l">
              <a:defRPr sz="40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91BE623-77C5-B046-8DDA-ACAC68E1D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4504575"/>
            <a:ext cx="4663440" cy="215444"/>
          </a:xfrm>
        </p:spPr>
        <p:txBody>
          <a:bodyPr wrap="square">
            <a:spAutoFit/>
          </a:bodyPr>
          <a:lstStyle>
            <a:lvl1pPr marL="0" indent="0" algn="l">
              <a:spcBef>
                <a:spcPts val="40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6E21E09F-F472-5149-9172-B621F87D8C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2585544"/>
            <a:ext cx="4663440" cy="525463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4DD5F08-8D86-C245-B555-895A2B684F3B}"/>
              </a:ext>
            </a:extLst>
          </p:cNvPr>
          <p:cNvGrpSpPr/>
          <p:nvPr userDrawn="1"/>
        </p:nvGrpSpPr>
        <p:grpSpPr>
          <a:xfrm>
            <a:off x="532417" y="5938838"/>
            <a:ext cx="1990197" cy="423109"/>
            <a:chOff x="532417" y="5938838"/>
            <a:chExt cx="1990197" cy="423109"/>
          </a:xfrm>
        </p:grpSpPr>
        <p:sp>
          <p:nvSpPr>
            <p:cNvPr id="36" name="Freeform: Shape 19">
              <a:extLst>
                <a:ext uri="{FF2B5EF4-FFF2-40B4-BE49-F238E27FC236}">
                  <a16:creationId xmlns:a16="http://schemas.microsoft.com/office/drawing/2014/main" id="{6D03DFD5-EA6F-D742-8A0A-9F8BF920A088}"/>
                </a:ext>
              </a:extLst>
            </p:cNvPr>
            <p:cNvSpPr/>
            <p:nvPr/>
          </p:nvSpPr>
          <p:spPr>
            <a:xfrm>
              <a:off x="532417" y="5938838"/>
              <a:ext cx="427987" cy="423109"/>
            </a:xfrm>
            <a:custGeom>
              <a:avLst/>
              <a:gdLst>
                <a:gd name="connsiteX0" fmla="*/ 1022017 w 1440964"/>
                <a:gd name="connsiteY0" fmla="*/ 40027 h 1440964"/>
                <a:gd name="connsiteX1" fmla="*/ 200134 w 1440964"/>
                <a:gd name="connsiteY1" fmla="*/ 40027 h 1440964"/>
                <a:gd name="connsiteX2" fmla="*/ 280187 w 1440964"/>
                <a:gd name="connsiteY2" fmla="*/ 317546 h 1440964"/>
                <a:gd name="connsiteX3" fmla="*/ 1022017 w 1440964"/>
                <a:gd name="connsiteY3" fmla="*/ 317546 h 1440964"/>
                <a:gd name="connsiteX4" fmla="*/ 1160777 w 1440964"/>
                <a:gd name="connsiteY4" fmla="*/ 456305 h 1440964"/>
                <a:gd name="connsiteX5" fmla="*/ 1160777 w 1440964"/>
                <a:gd name="connsiteY5" fmla="*/ 595065 h 1440964"/>
                <a:gd name="connsiteX6" fmla="*/ 461642 w 1440964"/>
                <a:gd name="connsiteY6" fmla="*/ 595065 h 1440964"/>
                <a:gd name="connsiteX7" fmla="*/ 40027 w 1440964"/>
                <a:gd name="connsiteY7" fmla="*/ 1022017 h 1440964"/>
                <a:gd name="connsiteX8" fmla="*/ 461642 w 1440964"/>
                <a:gd name="connsiteY8" fmla="*/ 1443633 h 1440964"/>
                <a:gd name="connsiteX9" fmla="*/ 1022017 w 1440964"/>
                <a:gd name="connsiteY9" fmla="*/ 1443633 h 1440964"/>
                <a:gd name="connsiteX10" fmla="*/ 1443633 w 1440964"/>
                <a:gd name="connsiteY10" fmla="*/ 1022017 h 1440964"/>
                <a:gd name="connsiteX11" fmla="*/ 1443633 w 1440964"/>
                <a:gd name="connsiteY11" fmla="*/ 744498 h 1440964"/>
                <a:gd name="connsiteX12" fmla="*/ 1443633 w 1440964"/>
                <a:gd name="connsiteY12" fmla="*/ 605739 h 1440964"/>
                <a:gd name="connsiteX13" fmla="*/ 1443633 w 1440964"/>
                <a:gd name="connsiteY13" fmla="*/ 461642 h 1440964"/>
                <a:gd name="connsiteX14" fmla="*/ 1022017 w 1440964"/>
                <a:gd name="connsiteY14" fmla="*/ 40027 h 1440964"/>
                <a:gd name="connsiteX15" fmla="*/ 1160777 w 1440964"/>
                <a:gd name="connsiteY15" fmla="*/ 1022017 h 1440964"/>
                <a:gd name="connsiteX16" fmla="*/ 1022017 w 1440964"/>
                <a:gd name="connsiteY16" fmla="*/ 1160777 h 1440964"/>
                <a:gd name="connsiteX17" fmla="*/ 461642 w 1440964"/>
                <a:gd name="connsiteY17" fmla="*/ 1160777 h 1440964"/>
                <a:gd name="connsiteX18" fmla="*/ 322883 w 1440964"/>
                <a:gd name="connsiteY18" fmla="*/ 1022017 h 1440964"/>
                <a:gd name="connsiteX19" fmla="*/ 461642 w 1440964"/>
                <a:gd name="connsiteY19" fmla="*/ 883258 h 1440964"/>
                <a:gd name="connsiteX20" fmla="*/ 1160777 w 1440964"/>
                <a:gd name="connsiteY20" fmla="*/ 883258 h 1440964"/>
                <a:gd name="connsiteX21" fmla="*/ 1160777 w 1440964"/>
                <a:gd name="connsiteY21" fmla="*/ 1022017 h 144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40964" h="1440964">
                  <a:moveTo>
                    <a:pt x="1022017" y="40027"/>
                  </a:moveTo>
                  <a:lnTo>
                    <a:pt x="200134" y="40027"/>
                  </a:lnTo>
                  <a:lnTo>
                    <a:pt x="280187" y="317546"/>
                  </a:lnTo>
                  <a:lnTo>
                    <a:pt x="1022017" y="317546"/>
                  </a:lnTo>
                  <a:cubicBezTo>
                    <a:pt x="1096734" y="317546"/>
                    <a:pt x="1160777" y="381589"/>
                    <a:pt x="1160777" y="456305"/>
                  </a:cubicBezTo>
                  <a:lnTo>
                    <a:pt x="1160777" y="595065"/>
                  </a:lnTo>
                  <a:lnTo>
                    <a:pt x="461642" y="595065"/>
                  </a:lnTo>
                  <a:cubicBezTo>
                    <a:pt x="226818" y="600402"/>
                    <a:pt x="40027" y="787193"/>
                    <a:pt x="40027" y="1022017"/>
                  </a:cubicBezTo>
                  <a:cubicBezTo>
                    <a:pt x="40027" y="1256841"/>
                    <a:pt x="226818" y="1443633"/>
                    <a:pt x="461642" y="1443633"/>
                  </a:cubicBezTo>
                  <a:lnTo>
                    <a:pt x="1022017" y="1443633"/>
                  </a:lnTo>
                  <a:cubicBezTo>
                    <a:pt x="1251504" y="1443633"/>
                    <a:pt x="1443633" y="1256841"/>
                    <a:pt x="1443633" y="1022017"/>
                  </a:cubicBezTo>
                  <a:lnTo>
                    <a:pt x="1443633" y="744498"/>
                  </a:lnTo>
                  <a:lnTo>
                    <a:pt x="1443633" y="605739"/>
                  </a:lnTo>
                  <a:lnTo>
                    <a:pt x="1443633" y="461642"/>
                  </a:lnTo>
                  <a:cubicBezTo>
                    <a:pt x="1438296" y="226818"/>
                    <a:pt x="1251504" y="40027"/>
                    <a:pt x="1022017" y="40027"/>
                  </a:cubicBezTo>
                  <a:close/>
                  <a:moveTo>
                    <a:pt x="1160777" y="1022017"/>
                  </a:moveTo>
                  <a:cubicBezTo>
                    <a:pt x="1160777" y="1096734"/>
                    <a:pt x="1096734" y="1160777"/>
                    <a:pt x="1022017" y="1160777"/>
                  </a:cubicBezTo>
                  <a:lnTo>
                    <a:pt x="461642" y="1160777"/>
                  </a:lnTo>
                  <a:cubicBezTo>
                    <a:pt x="386926" y="1160777"/>
                    <a:pt x="322883" y="1096734"/>
                    <a:pt x="322883" y="1022017"/>
                  </a:cubicBezTo>
                  <a:cubicBezTo>
                    <a:pt x="322883" y="947300"/>
                    <a:pt x="386926" y="883258"/>
                    <a:pt x="461642" y="883258"/>
                  </a:cubicBezTo>
                  <a:lnTo>
                    <a:pt x="1160777" y="883258"/>
                  </a:lnTo>
                  <a:lnTo>
                    <a:pt x="1160777" y="1022017"/>
                  </a:ln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2"/>
                </a:gs>
              </a:gsLst>
              <a:lin ang="2064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Freeform: Shape 21">
              <a:extLst>
                <a:ext uri="{FF2B5EF4-FFF2-40B4-BE49-F238E27FC236}">
                  <a16:creationId xmlns:a16="http://schemas.microsoft.com/office/drawing/2014/main" id="{F42A7D7D-F511-B542-BB35-30C54D6A5213}"/>
                </a:ext>
              </a:extLst>
            </p:cNvPr>
            <p:cNvSpPr/>
            <p:nvPr/>
          </p:nvSpPr>
          <p:spPr>
            <a:xfrm>
              <a:off x="992107" y="6103380"/>
              <a:ext cx="110959" cy="94024"/>
            </a:xfrm>
            <a:custGeom>
              <a:avLst/>
              <a:gdLst>
                <a:gd name="connsiteX0" fmla="*/ 296198 w 373583"/>
                <a:gd name="connsiteY0" fmla="*/ 40027 h 320214"/>
                <a:gd name="connsiteX1" fmla="*/ 40027 w 373583"/>
                <a:gd name="connsiteY1" fmla="*/ 40027 h 320214"/>
                <a:gd name="connsiteX2" fmla="*/ 40027 w 373583"/>
                <a:gd name="connsiteY2" fmla="*/ 317546 h 320214"/>
                <a:gd name="connsiteX3" fmla="*/ 376252 w 373583"/>
                <a:gd name="connsiteY3" fmla="*/ 317546 h 32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583" h="320214">
                  <a:moveTo>
                    <a:pt x="296198" y="40027"/>
                  </a:moveTo>
                  <a:lnTo>
                    <a:pt x="40027" y="40027"/>
                  </a:lnTo>
                  <a:lnTo>
                    <a:pt x="40027" y="317546"/>
                  </a:lnTo>
                  <a:lnTo>
                    <a:pt x="376252" y="31754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22">
              <a:extLst>
                <a:ext uri="{FF2B5EF4-FFF2-40B4-BE49-F238E27FC236}">
                  <a16:creationId xmlns:a16="http://schemas.microsoft.com/office/drawing/2014/main" id="{67AB3F7B-E6BF-9940-A0CC-9EEB55AF3CF5}"/>
                </a:ext>
              </a:extLst>
            </p:cNvPr>
            <p:cNvSpPr/>
            <p:nvPr userDrawn="1"/>
          </p:nvSpPr>
          <p:spPr>
            <a:xfrm>
              <a:off x="1143546" y="5955350"/>
              <a:ext cx="1379068" cy="344755"/>
            </a:xfrm>
            <a:custGeom>
              <a:avLst/>
              <a:gdLst>
                <a:gd name="connsiteX0" fmla="*/ 805674 w 4643106"/>
                <a:gd name="connsiteY0" fmla="*/ 965781 h 1174118"/>
                <a:gd name="connsiteX1" fmla="*/ 682925 w 4643106"/>
                <a:gd name="connsiteY1" fmla="*/ 965781 h 1174118"/>
                <a:gd name="connsiteX2" fmla="*/ 682925 w 4643106"/>
                <a:gd name="connsiteY2" fmla="*/ 896401 h 1174118"/>
                <a:gd name="connsiteX3" fmla="*/ 506807 w 4643106"/>
                <a:gd name="connsiteY3" fmla="*/ 976455 h 1174118"/>
                <a:gd name="connsiteX4" fmla="*/ 223951 w 4643106"/>
                <a:gd name="connsiteY4" fmla="*/ 682925 h 1174118"/>
                <a:gd name="connsiteX5" fmla="*/ 506807 w 4643106"/>
                <a:gd name="connsiteY5" fmla="*/ 389396 h 1174118"/>
                <a:gd name="connsiteX6" fmla="*/ 682925 w 4643106"/>
                <a:gd name="connsiteY6" fmla="*/ 469449 h 1174118"/>
                <a:gd name="connsiteX7" fmla="*/ 682925 w 4643106"/>
                <a:gd name="connsiteY7" fmla="*/ 405406 h 1174118"/>
                <a:gd name="connsiteX8" fmla="*/ 805674 w 4643106"/>
                <a:gd name="connsiteY8" fmla="*/ 405406 h 1174118"/>
                <a:gd name="connsiteX9" fmla="*/ 805674 w 4643106"/>
                <a:gd name="connsiteY9" fmla="*/ 965781 h 1174118"/>
                <a:gd name="connsiteX10" fmla="*/ 352037 w 4643106"/>
                <a:gd name="connsiteY10" fmla="*/ 688262 h 1174118"/>
                <a:gd name="connsiteX11" fmla="*/ 522818 w 4643106"/>
                <a:gd name="connsiteY11" fmla="*/ 869717 h 1174118"/>
                <a:gd name="connsiteX12" fmla="*/ 693599 w 4643106"/>
                <a:gd name="connsiteY12" fmla="*/ 688262 h 1174118"/>
                <a:gd name="connsiteX13" fmla="*/ 522818 w 4643106"/>
                <a:gd name="connsiteY13" fmla="*/ 506807 h 1174118"/>
                <a:gd name="connsiteX14" fmla="*/ 352037 w 4643106"/>
                <a:gd name="connsiteY14" fmla="*/ 688262 h 1174118"/>
                <a:gd name="connsiteX15" fmla="*/ 1862381 w 4643106"/>
                <a:gd name="connsiteY15" fmla="*/ 613546 h 1174118"/>
                <a:gd name="connsiteX16" fmla="*/ 1862381 w 4643106"/>
                <a:gd name="connsiteY16" fmla="*/ 965781 h 1174118"/>
                <a:gd name="connsiteX17" fmla="*/ 1739632 w 4643106"/>
                <a:gd name="connsiteY17" fmla="*/ 965781 h 1174118"/>
                <a:gd name="connsiteX18" fmla="*/ 1739632 w 4643106"/>
                <a:gd name="connsiteY18" fmla="*/ 650904 h 1174118"/>
                <a:gd name="connsiteX19" fmla="*/ 1611547 w 4643106"/>
                <a:gd name="connsiteY19" fmla="*/ 501470 h 1174118"/>
                <a:gd name="connsiteX20" fmla="*/ 1467450 w 4643106"/>
                <a:gd name="connsiteY20" fmla="*/ 650904 h 1174118"/>
                <a:gd name="connsiteX21" fmla="*/ 1467450 w 4643106"/>
                <a:gd name="connsiteY21" fmla="*/ 960444 h 1174118"/>
                <a:gd name="connsiteX22" fmla="*/ 1344701 w 4643106"/>
                <a:gd name="connsiteY22" fmla="*/ 960444 h 1174118"/>
                <a:gd name="connsiteX23" fmla="*/ 1344701 w 4643106"/>
                <a:gd name="connsiteY23" fmla="*/ 645567 h 1174118"/>
                <a:gd name="connsiteX24" fmla="*/ 1216616 w 4643106"/>
                <a:gd name="connsiteY24" fmla="*/ 496134 h 1174118"/>
                <a:gd name="connsiteX25" fmla="*/ 1072519 w 4643106"/>
                <a:gd name="connsiteY25" fmla="*/ 645567 h 1174118"/>
                <a:gd name="connsiteX26" fmla="*/ 1072519 w 4643106"/>
                <a:gd name="connsiteY26" fmla="*/ 955107 h 1174118"/>
                <a:gd name="connsiteX27" fmla="*/ 949770 w 4643106"/>
                <a:gd name="connsiteY27" fmla="*/ 955107 h 1174118"/>
                <a:gd name="connsiteX28" fmla="*/ 949770 w 4643106"/>
                <a:gd name="connsiteY28" fmla="*/ 405406 h 1174118"/>
                <a:gd name="connsiteX29" fmla="*/ 1072519 w 4643106"/>
                <a:gd name="connsiteY29" fmla="*/ 405406 h 1174118"/>
                <a:gd name="connsiteX30" fmla="*/ 1072519 w 4643106"/>
                <a:gd name="connsiteY30" fmla="*/ 474786 h 1174118"/>
                <a:gd name="connsiteX31" fmla="*/ 1243300 w 4643106"/>
                <a:gd name="connsiteY31" fmla="*/ 389396 h 1174118"/>
                <a:gd name="connsiteX32" fmla="*/ 1435429 w 4643106"/>
                <a:gd name="connsiteY32" fmla="*/ 490797 h 1174118"/>
                <a:gd name="connsiteX33" fmla="*/ 1638231 w 4643106"/>
                <a:gd name="connsiteY33" fmla="*/ 389396 h 1174118"/>
                <a:gd name="connsiteX34" fmla="*/ 1862381 w 4643106"/>
                <a:gd name="connsiteY34" fmla="*/ 613546 h 1174118"/>
                <a:gd name="connsiteX35" fmla="*/ 3260650 w 4643106"/>
                <a:gd name="connsiteY35" fmla="*/ 688262 h 1174118"/>
                <a:gd name="connsiteX36" fmla="*/ 2956446 w 4643106"/>
                <a:gd name="connsiteY36" fmla="*/ 981792 h 1174118"/>
                <a:gd name="connsiteX37" fmla="*/ 2652243 w 4643106"/>
                <a:gd name="connsiteY37" fmla="*/ 688262 h 1174118"/>
                <a:gd name="connsiteX38" fmla="*/ 2956446 w 4643106"/>
                <a:gd name="connsiteY38" fmla="*/ 394732 h 1174118"/>
                <a:gd name="connsiteX39" fmla="*/ 3260650 w 4643106"/>
                <a:gd name="connsiteY39" fmla="*/ 688262 h 1174118"/>
                <a:gd name="connsiteX40" fmla="*/ 2780329 w 4643106"/>
                <a:gd name="connsiteY40" fmla="*/ 688262 h 1174118"/>
                <a:gd name="connsiteX41" fmla="*/ 2956446 w 4643106"/>
                <a:gd name="connsiteY41" fmla="*/ 869717 h 1174118"/>
                <a:gd name="connsiteX42" fmla="*/ 3132564 w 4643106"/>
                <a:gd name="connsiteY42" fmla="*/ 688262 h 1174118"/>
                <a:gd name="connsiteX43" fmla="*/ 2956446 w 4643106"/>
                <a:gd name="connsiteY43" fmla="*/ 506807 h 1174118"/>
                <a:gd name="connsiteX44" fmla="*/ 2780329 w 4643106"/>
                <a:gd name="connsiteY44" fmla="*/ 688262 h 1174118"/>
                <a:gd name="connsiteX45" fmla="*/ 3853046 w 4643106"/>
                <a:gd name="connsiteY45" fmla="*/ 480123 h 1174118"/>
                <a:gd name="connsiteX46" fmla="*/ 3772993 w 4643106"/>
                <a:gd name="connsiteY46" fmla="*/ 565513 h 1174118"/>
                <a:gd name="connsiteX47" fmla="*/ 3639570 w 4643106"/>
                <a:gd name="connsiteY47" fmla="*/ 506807 h 1174118"/>
                <a:gd name="connsiteX48" fmla="*/ 3474126 w 4643106"/>
                <a:gd name="connsiteY48" fmla="*/ 688262 h 1174118"/>
                <a:gd name="connsiteX49" fmla="*/ 3639570 w 4643106"/>
                <a:gd name="connsiteY49" fmla="*/ 869717 h 1174118"/>
                <a:gd name="connsiteX50" fmla="*/ 3778330 w 4643106"/>
                <a:gd name="connsiteY50" fmla="*/ 811011 h 1174118"/>
                <a:gd name="connsiteX51" fmla="*/ 3853046 w 4643106"/>
                <a:gd name="connsiteY51" fmla="*/ 891064 h 1174118"/>
                <a:gd name="connsiteX52" fmla="*/ 3644907 w 4643106"/>
                <a:gd name="connsiteY52" fmla="*/ 981792 h 1174118"/>
                <a:gd name="connsiteX53" fmla="*/ 3351377 w 4643106"/>
                <a:gd name="connsiteY53" fmla="*/ 688262 h 1174118"/>
                <a:gd name="connsiteX54" fmla="*/ 3644907 w 4643106"/>
                <a:gd name="connsiteY54" fmla="*/ 394732 h 1174118"/>
                <a:gd name="connsiteX55" fmla="*/ 3853046 w 4643106"/>
                <a:gd name="connsiteY55" fmla="*/ 480123 h 1174118"/>
                <a:gd name="connsiteX56" fmla="*/ 4354716 w 4643106"/>
                <a:gd name="connsiteY56" fmla="*/ 544166 h 1174118"/>
                <a:gd name="connsiteX57" fmla="*/ 4183934 w 4643106"/>
                <a:gd name="connsiteY57" fmla="*/ 496134 h 1174118"/>
                <a:gd name="connsiteX58" fmla="*/ 4077196 w 4643106"/>
                <a:gd name="connsiteY58" fmla="*/ 565513 h 1174118"/>
                <a:gd name="connsiteX59" fmla="*/ 4167924 w 4643106"/>
                <a:gd name="connsiteY59" fmla="*/ 624219 h 1174118"/>
                <a:gd name="connsiteX60" fmla="*/ 4226630 w 4643106"/>
                <a:gd name="connsiteY60" fmla="*/ 634893 h 1174118"/>
                <a:gd name="connsiteX61" fmla="*/ 4424095 w 4643106"/>
                <a:gd name="connsiteY61" fmla="*/ 800337 h 1174118"/>
                <a:gd name="connsiteX62" fmla="*/ 4167924 w 4643106"/>
                <a:gd name="connsiteY62" fmla="*/ 981792 h 1174118"/>
                <a:gd name="connsiteX63" fmla="*/ 3927763 w 4643106"/>
                <a:gd name="connsiteY63" fmla="*/ 912412 h 1174118"/>
                <a:gd name="connsiteX64" fmla="*/ 3986469 w 4643106"/>
                <a:gd name="connsiteY64" fmla="*/ 821685 h 1174118"/>
                <a:gd name="connsiteX65" fmla="*/ 4173261 w 4643106"/>
                <a:gd name="connsiteY65" fmla="*/ 880391 h 1174118"/>
                <a:gd name="connsiteX66" fmla="*/ 4301347 w 4643106"/>
                <a:gd name="connsiteY66" fmla="*/ 811011 h 1174118"/>
                <a:gd name="connsiteX67" fmla="*/ 4205282 w 4643106"/>
                <a:gd name="connsiteY67" fmla="*/ 746968 h 1174118"/>
                <a:gd name="connsiteX68" fmla="*/ 4146576 w 4643106"/>
                <a:gd name="connsiteY68" fmla="*/ 741631 h 1174118"/>
                <a:gd name="connsiteX69" fmla="*/ 3954448 w 4643106"/>
                <a:gd name="connsiteY69" fmla="*/ 576187 h 1174118"/>
                <a:gd name="connsiteX70" fmla="*/ 4183934 w 4643106"/>
                <a:gd name="connsiteY70" fmla="*/ 394732 h 1174118"/>
                <a:gd name="connsiteX71" fmla="*/ 4413421 w 4643106"/>
                <a:gd name="connsiteY71" fmla="*/ 453438 h 1174118"/>
                <a:gd name="connsiteX72" fmla="*/ 4354716 w 4643106"/>
                <a:gd name="connsiteY72" fmla="*/ 544166 h 1174118"/>
                <a:gd name="connsiteX73" fmla="*/ 2422756 w 4643106"/>
                <a:gd name="connsiteY73" fmla="*/ 474786 h 1174118"/>
                <a:gd name="connsiteX74" fmla="*/ 2422756 w 4643106"/>
                <a:gd name="connsiteY74" fmla="*/ 266647 h 1174118"/>
                <a:gd name="connsiteX75" fmla="*/ 2545505 w 4643106"/>
                <a:gd name="connsiteY75" fmla="*/ 223951 h 1174118"/>
                <a:gd name="connsiteX76" fmla="*/ 2545505 w 4643106"/>
                <a:gd name="connsiteY76" fmla="*/ 965781 h 1174118"/>
                <a:gd name="connsiteX77" fmla="*/ 2422756 w 4643106"/>
                <a:gd name="connsiteY77" fmla="*/ 965781 h 1174118"/>
                <a:gd name="connsiteX78" fmla="*/ 2422756 w 4643106"/>
                <a:gd name="connsiteY78" fmla="*/ 896401 h 1174118"/>
                <a:gd name="connsiteX79" fmla="*/ 2246638 w 4643106"/>
                <a:gd name="connsiteY79" fmla="*/ 976455 h 1174118"/>
                <a:gd name="connsiteX80" fmla="*/ 1963782 w 4643106"/>
                <a:gd name="connsiteY80" fmla="*/ 682925 h 1174118"/>
                <a:gd name="connsiteX81" fmla="*/ 2246638 w 4643106"/>
                <a:gd name="connsiteY81" fmla="*/ 389396 h 1174118"/>
                <a:gd name="connsiteX82" fmla="*/ 2422756 w 4643106"/>
                <a:gd name="connsiteY82" fmla="*/ 474786 h 1174118"/>
                <a:gd name="connsiteX83" fmla="*/ 2091868 w 4643106"/>
                <a:gd name="connsiteY83" fmla="*/ 688262 h 1174118"/>
                <a:gd name="connsiteX84" fmla="*/ 2262649 w 4643106"/>
                <a:gd name="connsiteY84" fmla="*/ 869717 h 1174118"/>
                <a:gd name="connsiteX85" fmla="*/ 2433430 w 4643106"/>
                <a:gd name="connsiteY85" fmla="*/ 688262 h 1174118"/>
                <a:gd name="connsiteX86" fmla="*/ 2262649 w 4643106"/>
                <a:gd name="connsiteY86" fmla="*/ 506807 h 1174118"/>
                <a:gd name="connsiteX87" fmla="*/ 2091868 w 4643106"/>
                <a:gd name="connsiteY87" fmla="*/ 688262 h 117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643106" h="1174118">
                  <a:moveTo>
                    <a:pt x="805674" y="965781"/>
                  </a:moveTo>
                  <a:lnTo>
                    <a:pt x="682925" y="965781"/>
                  </a:lnTo>
                  <a:lnTo>
                    <a:pt x="682925" y="896401"/>
                  </a:lnTo>
                  <a:cubicBezTo>
                    <a:pt x="645567" y="944434"/>
                    <a:pt x="586861" y="976455"/>
                    <a:pt x="506807" y="976455"/>
                  </a:cubicBezTo>
                  <a:cubicBezTo>
                    <a:pt x="352037" y="976455"/>
                    <a:pt x="223951" y="853706"/>
                    <a:pt x="223951" y="682925"/>
                  </a:cubicBezTo>
                  <a:cubicBezTo>
                    <a:pt x="223951" y="512144"/>
                    <a:pt x="346700" y="389396"/>
                    <a:pt x="506807" y="389396"/>
                  </a:cubicBezTo>
                  <a:cubicBezTo>
                    <a:pt x="586861" y="389396"/>
                    <a:pt x="645567" y="421417"/>
                    <a:pt x="682925" y="469449"/>
                  </a:cubicBezTo>
                  <a:lnTo>
                    <a:pt x="682925" y="405406"/>
                  </a:lnTo>
                  <a:lnTo>
                    <a:pt x="805674" y="405406"/>
                  </a:lnTo>
                  <a:lnTo>
                    <a:pt x="805674" y="965781"/>
                  </a:lnTo>
                  <a:close/>
                  <a:moveTo>
                    <a:pt x="352037" y="688262"/>
                  </a:moveTo>
                  <a:cubicBezTo>
                    <a:pt x="352037" y="784326"/>
                    <a:pt x="416080" y="869717"/>
                    <a:pt x="522818" y="869717"/>
                  </a:cubicBezTo>
                  <a:cubicBezTo>
                    <a:pt x="624219" y="869717"/>
                    <a:pt x="693599" y="795000"/>
                    <a:pt x="693599" y="688262"/>
                  </a:cubicBezTo>
                  <a:cubicBezTo>
                    <a:pt x="693599" y="586861"/>
                    <a:pt x="624219" y="506807"/>
                    <a:pt x="522818" y="506807"/>
                  </a:cubicBezTo>
                  <a:cubicBezTo>
                    <a:pt x="416080" y="506807"/>
                    <a:pt x="352037" y="586861"/>
                    <a:pt x="352037" y="688262"/>
                  </a:cubicBezTo>
                  <a:close/>
                  <a:moveTo>
                    <a:pt x="1862381" y="613546"/>
                  </a:moveTo>
                  <a:lnTo>
                    <a:pt x="1862381" y="965781"/>
                  </a:lnTo>
                  <a:lnTo>
                    <a:pt x="1739632" y="965781"/>
                  </a:lnTo>
                  <a:lnTo>
                    <a:pt x="1739632" y="650904"/>
                  </a:lnTo>
                  <a:cubicBezTo>
                    <a:pt x="1739632" y="554840"/>
                    <a:pt x="1691600" y="501470"/>
                    <a:pt x="1611547" y="501470"/>
                  </a:cubicBezTo>
                  <a:cubicBezTo>
                    <a:pt x="1531493" y="501470"/>
                    <a:pt x="1467450" y="554840"/>
                    <a:pt x="1467450" y="650904"/>
                  </a:cubicBezTo>
                  <a:lnTo>
                    <a:pt x="1467450" y="960444"/>
                  </a:lnTo>
                  <a:lnTo>
                    <a:pt x="1344701" y="960444"/>
                  </a:lnTo>
                  <a:lnTo>
                    <a:pt x="1344701" y="645567"/>
                  </a:lnTo>
                  <a:cubicBezTo>
                    <a:pt x="1344701" y="549503"/>
                    <a:pt x="1296669" y="496134"/>
                    <a:pt x="1216616" y="496134"/>
                  </a:cubicBezTo>
                  <a:cubicBezTo>
                    <a:pt x="1136562" y="496134"/>
                    <a:pt x="1072519" y="549503"/>
                    <a:pt x="1072519" y="645567"/>
                  </a:cubicBezTo>
                  <a:lnTo>
                    <a:pt x="1072519" y="955107"/>
                  </a:lnTo>
                  <a:lnTo>
                    <a:pt x="949770" y="955107"/>
                  </a:lnTo>
                  <a:lnTo>
                    <a:pt x="949770" y="405406"/>
                  </a:lnTo>
                  <a:lnTo>
                    <a:pt x="1072519" y="405406"/>
                  </a:lnTo>
                  <a:lnTo>
                    <a:pt x="1072519" y="474786"/>
                  </a:lnTo>
                  <a:cubicBezTo>
                    <a:pt x="1115215" y="410743"/>
                    <a:pt x="1189931" y="389396"/>
                    <a:pt x="1243300" y="389396"/>
                  </a:cubicBezTo>
                  <a:cubicBezTo>
                    <a:pt x="1328691" y="389396"/>
                    <a:pt x="1398070" y="426754"/>
                    <a:pt x="1435429" y="490797"/>
                  </a:cubicBezTo>
                  <a:cubicBezTo>
                    <a:pt x="1483461" y="410743"/>
                    <a:pt x="1568851" y="389396"/>
                    <a:pt x="1638231" y="389396"/>
                  </a:cubicBezTo>
                  <a:cubicBezTo>
                    <a:pt x="1766317" y="389396"/>
                    <a:pt x="1862381" y="480123"/>
                    <a:pt x="1862381" y="613546"/>
                  </a:cubicBezTo>
                  <a:close/>
                  <a:moveTo>
                    <a:pt x="3260650" y="688262"/>
                  </a:moveTo>
                  <a:cubicBezTo>
                    <a:pt x="3260650" y="859043"/>
                    <a:pt x="3132564" y="981792"/>
                    <a:pt x="2956446" y="981792"/>
                  </a:cubicBezTo>
                  <a:cubicBezTo>
                    <a:pt x="2785666" y="981792"/>
                    <a:pt x="2652243" y="853706"/>
                    <a:pt x="2652243" y="688262"/>
                  </a:cubicBezTo>
                  <a:cubicBezTo>
                    <a:pt x="2652243" y="522818"/>
                    <a:pt x="2780329" y="394732"/>
                    <a:pt x="2956446" y="394732"/>
                  </a:cubicBezTo>
                  <a:cubicBezTo>
                    <a:pt x="3132564" y="389396"/>
                    <a:pt x="3260650" y="517481"/>
                    <a:pt x="3260650" y="688262"/>
                  </a:cubicBezTo>
                  <a:close/>
                  <a:moveTo>
                    <a:pt x="2780329" y="688262"/>
                  </a:moveTo>
                  <a:cubicBezTo>
                    <a:pt x="2780329" y="795000"/>
                    <a:pt x="2855046" y="869717"/>
                    <a:pt x="2956446" y="869717"/>
                  </a:cubicBezTo>
                  <a:cubicBezTo>
                    <a:pt x="3057848" y="869717"/>
                    <a:pt x="3132564" y="795000"/>
                    <a:pt x="3132564" y="688262"/>
                  </a:cubicBezTo>
                  <a:cubicBezTo>
                    <a:pt x="3132564" y="581524"/>
                    <a:pt x="3057848" y="506807"/>
                    <a:pt x="2956446" y="506807"/>
                  </a:cubicBezTo>
                  <a:cubicBezTo>
                    <a:pt x="2855046" y="506807"/>
                    <a:pt x="2780329" y="581524"/>
                    <a:pt x="2780329" y="688262"/>
                  </a:cubicBezTo>
                  <a:close/>
                  <a:moveTo>
                    <a:pt x="3853046" y="480123"/>
                  </a:moveTo>
                  <a:lnTo>
                    <a:pt x="3772993" y="565513"/>
                  </a:lnTo>
                  <a:cubicBezTo>
                    <a:pt x="3735635" y="528155"/>
                    <a:pt x="3692939" y="506807"/>
                    <a:pt x="3639570" y="506807"/>
                  </a:cubicBezTo>
                  <a:cubicBezTo>
                    <a:pt x="3543506" y="506807"/>
                    <a:pt x="3474126" y="581524"/>
                    <a:pt x="3474126" y="688262"/>
                  </a:cubicBezTo>
                  <a:cubicBezTo>
                    <a:pt x="3474126" y="795000"/>
                    <a:pt x="3543506" y="869717"/>
                    <a:pt x="3639570" y="869717"/>
                  </a:cubicBezTo>
                  <a:cubicBezTo>
                    <a:pt x="3692939" y="869717"/>
                    <a:pt x="3740972" y="843032"/>
                    <a:pt x="3778330" y="811011"/>
                  </a:cubicBezTo>
                  <a:lnTo>
                    <a:pt x="3853046" y="891064"/>
                  </a:lnTo>
                  <a:cubicBezTo>
                    <a:pt x="3799677" y="949770"/>
                    <a:pt x="3724961" y="981792"/>
                    <a:pt x="3644907" y="981792"/>
                  </a:cubicBezTo>
                  <a:cubicBezTo>
                    <a:pt x="3468789" y="981792"/>
                    <a:pt x="3351377" y="853706"/>
                    <a:pt x="3351377" y="688262"/>
                  </a:cubicBezTo>
                  <a:cubicBezTo>
                    <a:pt x="3351377" y="522818"/>
                    <a:pt x="3468789" y="394732"/>
                    <a:pt x="3644907" y="394732"/>
                  </a:cubicBezTo>
                  <a:cubicBezTo>
                    <a:pt x="3724961" y="389396"/>
                    <a:pt x="3799677" y="421417"/>
                    <a:pt x="3853046" y="480123"/>
                  </a:cubicBezTo>
                  <a:close/>
                  <a:moveTo>
                    <a:pt x="4354716" y="544166"/>
                  </a:moveTo>
                  <a:cubicBezTo>
                    <a:pt x="4322694" y="522818"/>
                    <a:pt x="4253314" y="496134"/>
                    <a:pt x="4183934" y="496134"/>
                  </a:cubicBezTo>
                  <a:cubicBezTo>
                    <a:pt x="4114555" y="496134"/>
                    <a:pt x="4077196" y="522818"/>
                    <a:pt x="4077196" y="565513"/>
                  </a:cubicBezTo>
                  <a:cubicBezTo>
                    <a:pt x="4077196" y="602872"/>
                    <a:pt x="4119892" y="613546"/>
                    <a:pt x="4167924" y="624219"/>
                  </a:cubicBezTo>
                  <a:lnTo>
                    <a:pt x="4226630" y="634893"/>
                  </a:lnTo>
                  <a:cubicBezTo>
                    <a:pt x="4349379" y="650904"/>
                    <a:pt x="4424095" y="704273"/>
                    <a:pt x="4424095" y="800337"/>
                  </a:cubicBezTo>
                  <a:cubicBezTo>
                    <a:pt x="4424095" y="907075"/>
                    <a:pt x="4328031" y="981792"/>
                    <a:pt x="4167924" y="981792"/>
                  </a:cubicBezTo>
                  <a:cubicBezTo>
                    <a:pt x="4109218" y="981792"/>
                    <a:pt x="4007817" y="971118"/>
                    <a:pt x="3927763" y="912412"/>
                  </a:cubicBezTo>
                  <a:lnTo>
                    <a:pt x="3986469" y="821685"/>
                  </a:lnTo>
                  <a:cubicBezTo>
                    <a:pt x="4029164" y="853706"/>
                    <a:pt x="4082533" y="880391"/>
                    <a:pt x="4173261" y="880391"/>
                  </a:cubicBezTo>
                  <a:cubicBezTo>
                    <a:pt x="4258651" y="880391"/>
                    <a:pt x="4301347" y="853706"/>
                    <a:pt x="4301347" y="811011"/>
                  </a:cubicBezTo>
                  <a:cubicBezTo>
                    <a:pt x="4301347" y="778989"/>
                    <a:pt x="4269325" y="757642"/>
                    <a:pt x="4205282" y="746968"/>
                  </a:cubicBezTo>
                  <a:lnTo>
                    <a:pt x="4146576" y="741631"/>
                  </a:lnTo>
                  <a:cubicBezTo>
                    <a:pt x="4023827" y="725620"/>
                    <a:pt x="3954448" y="666915"/>
                    <a:pt x="3954448" y="576187"/>
                  </a:cubicBezTo>
                  <a:cubicBezTo>
                    <a:pt x="3954448" y="464112"/>
                    <a:pt x="4045175" y="394732"/>
                    <a:pt x="4183934" y="394732"/>
                  </a:cubicBezTo>
                  <a:cubicBezTo>
                    <a:pt x="4269325" y="394732"/>
                    <a:pt x="4354716" y="416080"/>
                    <a:pt x="4413421" y="453438"/>
                  </a:cubicBezTo>
                  <a:lnTo>
                    <a:pt x="4354716" y="544166"/>
                  </a:lnTo>
                  <a:close/>
                  <a:moveTo>
                    <a:pt x="2422756" y="474786"/>
                  </a:moveTo>
                  <a:lnTo>
                    <a:pt x="2422756" y="266647"/>
                  </a:lnTo>
                  <a:lnTo>
                    <a:pt x="2545505" y="223951"/>
                  </a:lnTo>
                  <a:lnTo>
                    <a:pt x="2545505" y="965781"/>
                  </a:lnTo>
                  <a:lnTo>
                    <a:pt x="2422756" y="965781"/>
                  </a:lnTo>
                  <a:lnTo>
                    <a:pt x="2422756" y="896401"/>
                  </a:lnTo>
                  <a:cubicBezTo>
                    <a:pt x="2385398" y="944434"/>
                    <a:pt x="2326692" y="976455"/>
                    <a:pt x="2246638" y="976455"/>
                  </a:cubicBezTo>
                  <a:cubicBezTo>
                    <a:pt x="2091868" y="976455"/>
                    <a:pt x="1963782" y="853706"/>
                    <a:pt x="1963782" y="682925"/>
                  </a:cubicBezTo>
                  <a:cubicBezTo>
                    <a:pt x="1963782" y="512144"/>
                    <a:pt x="2086531" y="389396"/>
                    <a:pt x="2246638" y="389396"/>
                  </a:cubicBezTo>
                  <a:cubicBezTo>
                    <a:pt x="2326692" y="389396"/>
                    <a:pt x="2385398" y="421417"/>
                    <a:pt x="2422756" y="474786"/>
                  </a:cubicBezTo>
                  <a:close/>
                  <a:moveTo>
                    <a:pt x="2091868" y="688262"/>
                  </a:moveTo>
                  <a:cubicBezTo>
                    <a:pt x="2091868" y="784326"/>
                    <a:pt x="2155911" y="869717"/>
                    <a:pt x="2262649" y="869717"/>
                  </a:cubicBezTo>
                  <a:cubicBezTo>
                    <a:pt x="2364050" y="869717"/>
                    <a:pt x="2433430" y="795000"/>
                    <a:pt x="2433430" y="688262"/>
                  </a:cubicBezTo>
                  <a:cubicBezTo>
                    <a:pt x="2433430" y="586861"/>
                    <a:pt x="2364050" y="506807"/>
                    <a:pt x="2262649" y="506807"/>
                  </a:cubicBezTo>
                  <a:cubicBezTo>
                    <a:pt x="2155911" y="506807"/>
                    <a:pt x="2091868" y="586861"/>
                    <a:pt x="2091868" y="688262"/>
                  </a:cubicBezTo>
                  <a:close/>
                </a:path>
              </a:pathLst>
            </a:custGeom>
            <a:solidFill>
              <a:schemeClr val="tx2"/>
            </a:solidFill>
            <a:ln w="53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08F90E6-3B7E-004D-AFF1-5B5AB3EE8B6E}"/>
              </a:ext>
            </a:extLst>
          </p:cNvPr>
          <p:cNvSpPr/>
          <p:nvPr userDrawn="1"/>
        </p:nvSpPr>
        <p:spPr>
          <a:xfrm>
            <a:off x="0" y="0"/>
            <a:ext cx="12188952" cy="7315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9605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 - 3d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 hidden="1">
            <a:extLst>
              <a:ext uri="{FF2B5EF4-FFF2-40B4-BE49-F238E27FC236}">
                <a16:creationId xmlns:a16="http://schemas.microsoft.com/office/drawing/2014/main" id="{0B50E08F-E83B-4496-9FDA-4B84A10815CC}"/>
              </a:ext>
            </a:extLst>
          </p:cNvPr>
          <p:cNvGrpSpPr/>
          <p:nvPr userDrawn="1"/>
        </p:nvGrpSpPr>
        <p:grpSpPr>
          <a:xfrm>
            <a:off x="5525625" y="1003152"/>
            <a:ext cx="6247780" cy="4962898"/>
            <a:chOff x="4313967" y="1572331"/>
            <a:chExt cx="3458433" cy="274719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B38E31-8591-4628-9C37-B424A6898CF0}"/>
                </a:ext>
              </a:extLst>
            </p:cNvPr>
            <p:cNvSpPr/>
            <p:nvPr/>
          </p:nvSpPr>
          <p:spPr>
            <a:xfrm>
              <a:off x="4313967" y="1747773"/>
              <a:ext cx="3457575" cy="2571750"/>
            </a:xfrm>
            <a:custGeom>
              <a:avLst/>
              <a:gdLst/>
              <a:ahLst/>
              <a:cxnLst/>
              <a:rect l="0" t="0" r="0" b="0"/>
              <a:pathLst>
                <a:path w="3457575" h="2571750">
                  <a:moveTo>
                    <a:pt x="3459671" y="997744"/>
                  </a:moveTo>
                  <a:lnTo>
                    <a:pt x="3354038" y="1364647"/>
                  </a:lnTo>
                  <a:lnTo>
                    <a:pt x="2759202" y="1434084"/>
                  </a:lnTo>
                  <a:lnTo>
                    <a:pt x="2660142" y="985266"/>
                  </a:lnTo>
                  <a:lnTo>
                    <a:pt x="2765774" y="618363"/>
                  </a:lnTo>
                  <a:lnTo>
                    <a:pt x="2864834" y="1067181"/>
                  </a:lnTo>
                  <a:lnTo>
                    <a:pt x="3459671" y="997744"/>
                  </a:lnTo>
                  <a:close/>
                  <a:moveTo>
                    <a:pt x="2633567" y="1664780"/>
                  </a:moveTo>
                  <a:cubicBezTo>
                    <a:pt x="2628614" y="1677829"/>
                    <a:pt x="2623185" y="1690592"/>
                    <a:pt x="2617375" y="1703261"/>
                  </a:cubicBezTo>
                  <a:cubicBezTo>
                    <a:pt x="2616518" y="1705165"/>
                    <a:pt x="2615660" y="1707071"/>
                    <a:pt x="2614803" y="1708976"/>
                  </a:cubicBezTo>
                  <a:cubicBezTo>
                    <a:pt x="2608993" y="1721263"/>
                    <a:pt x="2602706" y="1733360"/>
                    <a:pt x="2596039" y="1745171"/>
                  </a:cubicBezTo>
                  <a:cubicBezTo>
                    <a:pt x="2594896" y="1747171"/>
                    <a:pt x="2593753" y="1749171"/>
                    <a:pt x="2592610" y="1751171"/>
                  </a:cubicBezTo>
                  <a:cubicBezTo>
                    <a:pt x="2585847" y="1762887"/>
                    <a:pt x="2578703" y="1774508"/>
                    <a:pt x="2571083" y="1785842"/>
                  </a:cubicBezTo>
                  <a:cubicBezTo>
                    <a:pt x="2569845" y="1787652"/>
                    <a:pt x="2568607" y="1789462"/>
                    <a:pt x="2567369" y="1791272"/>
                  </a:cubicBezTo>
                  <a:cubicBezTo>
                    <a:pt x="2559558" y="1802702"/>
                    <a:pt x="2551366" y="1814036"/>
                    <a:pt x="2542699" y="1824990"/>
                  </a:cubicBezTo>
                  <a:cubicBezTo>
                    <a:pt x="2541651" y="1826324"/>
                    <a:pt x="2540603" y="1827562"/>
                    <a:pt x="2539556" y="1828800"/>
                  </a:cubicBezTo>
                  <a:cubicBezTo>
                    <a:pt x="2530507" y="1840135"/>
                    <a:pt x="2520982" y="1851279"/>
                    <a:pt x="2511076" y="1862042"/>
                  </a:cubicBezTo>
                  <a:cubicBezTo>
                    <a:pt x="2510981" y="1862138"/>
                    <a:pt x="2510885" y="1862233"/>
                    <a:pt x="2510790" y="1862423"/>
                  </a:cubicBezTo>
                  <a:cubicBezTo>
                    <a:pt x="2500789" y="1873187"/>
                    <a:pt x="2490407" y="1883664"/>
                    <a:pt x="2479643" y="1893761"/>
                  </a:cubicBezTo>
                  <a:cubicBezTo>
                    <a:pt x="2478310" y="1894999"/>
                    <a:pt x="2477072" y="1896237"/>
                    <a:pt x="2475833" y="1897380"/>
                  </a:cubicBezTo>
                  <a:cubicBezTo>
                    <a:pt x="2465451" y="1907000"/>
                    <a:pt x="2454783" y="1916240"/>
                    <a:pt x="2443734" y="1925193"/>
                  </a:cubicBezTo>
                  <a:cubicBezTo>
                    <a:pt x="2441829" y="1926717"/>
                    <a:pt x="2440019" y="1928241"/>
                    <a:pt x="2438114" y="1929765"/>
                  </a:cubicBezTo>
                  <a:cubicBezTo>
                    <a:pt x="2427161" y="1938528"/>
                    <a:pt x="2415826" y="1947005"/>
                    <a:pt x="2404205" y="1955102"/>
                  </a:cubicBezTo>
                  <a:cubicBezTo>
                    <a:pt x="2402205" y="1956530"/>
                    <a:pt x="2400205" y="1957864"/>
                    <a:pt x="2398109" y="1959293"/>
                  </a:cubicBezTo>
                  <a:cubicBezTo>
                    <a:pt x="2386203" y="1967389"/>
                    <a:pt x="2374011" y="1975295"/>
                    <a:pt x="2361533" y="1982724"/>
                  </a:cubicBezTo>
                  <a:cubicBezTo>
                    <a:pt x="2359914" y="1983677"/>
                    <a:pt x="2358200" y="1984629"/>
                    <a:pt x="2356485" y="1985582"/>
                  </a:cubicBezTo>
                  <a:cubicBezTo>
                    <a:pt x="2343245" y="1993297"/>
                    <a:pt x="2329815" y="2000726"/>
                    <a:pt x="2315909" y="2007584"/>
                  </a:cubicBezTo>
                  <a:cubicBezTo>
                    <a:pt x="2315528" y="2007775"/>
                    <a:pt x="2315242" y="2007870"/>
                    <a:pt x="2314861" y="2008061"/>
                  </a:cubicBezTo>
                  <a:cubicBezTo>
                    <a:pt x="2301050" y="2014919"/>
                    <a:pt x="2286762" y="2021300"/>
                    <a:pt x="2272284" y="2027396"/>
                  </a:cubicBezTo>
                  <a:cubicBezTo>
                    <a:pt x="2270760" y="2028063"/>
                    <a:pt x="2269236" y="2028730"/>
                    <a:pt x="2267712" y="2029397"/>
                  </a:cubicBezTo>
                  <a:cubicBezTo>
                    <a:pt x="2253615" y="2035207"/>
                    <a:pt x="2239232" y="2040446"/>
                    <a:pt x="2224659" y="2045399"/>
                  </a:cubicBezTo>
                  <a:cubicBezTo>
                    <a:pt x="2222278" y="2046161"/>
                    <a:pt x="2219897" y="2047018"/>
                    <a:pt x="2217515" y="2047780"/>
                  </a:cubicBezTo>
                  <a:cubicBezTo>
                    <a:pt x="2202561" y="2052733"/>
                    <a:pt x="2187416" y="2057210"/>
                    <a:pt x="2171891" y="2061210"/>
                  </a:cubicBezTo>
                  <a:cubicBezTo>
                    <a:pt x="2169128" y="2061972"/>
                    <a:pt x="2166366" y="2062544"/>
                    <a:pt x="2163509" y="2063210"/>
                  </a:cubicBezTo>
                  <a:cubicBezTo>
                    <a:pt x="2150555" y="2066449"/>
                    <a:pt x="2137505" y="2069306"/>
                    <a:pt x="2124170" y="2071878"/>
                  </a:cubicBezTo>
                  <a:cubicBezTo>
                    <a:pt x="2119884" y="2072735"/>
                    <a:pt x="2115598" y="2073593"/>
                    <a:pt x="2111216" y="2074355"/>
                  </a:cubicBezTo>
                  <a:cubicBezTo>
                    <a:pt x="2095214" y="2077212"/>
                    <a:pt x="2079022" y="2079784"/>
                    <a:pt x="2062543" y="2081689"/>
                  </a:cubicBezTo>
                  <a:lnTo>
                    <a:pt x="1071944" y="2197322"/>
                  </a:lnTo>
                  <a:cubicBezTo>
                    <a:pt x="662083" y="2245138"/>
                    <a:pt x="262033" y="1982057"/>
                    <a:pt x="180118" y="1610868"/>
                  </a:cubicBezTo>
                  <a:cubicBezTo>
                    <a:pt x="162973" y="1533335"/>
                    <a:pt x="161068" y="1457135"/>
                    <a:pt x="172498" y="1384649"/>
                  </a:cubicBezTo>
                  <a:cubicBezTo>
                    <a:pt x="176308" y="1360456"/>
                    <a:pt x="181547" y="1336739"/>
                    <a:pt x="188309" y="1313498"/>
                  </a:cubicBezTo>
                  <a:lnTo>
                    <a:pt x="188309" y="1313498"/>
                  </a:lnTo>
                  <a:cubicBezTo>
                    <a:pt x="188309" y="1313498"/>
                    <a:pt x="188309" y="1313498"/>
                    <a:pt x="188309" y="1313498"/>
                  </a:cubicBezTo>
                  <a:lnTo>
                    <a:pt x="82677" y="1680496"/>
                  </a:lnTo>
                  <a:cubicBezTo>
                    <a:pt x="55912" y="1773460"/>
                    <a:pt x="51721" y="1874520"/>
                    <a:pt x="74486" y="1977866"/>
                  </a:cubicBezTo>
                  <a:cubicBezTo>
                    <a:pt x="156401" y="2349056"/>
                    <a:pt x="556451" y="2612136"/>
                    <a:pt x="966311" y="2564321"/>
                  </a:cubicBezTo>
                  <a:lnTo>
                    <a:pt x="1956911" y="2448687"/>
                  </a:lnTo>
                  <a:cubicBezTo>
                    <a:pt x="1973389" y="2446782"/>
                    <a:pt x="1989582" y="2444210"/>
                    <a:pt x="2005584" y="2441353"/>
                  </a:cubicBezTo>
                  <a:cubicBezTo>
                    <a:pt x="2009966" y="2440591"/>
                    <a:pt x="2014252" y="2439734"/>
                    <a:pt x="2018538" y="2438876"/>
                  </a:cubicBezTo>
                  <a:cubicBezTo>
                    <a:pt x="2031778" y="2436305"/>
                    <a:pt x="2044922" y="2433352"/>
                    <a:pt x="2057781" y="2430209"/>
                  </a:cubicBezTo>
                  <a:cubicBezTo>
                    <a:pt x="2060543" y="2429542"/>
                    <a:pt x="2063401" y="2428875"/>
                    <a:pt x="2066163" y="2428208"/>
                  </a:cubicBezTo>
                  <a:cubicBezTo>
                    <a:pt x="2079308" y="2424779"/>
                    <a:pt x="2092166" y="2421160"/>
                    <a:pt x="2104930" y="2417064"/>
                  </a:cubicBezTo>
                  <a:cubicBezTo>
                    <a:pt x="2107216" y="2416302"/>
                    <a:pt x="2109502" y="2415540"/>
                    <a:pt x="2111788" y="2414778"/>
                  </a:cubicBezTo>
                  <a:cubicBezTo>
                    <a:pt x="2114169" y="2414016"/>
                    <a:pt x="2116550" y="2413159"/>
                    <a:pt x="2118932" y="2412397"/>
                  </a:cubicBezTo>
                  <a:cubicBezTo>
                    <a:pt x="2133505" y="2407444"/>
                    <a:pt x="2147888" y="2402110"/>
                    <a:pt x="2161985" y="2396395"/>
                  </a:cubicBezTo>
                  <a:cubicBezTo>
                    <a:pt x="2163509" y="2395728"/>
                    <a:pt x="2165033" y="2395061"/>
                    <a:pt x="2166557" y="2394395"/>
                  </a:cubicBezTo>
                  <a:cubicBezTo>
                    <a:pt x="2181035" y="2388299"/>
                    <a:pt x="2195227" y="2381917"/>
                    <a:pt x="2209038" y="2375059"/>
                  </a:cubicBezTo>
                  <a:cubicBezTo>
                    <a:pt x="2209419" y="2374868"/>
                    <a:pt x="2209705" y="2374773"/>
                    <a:pt x="2210086" y="2374583"/>
                  </a:cubicBezTo>
                  <a:cubicBezTo>
                    <a:pt x="2223992" y="2367629"/>
                    <a:pt x="2237423" y="2360295"/>
                    <a:pt x="2250662" y="2352580"/>
                  </a:cubicBezTo>
                  <a:cubicBezTo>
                    <a:pt x="2252282" y="2351627"/>
                    <a:pt x="2253996" y="2350675"/>
                    <a:pt x="2255711" y="2349722"/>
                  </a:cubicBezTo>
                  <a:cubicBezTo>
                    <a:pt x="2268284" y="2342293"/>
                    <a:pt x="2280380" y="2334482"/>
                    <a:pt x="2292287" y="2326291"/>
                  </a:cubicBezTo>
                  <a:cubicBezTo>
                    <a:pt x="2294287" y="2324862"/>
                    <a:pt x="2296382" y="2323529"/>
                    <a:pt x="2298383" y="2322100"/>
                  </a:cubicBezTo>
                  <a:cubicBezTo>
                    <a:pt x="2310003" y="2314004"/>
                    <a:pt x="2321338" y="2305526"/>
                    <a:pt x="2332292" y="2296763"/>
                  </a:cubicBezTo>
                  <a:cubicBezTo>
                    <a:pt x="2334197" y="2295239"/>
                    <a:pt x="2336006" y="2293715"/>
                    <a:pt x="2337911" y="2292191"/>
                  </a:cubicBezTo>
                  <a:cubicBezTo>
                    <a:pt x="2348960" y="2283238"/>
                    <a:pt x="2359724" y="2273904"/>
                    <a:pt x="2370011" y="2264378"/>
                  </a:cubicBezTo>
                  <a:cubicBezTo>
                    <a:pt x="2371344" y="2263140"/>
                    <a:pt x="2372582" y="2261902"/>
                    <a:pt x="2373916" y="2260664"/>
                  </a:cubicBezTo>
                  <a:cubicBezTo>
                    <a:pt x="2384679" y="2250472"/>
                    <a:pt x="2395157" y="2240090"/>
                    <a:pt x="2405063" y="2229326"/>
                  </a:cubicBezTo>
                  <a:cubicBezTo>
                    <a:pt x="2405158" y="2229231"/>
                    <a:pt x="2405253" y="2229136"/>
                    <a:pt x="2405348" y="2229041"/>
                  </a:cubicBezTo>
                  <a:cubicBezTo>
                    <a:pt x="2415254" y="2218277"/>
                    <a:pt x="2424779" y="2207133"/>
                    <a:pt x="2433828" y="2195703"/>
                  </a:cubicBezTo>
                  <a:cubicBezTo>
                    <a:pt x="2434876" y="2194465"/>
                    <a:pt x="2435924" y="2193227"/>
                    <a:pt x="2436971" y="2191893"/>
                  </a:cubicBezTo>
                  <a:cubicBezTo>
                    <a:pt x="2443067" y="2184178"/>
                    <a:pt x="2448973" y="2176463"/>
                    <a:pt x="2454593" y="2168462"/>
                  </a:cubicBezTo>
                  <a:cubicBezTo>
                    <a:pt x="2457069" y="2165033"/>
                    <a:pt x="2459260" y="2161604"/>
                    <a:pt x="2461641" y="2158079"/>
                  </a:cubicBezTo>
                  <a:cubicBezTo>
                    <a:pt x="2462879" y="2156270"/>
                    <a:pt x="2464118" y="2154460"/>
                    <a:pt x="2465356" y="2152650"/>
                  </a:cubicBezTo>
                  <a:cubicBezTo>
                    <a:pt x="2472881" y="2141315"/>
                    <a:pt x="2480120" y="2129790"/>
                    <a:pt x="2486882" y="2117979"/>
                  </a:cubicBezTo>
                  <a:cubicBezTo>
                    <a:pt x="2488025" y="2115979"/>
                    <a:pt x="2489168" y="2113979"/>
                    <a:pt x="2490311" y="2111978"/>
                  </a:cubicBezTo>
                  <a:cubicBezTo>
                    <a:pt x="2496979" y="2100072"/>
                    <a:pt x="2503265" y="2088071"/>
                    <a:pt x="2509076" y="2075783"/>
                  </a:cubicBezTo>
                  <a:cubicBezTo>
                    <a:pt x="2509933" y="2073878"/>
                    <a:pt x="2510790" y="2071973"/>
                    <a:pt x="2511647" y="2070164"/>
                  </a:cubicBezTo>
                  <a:cubicBezTo>
                    <a:pt x="2517458" y="2057495"/>
                    <a:pt x="2522982" y="2044732"/>
                    <a:pt x="2527935" y="2031683"/>
                  </a:cubicBezTo>
                  <a:cubicBezTo>
                    <a:pt x="2528411" y="2030349"/>
                    <a:pt x="2528888" y="2029015"/>
                    <a:pt x="2529364" y="2027682"/>
                  </a:cubicBezTo>
                  <a:cubicBezTo>
                    <a:pt x="2534412" y="2013966"/>
                    <a:pt x="2539174" y="2000060"/>
                    <a:pt x="2543175" y="1985963"/>
                  </a:cubicBezTo>
                  <a:lnTo>
                    <a:pt x="2648807" y="1619060"/>
                  </a:lnTo>
                  <a:cubicBezTo>
                    <a:pt x="2644712" y="1633157"/>
                    <a:pt x="2640045" y="1647063"/>
                    <a:pt x="2634996" y="1660779"/>
                  </a:cubicBezTo>
                  <a:cubicBezTo>
                    <a:pt x="2634520" y="1662113"/>
                    <a:pt x="2634044" y="1663446"/>
                    <a:pt x="2633567" y="1664780"/>
                  </a:cubicBezTo>
                  <a:close/>
                  <a:moveTo>
                    <a:pt x="1560481" y="653129"/>
                  </a:moveTo>
                  <a:cubicBezTo>
                    <a:pt x="1647825" y="642938"/>
                    <a:pt x="1733645" y="675227"/>
                    <a:pt x="1791462" y="732092"/>
                  </a:cubicBezTo>
                  <a:lnTo>
                    <a:pt x="2012918" y="706279"/>
                  </a:lnTo>
                  <a:lnTo>
                    <a:pt x="1963293" y="481774"/>
                  </a:lnTo>
                  <a:cubicBezTo>
                    <a:pt x="1935956" y="358045"/>
                    <a:pt x="1802702" y="270320"/>
                    <a:pt x="1666113" y="286322"/>
                  </a:cubicBezTo>
                  <a:lnTo>
                    <a:pt x="355187" y="439293"/>
                  </a:lnTo>
                  <a:lnTo>
                    <a:pt x="112776" y="7144"/>
                  </a:lnTo>
                  <a:lnTo>
                    <a:pt x="7144" y="374142"/>
                  </a:lnTo>
                  <a:lnTo>
                    <a:pt x="249555" y="806196"/>
                  </a:lnTo>
                  <a:lnTo>
                    <a:pt x="1560481" y="653129"/>
                  </a:lnTo>
                  <a:close/>
                  <a:moveTo>
                    <a:pt x="851154" y="1303401"/>
                  </a:moveTo>
                  <a:cubicBezTo>
                    <a:pt x="849154" y="1303782"/>
                    <a:pt x="847154" y="1304258"/>
                    <a:pt x="845249" y="1304735"/>
                  </a:cubicBezTo>
                  <a:cubicBezTo>
                    <a:pt x="843725" y="1305115"/>
                    <a:pt x="842201" y="1305592"/>
                    <a:pt x="840677" y="1305973"/>
                  </a:cubicBezTo>
                  <a:cubicBezTo>
                    <a:pt x="836390" y="1307021"/>
                    <a:pt x="832009" y="1308068"/>
                    <a:pt x="827818" y="1309402"/>
                  </a:cubicBezTo>
                  <a:cubicBezTo>
                    <a:pt x="826770" y="1309688"/>
                    <a:pt x="825722" y="1309973"/>
                    <a:pt x="824675" y="1310259"/>
                  </a:cubicBezTo>
                  <a:cubicBezTo>
                    <a:pt x="817626" y="1312450"/>
                    <a:pt x="810768" y="1315022"/>
                    <a:pt x="804196" y="1317879"/>
                  </a:cubicBezTo>
                  <a:cubicBezTo>
                    <a:pt x="802196" y="1318736"/>
                    <a:pt x="800195" y="1319689"/>
                    <a:pt x="798290" y="1320546"/>
                  </a:cubicBezTo>
                  <a:cubicBezTo>
                    <a:pt x="793623" y="1322642"/>
                    <a:pt x="789051" y="1324832"/>
                    <a:pt x="784670" y="1327118"/>
                  </a:cubicBezTo>
                  <a:cubicBezTo>
                    <a:pt x="782479" y="1328261"/>
                    <a:pt x="780383" y="1329500"/>
                    <a:pt x="778193" y="1330643"/>
                  </a:cubicBezTo>
                  <a:cubicBezTo>
                    <a:pt x="773906" y="1333024"/>
                    <a:pt x="769811" y="1335596"/>
                    <a:pt x="765715" y="1338263"/>
                  </a:cubicBezTo>
                  <a:cubicBezTo>
                    <a:pt x="763810" y="1339501"/>
                    <a:pt x="762000" y="1340644"/>
                    <a:pt x="760190" y="1341882"/>
                  </a:cubicBezTo>
                  <a:cubicBezTo>
                    <a:pt x="755142" y="1345406"/>
                    <a:pt x="750189" y="1349121"/>
                    <a:pt x="745522" y="1353026"/>
                  </a:cubicBezTo>
                  <a:cubicBezTo>
                    <a:pt x="744093" y="1354169"/>
                    <a:pt x="742760" y="1355408"/>
                    <a:pt x="741426" y="1356551"/>
                  </a:cubicBezTo>
                  <a:cubicBezTo>
                    <a:pt x="737521" y="1359980"/>
                    <a:pt x="733806" y="1363409"/>
                    <a:pt x="730187" y="1367028"/>
                  </a:cubicBezTo>
                  <a:cubicBezTo>
                    <a:pt x="729425" y="1367790"/>
                    <a:pt x="728663" y="1368552"/>
                    <a:pt x="727901" y="1369314"/>
                  </a:cubicBezTo>
                  <a:cubicBezTo>
                    <a:pt x="726853" y="1370362"/>
                    <a:pt x="725900" y="1371505"/>
                    <a:pt x="724853" y="1372648"/>
                  </a:cubicBezTo>
                  <a:cubicBezTo>
                    <a:pt x="721614" y="1376172"/>
                    <a:pt x="718471" y="1379696"/>
                    <a:pt x="715518" y="1383316"/>
                  </a:cubicBezTo>
                  <a:cubicBezTo>
                    <a:pt x="714089" y="1385126"/>
                    <a:pt x="712661" y="1386935"/>
                    <a:pt x="711232" y="1388840"/>
                  </a:cubicBezTo>
                  <a:cubicBezTo>
                    <a:pt x="708374" y="1392555"/>
                    <a:pt x="705707" y="1396460"/>
                    <a:pt x="703136" y="1400365"/>
                  </a:cubicBezTo>
                  <a:cubicBezTo>
                    <a:pt x="702564" y="1401318"/>
                    <a:pt x="701897" y="1402271"/>
                    <a:pt x="701231" y="1403223"/>
                  </a:cubicBezTo>
                  <a:cubicBezTo>
                    <a:pt x="700564" y="1404271"/>
                    <a:pt x="699992" y="1405319"/>
                    <a:pt x="699326" y="1406366"/>
                  </a:cubicBezTo>
                  <a:cubicBezTo>
                    <a:pt x="696563" y="1410938"/>
                    <a:pt x="693992" y="1415510"/>
                    <a:pt x="691610" y="1420273"/>
                  </a:cubicBezTo>
                  <a:cubicBezTo>
                    <a:pt x="691039" y="1421321"/>
                    <a:pt x="690467" y="1422464"/>
                    <a:pt x="689896" y="1423511"/>
                  </a:cubicBezTo>
                  <a:cubicBezTo>
                    <a:pt x="689801" y="1423702"/>
                    <a:pt x="689801" y="1423797"/>
                    <a:pt x="689705" y="1423988"/>
                  </a:cubicBezTo>
                  <a:cubicBezTo>
                    <a:pt x="687134" y="1429417"/>
                    <a:pt x="684848" y="1435037"/>
                    <a:pt x="682752" y="1440752"/>
                  </a:cubicBezTo>
                  <a:cubicBezTo>
                    <a:pt x="681990" y="1442657"/>
                    <a:pt x="681419" y="1444657"/>
                    <a:pt x="680752" y="1446657"/>
                  </a:cubicBezTo>
                  <a:cubicBezTo>
                    <a:pt x="669798" y="1479709"/>
                    <a:pt x="667322" y="1515999"/>
                    <a:pt x="675513" y="1553147"/>
                  </a:cubicBezTo>
                  <a:cubicBezTo>
                    <a:pt x="685514" y="1598295"/>
                    <a:pt x="709708" y="1638586"/>
                    <a:pt x="742950" y="1670876"/>
                  </a:cubicBezTo>
                  <a:cubicBezTo>
                    <a:pt x="743807" y="1670685"/>
                    <a:pt x="744569" y="1670495"/>
                    <a:pt x="745427" y="1670304"/>
                  </a:cubicBezTo>
                  <a:cubicBezTo>
                    <a:pt x="752856" y="1668780"/>
                    <a:pt x="760381" y="1667447"/>
                    <a:pt x="768096" y="1666589"/>
                  </a:cubicBezTo>
                  <a:lnTo>
                    <a:pt x="2006346" y="1522000"/>
                  </a:lnTo>
                  <a:lnTo>
                    <a:pt x="2027301" y="1617059"/>
                  </a:lnTo>
                  <a:cubicBezTo>
                    <a:pt x="2094738" y="1590865"/>
                    <a:pt x="2143030" y="1538097"/>
                    <a:pt x="2159794" y="1474470"/>
                  </a:cubicBezTo>
                  <a:cubicBezTo>
                    <a:pt x="2160937" y="1470089"/>
                    <a:pt x="2161889" y="1465612"/>
                    <a:pt x="2162747" y="1461135"/>
                  </a:cubicBezTo>
                  <a:cubicBezTo>
                    <a:pt x="2163318" y="1457992"/>
                    <a:pt x="2163985" y="1454849"/>
                    <a:pt x="2164366" y="1451705"/>
                  </a:cubicBezTo>
                  <a:cubicBezTo>
                    <a:pt x="2165033" y="1447038"/>
                    <a:pt x="2165414" y="1442276"/>
                    <a:pt x="2165699" y="1437418"/>
                  </a:cubicBezTo>
                  <a:cubicBezTo>
                    <a:pt x="2165890" y="1434370"/>
                    <a:pt x="2166176" y="1431322"/>
                    <a:pt x="2166271" y="1428179"/>
                  </a:cubicBezTo>
                  <a:cubicBezTo>
                    <a:pt x="2166366" y="1422845"/>
                    <a:pt x="2166080" y="1417511"/>
                    <a:pt x="2165795" y="1412081"/>
                  </a:cubicBezTo>
                  <a:cubicBezTo>
                    <a:pt x="2165604" y="1409414"/>
                    <a:pt x="2165699" y="1406747"/>
                    <a:pt x="2165414" y="1404080"/>
                  </a:cubicBezTo>
                  <a:cubicBezTo>
                    <a:pt x="2164556" y="1395984"/>
                    <a:pt x="2163413" y="1387793"/>
                    <a:pt x="2161604" y="1379601"/>
                  </a:cubicBezTo>
                  <a:lnTo>
                    <a:pt x="2111978" y="1155097"/>
                  </a:lnTo>
                  <a:lnTo>
                    <a:pt x="873728" y="1299686"/>
                  </a:lnTo>
                  <a:cubicBezTo>
                    <a:pt x="866108" y="1300544"/>
                    <a:pt x="858584" y="1301877"/>
                    <a:pt x="851154" y="1303401"/>
                  </a:cubicBezTo>
                  <a:close/>
                </a:path>
              </a:pathLst>
            </a:custGeom>
            <a:solidFill>
              <a:srgbClr val="302E45">
                <a:alpha val="66000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rt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A7ED6D8-6A2E-4BAE-94DB-E65BA9095BC4}"/>
                </a:ext>
              </a:extLst>
            </p:cNvPr>
            <p:cNvSpPr/>
            <p:nvPr/>
          </p:nvSpPr>
          <p:spPr>
            <a:xfrm>
              <a:off x="4419600" y="1572331"/>
              <a:ext cx="3352800" cy="2381250"/>
            </a:xfrm>
            <a:custGeom>
              <a:avLst/>
              <a:gdLst/>
              <a:ahLst/>
              <a:cxnLst/>
              <a:rect l="0" t="0" r="0" b="0"/>
              <a:pathLst>
                <a:path w="3352800" h="2381250">
                  <a:moveTo>
                    <a:pt x="3111722" y="741132"/>
                  </a:moveTo>
                  <a:lnTo>
                    <a:pt x="3354134" y="1173186"/>
                  </a:lnTo>
                  <a:lnTo>
                    <a:pt x="2759297" y="1242623"/>
                  </a:lnTo>
                  <a:lnTo>
                    <a:pt x="2660237" y="793805"/>
                  </a:lnTo>
                  <a:lnTo>
                    <a:pt x="3111722" y="741132"/>
                  </a:lnTo>
                  <a:close/>
                  <a:moveTo>
                    <a:pt x="7144" y="182586"/>
                  </a:moveTo>
                  <a:lnTo>
                    <a:pt x="249555" y="614640"/>
                  </a:lnTo>
                  <a:lnTo>
                    <a:pt x="1560481" y="461573"/>
                  </a:lnTo>
                  <a:cubicBezTo>
                    <a:pt x="1697069" y="445666"/>
                    <a:pt x="1830419" y="533296"/>
                    <a:pt x="1857661" y="657026"/>
                  </a:cubicBezTo>
                  <a:lnTo>
                    <a:pt x="1907286" y="881530"/>
                  </a:lnTo>
                  <a:lnTo>
                    <a:pt x="669036" y="1026120"/>
                  </a:lnTo>
                  <a:cubicBezTo>
                    <a:pt x="259175" y="1073935"/>
                    <a:pt x="-7429" y="1414930"/>
                    <a:pt x="74581" y="1786215"/>
                  </a:cubicBezTo>
                  <a:cubicBezTo>
                    <a:pt x="156496" y="2157404"/>
                    <a:pt x="556546" y="2420485"/>
                    <a:pt x="966407" y="2372669"/>
                  </a:cubicBezTo>
                  <a:lnTo>
                    <a:pt x="1957007" y="2257036"/>
                  </a:lnTo>
                  <a:cubicBezTo>
                    <a:pt x="2366677" y="2209220"/>
                    <a:pt x="2633377" y="1868225"/>
                    <a:pt x="2551367" y="1497036"/>
                  </a:cubicBezTo>
                  <a:lnTo>
                    <a:pt x="2452211" y="1048123"/>
                  </a:lnTo>
                  <a:lnTo>
                    <a:pt x="2402681" y="823714"/>
                  </a:lnTo>
                  <a:lnTo>
                    <a:pt x="2353056" y="599209"/>
                  </a:lnTo>
                  <a:cubicBezTo>
                    <a:pt x="2271141" y="228020"/>
                    <a:pt x="1871091" y="-35060"/>
                    <a:pt x="1461326" y="12755"/>
                  </a:cubicBezTo>
                  <a:lnTo>
                    <a:pt x="7144" y="182586"/>
                  </a:lnTo>
                  <a:close/>
                  <a:moveTo>
                    <a:pt x="2055971" y="1555043"/>
                  </a:moveTo>
                  <a:cubicBezTo>
                    <a:pt x="2083308" y="1678773"/>
                    <a:pt x="1994440" y="1792406"/>
                    <a:pt x="1857851" y="1808408"/>
                  </a:cubicBezTo>
                  <a:lnTo>
                    <a:pt x="867251" y="1924042"/>
                  </a:lnTo>
                  <a:cubicBezTo>
                    <a:pt x="730663" y="1939948"/>
                    <a:pt x="597218" y="1852318"/>
                    <a:pt x="569881" y="1728589"/>
                  </a:cubicBezTo>
                  <a:cubicBezTo>
                    <a:pt x="542544" y="1604859"/>
                    <a:pt x="631508" y="1491035"/>
                    <a:pt x="768096" y="1475128"/>
                  </a:cubicBezTo>
                  <a:lnTo>
                    <a:pt x="2006346" y="1330539"/>
                  </a:lnTo>
                  <a:lnTo>
                    <a:pt x="2055971" y="1555043"/>
                  </a:lnTo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rtl="0"/>
              <a:endParaRPr lang="en-US"/>
            </a:p>
          </p:txBody>
        </p:sp>
      </p:grpSp>
      <p:pic>
        <p:nvPicPr>
          <p:cNvPr id="30" name="Picture 29" descr="A picture containing person, hairpiece, spectacles, goggles&#10;&#10;Description automatically generated">
            <a:extLst>
              <a:ext uri="{FF2B5EF4-FFF2-40B4-BE49-F238E27FC236}">
                <a16:creationId xmlns:a16="http://schemas.microsoft.com/office/drawing/2014/main" id="{F29F60BA-59CB-714E-94C9-2D88E7CF8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546" y="0"/>
            <a:ext cx="11445590" cy="685799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D946546-FF40-AB43-A8B1-1E319474D550}"/>
              </a:ext>
            </a:extLst>
          </p:cNvPr>
          <p:cNvSpPr/>
          <p:nvPr userDrawn="1"/>
        </p:nvSpPr>
        <p:spPr>
          <a:xfrm rot="10800000" flipV="1">
            <a:off x="0" y="-1"/>
            <a:ext cx="9800410" cy="6858000"/>
          </a:xfrm>
          <a:prstGeom prst="rect">
            <a:avLst/>
          </a:prstGeom>
          <a:gradFill>
            <a:gsLst>
              <a:gs pos="69000">
                <a:schemeClr val="tx1">
                  <a:alpha val="89000"/>
                </a:schemeClr>
              </a:gs>
              <a:gs pos="92000">
                <a:schemeClr val="tx1"/>
              </a:gs>
              <a:gs pos="1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 err="1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E732AB-C6DF-3F4D-8564-1C61ED506153}"/>
              </a:ext>
            </a:extLst>
          </p:cNvPr>
          <p:cNvGrpSpPr/>
          <p:nvPr/>
        </p:nvGrpSpPr>
        <p:grpSpPr>
          <a:xfrm>
            <a:off x="547917" y="508608"/>
            <a:ext cx="2439573" cy="518645"/>
            <a:chOff x="555787" y="2132764"/>
            <a:chExt cx="1990197" cy="423109"/>
          </a:xfrm>
        </p:grpSpPr>
        <p:sp>
          <p:nvSpPr>
            <p:cNvPr id="43" name="Freeform: Shape 19">
              <a:extLst>
                <a:ext uri="{FF2B5EF4-FFF2-40B4-BE49-F238E27FC236}">
                  <a16:creationId xmlns:a16="http://schemas.microsoft.com/office/drawing/2014/main" id="{03AC477F-15C3-A34C-9195-0D041A2E2B3B}"/>
                </a:ext>
              </a:extLst>
            </p:cNvPr>
            <p:cNvSpPr/>
            <p:nvPr/>
          </p:nvSpPr>
          <p:spPr>
            <a:xfrm>
              <a:off x="555787" y="2132764"/>
              <a:ext cx="427987" cy="423109"/>
            </a:xfrm>
            <a:custGeom>
              <a:avLst/>
              <a:gdLst>
                <a:gd name="connsiteX0" fmla="*/ 1022017 w 1440964"/>
                <a:gd name="connsiteY0" fmla="*/ 40027 h 1440964"/>
                <a:gd name="connsiteX1" fmla="*/ 200134 w 1440964"/>
                <a:gd name="connsiteY1" fmla="*/ 40027 h 1440964"/>
                <a:gd name="connsiteX2" fmla="*/ 280187 w 1440964"/>
                <a:gd name="connsiteY2" fmla="*/ 317546 h 1440964"/>
                <a:gd name="connsiteX3" fmla="*/ 1022017 w 1440964"/>
                <a:gd name="connsiteY3" fmla="*/ 317546 h 1440964"/>
                <a:gd name="connsiteX4" fmla="*/ 1160777 w 1440964"/>
                <a:gd name="connsiteY4" fmla="*/ 456305 h 1440964"/>
                <a:gd name="connsiteX5" fmla="*/ 1160777 w 1440964"/>
                <a:gd name="connsiteY5" fmla="*/ 595065 h 1440964"/>
                <a:gd name="connsiteX6" fmla="*/ 461642 w 1440964"/>
                <a:gd name="connsiteY6" fmla="*/ 595065 h 1440964"/>
                <a:gd name="connsiteX7" fmla="*/ 40027 w 1440964"/>
                <a:gd name="connsiteY7" fmla="*/ 1022017 h 1440964"/>
                <a:gd name="connsiteX8" fmla="*/ 461642 w 1440964"/>
                <a:gd name="connsiteY8" fmla="*/ 1443633 h 1440964"/>
                <a:gd name="connsiteX9" fmla="*/ 1022017 w 1440964"/>
                <a:gd name="connsiteY9" fmla="*/ 1443633 h 1440964"/>
                <a:gd name="connsiteX10" fmla="*/ 1443633 w 1440964"/>
                <a:gd name="connsiteY10" fmla="*/ 1022017 h 1440964"/>
                <a:gd name="connsiteX11" fmla="*/ 1443633 w 1440964"/>
                <a:gd name="connsiteY11" fmla="*/ 744498 h 1440964"/>
                <a:gd name="connsiteX12" fmla="*/ 1443633 w 1440964"/>
                <a:gd name="connsiteY12" fmla="*/ 605739 h 1440964"/>
                <a:gd name="connsiteX13" fmla="*/ 1443633 w 1440964"/>
                <a:gd name="connsiteY13" fmla="*/ 461642 h 1440964"/>
                <a:gd name="connsiteX14" fmla="*/ 1022017 w 1440964"/>
                <a:gd name="connsiteY14" fmla="*/ 40027 h 1440964"/>
                <a:gd name="connsiteX15" fmla="*/ 1160777 w 1440964"/>
                <a:gd name="connsiteY15" fmla="*/ 1022017 h 1440964"/>
                <a:gd name="connsiteX16" fmla="*/ 1022017 w 1440964"/>
                <a:gd name="connsiteY16" fmla="*/ 1160777 h 1440964"/>
                <a:gd name="connsiteX17" fmla="*/ 461642 w 1440964"/>
                <a:gd name="connsiteY17" fmla="*/ 1160777 h 1440964"/>
                <a:gd name="connsiteX18" fmla="*/ 322883 w 1440964"/>
                <a:gd name="connsiteY18" fmla="*/ 1022017 h 1440964"/>
                <a:gd name="connsiteX19" fmla="*/ 461642 w 1440964"/>
                <a:gd name="connsiteY19" fmla="*/ 883258 h 1440964"/>
                <a:gd name="connsiteX20" fmla="*/ 1160777 w 1440964"/>
                <a:gd name="connsiteY20" fmla="*/ 883258 h 1440964"/>
                <a:gd name="connsiteX21" fmla="*/ 1160777 w 1440964"/>
                <a:gd name="connsiteY21" fmla="*/ 1022017 h 144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40964" h="1440964">
                  <a:moveTo>
                    <a:pt x="1022017" y="40027"/>
                  </a:moveTo>
                  <a:lnTo>
                    <a:pt x="200134" y="40027"/>
                  </a:lnTo>
                  <a:lnTo>
                    <a:pt x="280187" y="317546"/>
                  </a:lnTo>
                  <a:lnTo>
                    <a:pt x="1022017" y="317546"/>
                  </a:lnTo>
                  <a:cubicBezTo>
                    <a:pt x="1096734" y="317546"/>
                    <a:pt x="1160777" y="381589"/>
                    <a:pt x="1160777" y="456305"/>
                  </a:cubicBezTo>
                  <a:lnTo>
                    <a:pt x="1160777" y="595065"/>
                  </a:lnTo>
                  <a:lnTo>
                    <a:pt x="461642" y="595065"/>
                  </a:lnTo>
                  <a:cubicBezTo>
                    <a:pt x="226818" y="600402"/>
                    <a:pt x="40027" y="787193"/>
                    <a:pt x="40027" y="1022017"/>
                  </a:cubicBezTo>
                  <a:cubicBezTo>
                    <a:pt x="40027" y="1256841"/>
                    <a:pt x="226818" y="1443633"/>
                    <a:pt x="461642" y="1443633"/>
                  </a:cubicBezTo>
                  <a:lnTo>
                    <a:pt x="1022017" y="1443633"/>
                  </a:lnTo>
                  <a:cubicBezTo>
                    <a:pt x="1251504" y="1443633"/>
                    <a:pt x="1443633" y="1256841"/>
                    <a:pt x="1443633" y="1022017"/>
                  </a:cubicBezTo>
                  <a:lnTo>
                    <a:pt x="1443633" y="744498"/>
                  </a:lnTo>
                  <a:lnTo>
                    <a:pt x="1443633" y="605739"/>
                  </a:lnTo>
                  <a:lnTo>
                    <a:pt x="1443633" y="461642"/>
                  </a:lnTo>
                  <a:cubicBezTo>
                    <a:pt x="1438296" y="226818"/>
                    <a:pt x="1251504" y="40027"/>
                    <a:pt x="1022017" y="40027"/>
                  </a:cubicBezTo>
                  <a:close/>
                  <a:moveTo>
                    <a:pt x="1160777" y="1022017"/>
                  </a:moveTo>
                  <a:cubicBezTo>
                    <a:pt x="1160777" y="1096734"/>
                    <a:pt x="1096734" y="1160777"/>
                    <a:pt x="1022017" y="1160777"/>
                  </a:cubicBezTo>
                  <a:lnTo>
                    <a:pt x="461642" y="1160777"/>
                  </a:lnTo>
                  <a:cubicBezTo>
                    <a:pt x="386926" y="1160777"/>
                    <a:pt x="322883" y="1096734"/>
                    <a:pt x="322883" y="1022017"/>
                  </a:cubicBezTo>
                  <a:cubicBezTo>
                    <a:pt x="322883" y="947300"/>
                    <a:pt x="386926" y="883258"/>
                    <a:pt x="461642" y="883258"/>
                  </a:cubicBezTo>
                  <a:lnTo>
                    <a:pt x="1160777" y="883258"/>
                  </a:lnTo>
                  <a:lnTo>
                    <a:pt x="1160777" y="10220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4" name="Freeform: Shape 21">
              <a:extLst>
                <a:ext uri="{FF2B5EF4-FFF2-40B4-BE49-F238E27FC236}">
                  <a16:creationId xmlns:a16="http://schemas.microsoft.com/office/drawing/2014/main" id="{DE965E72-B409-9D43-AE89-E09C7F1F3EE4}"/>
                </a:ext>
              </a:extLst>
            </p:cNvPr>
            <p:cNvSpPr/>
            <p:nvPr/>
          </p:nvSpPr>
          <p:spPr>
            <a:xfrm>
              <a:off x="1015477" y="2297306"/>
              <a:ext cx="110959" cy="94024"/>
            </a:xfrm>
            <a:custGeom>
              <a:avLst/>
              <a:gdLst>
                <a:gd name="connsiteX0" fmla="*/ 296198 w 373583"/>
                <a:gd name="connsiteY0" fmla="*/ 40027 h 320214"/>
                <a:gd name="connsiteX1" fmla="*/ 40027 w 373583"/>
                <a:gd name="connsiteY1" fmla="*/ 40027 h 320214"/>
                <a:gd name="connsiteX2" fmla="*/ 40027 w 373583"/>
                <a:gd name="connsiteY2" fmla="*/ 317546 h 320214"/>
                <a:gd name="connsiteX3" fmla="*/ 376252 w 373583"/>
                <a:gd name="connsiteY3" fmla="*/ 317546 h 32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583" h="320214">
                  <a:moveTo>
                    <a:pt x="296198" y="40027"/>
                  </a:moveTo>
                  <a:lnTo>
                    <a:pt x="40027" y="40027"/>
                  </a:lnTo>
                  <a:lnTo>
                    <a:pt x="40027" y="317546"/>
                  </a:lnTo>
                  <a:lnTo>
                    <a:pt x="376252" y="3175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5" name="Freeform: Shape 22">
              <a:extLst>
                <a:ext uri="{FF2B5EF4-FFF2-40B4-BE49-F238E27FC236}">
                  <a16:creationId xmlns:a16="http://schemas.microsoft.com/office/drawing/2014/main" id="{8490866C-4335-A644-A664-C85089566896}"/>
                </a:ext>
              </a:extLst>
            </p:cNvPr>
            <p:cNvSpPr/>
            <p:nvPr/>
          </p:nvSpPr>
          <p:spPr>
            <a:xfrm>
              <a:off x="1166916" y="2149276"/>
              <a:ext cx="1379068" cy="344755"/>
            </a:xfrm>
            <a:custGeom>
              <a:avLst/>
              <a:gdLst>
                <a:gd name="connsiteX0" fmla="*/ 805674 w 4643106"/>
                <a:gd name="connsiteY0" fmla="*/ 965781 h 1174118"/>
                <a:gd name="connsiteX1" fmla="*/ 682925 w 4643106"/>
                <a:gd name="connsiteY1" fmla="*/ 965781 h 1174118"/>
                <a:gd name="connsiteX2" fmla="*/ 682925 w 4643106"/>
                <a:gd name="connsiteY2" fmla="*/ 896401 h 1174118"/>
                <a:gd name="connsiteX3" fmla="*/ 506807 w 4643106"/>
                <a:gd name="connsiteY3" fmla="*/ 976455 h 1174118"/>
                <a:gd name="connsiteX4" fmla="*/ 223951 w 4643106"/>
                <a:gd name="connsiteY4" fmla="*/ 682925 h 1174118"/>
                <a:gd name="connsiteX5" fmla="*/ 506807 w 4643106"/>
                <a:gd name="connsiteY5" fmla="*/ 389396 h 1174118"/>
                <a:gd name="connsiteX6" fmla="*/ 682925 w 4643106"/>
                <a:gd name="connsiteY6" fmla="*/ 469449 h 1174118"/>
                <a:gd name="connsiteX7" fmla="*/ 682925 w 4643106"/>
                <a:gd name="connsiteY7" fmla="*/ 405406 h 1174118"/>
                <a:gd name="connsiteX8" fmla="*/ 805674 w 4643106"/>
                <a:gd name="connsiteY8" fmla="*/ 405406 h 1174118"/>
                <a:gd name="connsiteX9" fmla="*/ 805674 w 4643106"/>
                <a:gd name="connsiteY9" fmla="*/ 965781 h 1174118"/>
                <a:gd name="connsiteX10" fmla="*/ 352037 w 4643106"/>
                <a:gd name="connsiteY10" fmla="*/ 688262 h 1174118"/>
                <a:gd name="connsiteX11" fmla="*/ 522818 w 4643106"/>
                <a:gd name="connsiteY11" fmla="*/ 869717 h 1174118"/>
                <a:gd name="connsiteX12" fmla="*/ 693599 w 4643106"/>
                <a:gd name="connsiteY12" fmla="*/ 688262 h 1174118"/>
                <a:gd name="connsiteX13" fmla="*/ 522818 w 4643106"/>
                <a:gd name="connsiteY13" fmla="*/ 506807 h 1174118"/>
                <a:gd name="connsiteX14" fmla="*/ 352037 w 4643106"/>
                <a:gd name="connsiteY14" fmla="*/ 688262 h 1174118"/>
                <a:gd name="connsiteX15" fmla="*/ 1862381 w 4643106"/>
                <a:gd name="connsiteY15" fmla="*/ 613546 h 1174118"/>
                <a:gd name="connsiteX16" fmla="*/ 1862381 w 4643106"/>
                <a:gd name="connsiteY16" fmla="*/ 965781 h 1174118"/>
                <a:gd name="connsiteX17" fmla="*/ 1739632 w 4643106"/>
                <a:gd name="connsiteY17" fmla="*/ 965781 h 1174118"/>
                <a:gd name="connsiteX18" fmla="*/ 1739632 w 4643106"/>
                <a:gd name="connsiteY18" fmla="*/ 650904 h 1174118"/>
                <a:gd name="connsiteX19" fmla="*/ 1611547 w 4643106"/>
                <a:gd name="connsiteY19" fmla="*/ 501470 h 1174118"/>
                <a:gd name="connsiteX20" fmla="*/ 1467450 w 4643106"/>
                <a:gd name="connsiteY20" fmla="*/ 650904 h 1174118"/>
                <a:gd name="connsiteX21" fmla="*/ 1467450 w 4643106"/>
                <a:gd name="connsiteY21" fmla="*/ 960444 h 1174118"/>
                <a:gd name="connsiteX22" fmla="*/ 1344701 w 4643106"/>
                <a:gd name="connsiteY22" fmla="*/ 960444 h 1174118"/>
                <a:gd name="connsiteX23" fmla="*/ 1344701 w 4643106"/>
                <a:gd name="connsiteY23" fmla="*/ 645567 h 1174118"/>
                <a:gd name="connsiteX24" fmla="*/ 1216616 w 4643106"/>
                <a:gd name="connsiteY24" fmla="*/ 496134 h 1174118"/>
                <a:gd name="connsiteX25" fmla="*/ 1072519 w 4643106"/>
                <a:gd name="connsiteY25" fmla="*/ 645567 h 1174118"/>
                <a:gd name="connsiteX26" fmla="*/ 1072519 w 4643106"/>
                <a:gd name="connsiteY26" fmla="*/ 955107 h 1174118"/>
                <a:gd name="connsiteX27" fmla="*/ 949770 w 4643106"/>
                <a:gd name="connsiteY27" fmla="*/ 955107 h 1174118"/>
                <a:gd name="connsiteX28" fmla="*/ 949770 w 4643106"/>
                <a:gd name="connsiteY28" fmla="*/ 405406 h 1174118"/>
                <a:gd name="connsiteX29" fmla="*/ 1072519 w 4643106"/>
                <a:gd name="connsiteY29" fmla="*/ 405406 h 1174118"/>
                <a:gd name="connsiteX30" fmla="*/ 1072519 w 4643106"/>
                <a:gd name="connsiteY30" fmla="*/ 474786 h 1174118"/>
                <a:gd name="connsiteX31" fmla="*/ 1243300 w 4643106"/>
                <a:gd name="connsiteY31" fmla="*/ 389396 h 1174118"/>
                <a:gd name="connsiteX32" fmla="*/ 1435429 w 4643106"/>
                <a:gd name="connsiteY32" fmla="*/ 490797 h 1174118"/>
                <a:gd name="connsiteX33" fmla="*/ 1638231 w 4643106"/>
                <a:gd name="connsiteY33" fmla="*/ 389396 h 1174118"/>
                <a:gd name="connsiteX34" fmla="*/ 1862381 w 4643106"/>
                <a:gd name="connsiteY34" fmla="*/ 613546 h 1174118"/>
                <a:gd name="connsiteX35" fmla="*/ 3260650 w 4643106"/>
                <a:gd name="connsiteY35" fmla="*/ 688262 h 1174118"/>
                <a:gd name="connsiteX36" fmla="*/ 2956446 w 4643106"/>
                <a:gd name="connsiteY36" fmla="*/ 981792 h 1174118"/>
                <a:gd name="connsiteX37" fmla="*/ 2652243 w 4643106"/>
                <a:gd name="connsiteY37" fmla="*/ 688262 h 1174118"/>
                <a:gd name="connsiteX38" fmla="*/ 2956446 w 4643106"/>
                <a:gd name="connsiteY38" fmla="*/ 394732 h 1174118"/>
                <a:gd name="connsiteX39" fmla="*/ 3260650 w 4643106"/>
                <a:gd name="connsiteY39" fmla="*/ 688262 h 1174118"/>
                <a:gd name="connsiteX40" fmla="*/ 2780329 w 4643106"/>
                <a:gd name="connsiteY40" fmla="*/ 688262 h 1174118"/>
                <a:gd name="connsiteX41" fmla="*/ 2956446 w 4643106"/>
                <a:gd name="connsiteY41" fmla="*/ 869717 h 1174118"/>
                <a:gd name="connsiteX42" fmla="*/ 3132564 w 4643106"/>
                <a:gd name="connsiteY42" fmla="*/ 688262 h 1174118"/>
                <a:gd name="connsiteX43" fmla="*/ 2956446 w 4643106"/>
                <a:gd name="connsiteY43" fmla="*/ 506807 h 1174118"/>
                <a:gd name="connsiteX44" fmla="*/ 2780329 w 4643106"/>
                <a:gd name="connsiteY44" fmla="*/ 688262 h 1174118"/>
                <a:gd name="connsiteX45" fmla="*/ 3853046 w 4643106"/>
                <a:gd name="connsiteY45" fmla="*/ 480123 h 1174118"/>
                <a:gd name="connsiteX46" fmla="*/ 3772993 w 4643106"/>
                <a:gd name="connsiteY46" fmla="*/ 565513 h 1174118"/>
                <a:gd name="connsiteX47" fmla="*/ 3639570 w 4643106"/>
                <a:gd name="connsiteY47" fmla="*/ 506807 h 1174118"/>
                <a:gd name="connsiteX48" fmla="*/ 3474126 w 4643106"/>
                <a:gd name="connsiteY48" fmla="*/ 688262 h 1174118"/>
                <a:gd name="connsiteX49" fmla="*/ 3639570 w 4643106"/>
                <a:gd name="connsiteY49" fmla="*/ 869717 h 1174118"/>
                <a:gd name="connsiteX50" fmla="*/ 3778330 w 4643106"/>
                <a:gd name="connsiteY50" fmla="*/ 811011 h 1174118"/>
                <a:gd name="connsiteX51" fmla="*/ 3853046 w 4643106"/>
                <a:gd name="connsiteY51" fmla="*/ 891064 h 1174118"/>
                <a:gd name="connsiteX52" fmla="*/ 3644907 w 4643106"/>
                <a:gd name="connsiteY52" fmla="*/ 981792 h 1174118"/>
                <a:gd name="connsiteX53" fmla="*/ 3351377 w 4643106"/>
                <a:gd name="connsiteY53" fmla="*/ 688262 h 1174118"/>
                <a:gd name="connsiteX54" fmla="*/ 3644907 w 4643106"/>
                <a:gd name="connsiteY54" fmla="*/ 394732 h 1174118"/>
                <a:gd name="connsiteX55" fmla="*/ 3853046 w 4643106"/>
                <a:gd name="connsiteY55" fmla="*/ 480123 h 1174118"/>
                <a:gd name="connsiteX56" fmla="*/ 4354716 w 4643106"/>
                <a:gd name="connsiteY56" fmla="*/ 544166 h 1174118"/>
                <a:gd name="connsiteX57" fmla="*/ 4183934 w 4643106"/>
                <a:gd name="connsiteY57" fmla="*/ 496134 h 1174118"/>
                <a:gd name="connsiteX58" fmla="*/ 4077196 w 4643106"/>
                <a:gd name="connsiteY58" fmla="*/ 565513 h 1174118"/>
                <a:gd name="connsiteX59" fmla="*/ 4167924 w 4643106"/>
                <a:gd name="connsiteY59" fmla="*/ 624219 h 1174118"/>
                <a:gd name="connsiteX60" fmla="*/ 4226630 w 4643106"/>
                <a:gd name="connsiteY60" fmla="*/ 634893 h 1174118"/>
                <a:gd name="connsiteX61" fmla="*/ 4424095 w 4643106"/>
                <a:gd name="connsiteY61" fmla="*/ 800337 h 1174118"/>
                <a:gd name="connsiteX62" fmla="*/ 4167924 w 4643106"/>
                <a:gd name="connsiteY62" fmla="*/ 981792 h 1174118"/>
                <a:gd name="connsiteX63" fmla="*/ 3927763 w 4643106"/>
                <a:gd name="connsiteY63" fmla="*/ 912412 h 1174118"/>
                <a:gd name="connsiteX64" fmla="*/ 3986469 w 4643106"/>
                <a:gd name="connsiteY64" fmla="*/ 821685 h 1174118"/>
                <a:gd name="connsiteX65" fmla="*/ 4173261 w 4643106"/>
                <a:gd name="connsiteY65" fmla="*/ 880391 h 1174118"/>
                <a:gd name="connsiteX66" fmla="*/ 4301347 w 4643106"/>
                <a:gd name="connsiteY66" fmla="*/ 811011 h 1174118"/>
                <a:gd name="connsiteX67" fmla="*/ 4205282 w 4643106"/>
                <a:gd name="connsiteY67" fmla="*/ 746968 h 1174118"/>
                <a:gd name="connsiteX68" fmla="*/ 4146576 w 4643106"/>
                <a:gd name="connsiteY68" fmla="*/ 741631 h 1174118"/>
                <a:gd name="connsiteX69" fmla="*/ 3954448 w 4643106"/>
                <a:gd name="connsiteY69" fmla="*/ 576187 h 1174118"/>
                <a:gd name="connsiteX70" fmla="*/ 4183934 w 4643106"/>
                <a:gd name="connsiteY70" fmla="*/ 394732 h 1174118"/>
                <a:gd name="connsiteX71" fmla="*/ 4413421 w 4643106"/>
                <a:gd name="connsiteY71" fmla="*/ 453438 h 1174118"/>
                <a:gd name="connsiteX72" fmla="*/ 4354716 w 4643106"/>
                <a:gd name="connsiteY72" fmla="*/ 544166 h 1174118"/>
                <a:gd name="connsiteX73" fmla="*/ 2422756 w 4643106"/>
                <a:gd name="connsiteY73" fmla="*/ 474786 h 1174118"/>
                <a:gd name="connsiteX74" fmla="*/ 2422756 w 4643106"/>
                <a:gd name="connsiteY74" fmla="*/ 266647 h 1174118"/>
                <a:gd name="connsiteX75" fmla="*/ 2545505 w 4643106"/>
                <a:gd name="connsiteY75" fmla="*/ 223951 h 1174118"/>
                <a:gd name="connsiteX76" fmla="*/ 2545505 w 4643106"/>
                <a:gd name="connsiteY76" fmla="*/ 965781 h 1174118"/>
                <a:gd name="connsiteX77" fmla="*/ 2422756 w 4643106"/>
                <a:gd name="connsiteY77" fmla="*/ 965781 h 1174118"/>
                <a:gd name="connsiteX78" fmla="*/ 2422756 w 4643106"/>
                <a:gd name="connsiteY78" fmla="*/ 896401 h 1174118"/>
                <a:gd name="connsiteX79" fmla="*/ 2246638 w 4643106"/>
                <a:gd name="connsiteY79" fmla="*/ 976455 h 1174118"/>
                <a:gd name="connsiteX80" fmla="*/ 1963782 w 4643106"/>
                <a:gd name="connsiteY80" fmla="*/ 682925 h 1174118"/>
                <a:gd name="connsiteX81" fmla="*/ 2246638 w 4643106"/>
                <a:gd name="connsiteY81" fmla="*/ 389396 h 1174118"/>
                <a:gd name="connsiteX82" fmla="*/ 2422756 w 4643106"/>
                <a:gd name="connsiteY82" fmla="*/ 474786 h 1174118"/>
                <a:gd name="connsiteX83" fmla="*/ 2091868 w 4643106"/>
                <a:gd name="connsiteY83" fmla="*/ 688262 h 1174118"/>
                <a:gd name="connsiteX84" fmla="*/ 2262649 w 4643106"/>
                <a:gd name="connsiteY84" fmla="*/ 869717 h 1174118"/>
                <a:gd name="connsiteX85" fmla="*/ 2433430 w 4643106"/>
                <a:gd name="connsiteY85" fmla="*/ 688262 h 1174118"/>
                <a:gd name="connsiteX86" fmla="*/ 2262649 w 4643106"/>
                <a:gd name="connsiteY86" fmla="*/ 506807 h 1174118"/>
                <a:gd name="connsiteX87" fmla="*/ 2091868 w 4643106"/>
                <a:gd name="connsiteY87" fmla="*/ 688262 h 117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643106" h="1174118">
                  <a:moveTo>
                    <a:pt x="805674" y="965781"/>
                  </a:moveTo>
                  <a:lnTo>
                    <a:pt x="682925" y="965781"/>
                  </a:lnTo>
                  <a:lnTo>
                    <a:pt x="682925" y="896401"/>
                  </a:lnTo>
                  <a:cubicBezTo>
                    <a:pt x="645567" y="944434"/>
                    <a:pt x="586861" y="976455"/>
                    <a:pt x="506807" y="976455"/>
                  </a:cubicBezTo>
                  <a:cubicBezTo>
                    <a:pt x="352037" y="976455"/>
                    <a:pt x="223951" y="853706"/>
                    <a:pt x="223951" y="682925"/>
                  </a:cubicBezTo>
                  <a:cubicBezTo>
                    <a:pt x="223951" y="512144"/>
                    <a:pt x="346700" y="389396"/>
                    <a:pt x="506807" y="389396"/>
                  </a:cubicBezTo>
                  <a:cubicBezTo>
                    <a:pt x="586861" y="389396"/>
                    <a:pt x="645567" y="421417"/>
                    <a:pt x="682925" y="469449"/>
                  </a:cubicBezTo>
                  <a:lnTo>
                    <a:pt x="682925" y="405406"/>
                  </a:lnTo>
                  <a:lnTo>
                    <a:pt x="805674" y="405406"/>
                  </a:lnTo>
                  <a:lnTo>
                    <a:pt x="805674" y="965781"/>
                  </a:lnTo>
                  <a:close/>
                  <a:moveTo>
                    <a:pt x="352037" y="688262"/>
                  </a:moveTo>
                  <a:cubicBezTo>
                    <a:pt x="352037" y="784326"/>
                    <a:pt x="416080" y="869717"/>
                    <a:pt x="522818" y="869717"/>
                  </a:cubicBezTo>
                  <a:cubicBezTo>
                    <a:pt x="624219" y="869717"/>
                    <a:pt x="693599" y="795000"/>
                    <a:pt x="693599" y="688262"/>
                  </a:cubicBezTo>
                  <a:cubicBezTo>
                    <a:pt x="693599" y="586861"/>
                    <a:pt x="624219" y="506807"/>
                    <a:pt x="522818" y="506807"/>
                  </a:cubicBezTo>
                  <a:cubicBezTo>
                    <a:pt x="416080" y="506807"/>
                    <a:pt x="352037" y="586861"/>
                    <a:pt x="352037" y="688262"/>
                  </a:cubicBezTo>
                  <a:close/>
                  <a:moveTo>
                    <a:pt x="1862381" y="613546"/>
                  </a:moveTo>
                  <a:lnTo>
                    <a:pt x="1862381" y="965781"/>
                  </a:lnTo>
                  <a:lnTo>
                    <a:pt x="1739632" y="965781"/>
                  </a:lnTo>
                  <a:lnTo>
                    <a:pt x="1739632" y="650904"/>
                  </a:lnTo>
                  <a:cubicBezTo>
                    <a:pt x="1739632" y="554840"/>
                    <a:pt x="1691600" y="501470"/>
                    <a:pt x="1611547" y="501470"/>
                  </a:cubicBezTo>
                  <a:cubicBezTo>
                    <a:pt x="1531493" y="501470"/>
                    <a:pt x="1467450" y="554840"/>
                    <a:pt x="1467450" y="650904"/>
                  </a:cubicBezTo>
                  <a:lnTo>
                    <a:pt x="1467450" y="960444"/>
                  </a:lnTo>
                  <a:lnTo>
                    <a:pt x="1344701" y="960444"/>
                  </a:lnTo>
                  <a:lnTo>
                    <a:pt x="1344701" y="645567"/>
                  </a:lnTo>
                  <a:cubicBezTo>
                    <a:pt x="1344701" y="549503"/>
                    <a:pt x="1296669" y="496134"/>
                    <a:pt x="1216616" y="496134"/>
                  </a:cubicBezTo>
                  <a:cubicBezTo>
                    <a:pt x="1136562" y="496134"/>
                    <a:pt x="1072519" y="549503"/>
                    <a:pt x="1072519" y="645567"/>
                  </a:cubicBezTo>
                  <a:lnTo>
                    <a:pt x="1072519" y="955107"/>
                  </a:lnTo>
                  <a:lnTo>
                    <a:pt x="949770" y="955107"/>
                  </a:lnTo>
                  <a:lnTo>
                    <a:pt x="949770" y="405406"/>
                  </a:lnTo>
                  <a:lnTo>
                    <a:pt x="1072519" y="405406"/>
                  </a:lnTo>
                  <a:lnTo>
                    <a:pt x="1072519" y="474786"/>
                  </a:lnTo>
                  <a:cubicBezTo>
                    <a:pt x="1115215" y="410743"/>
                    <a:pt x="1189931" y="389396"/>
                    <a:pt x="1243300" y="389396"/>
                  </a:cubicBezTo>
                  <a:cubicBezTo>
                    <a:pt x="1328691" y="389396"/>
                    <a:pt x="1398070" y="426754"/>
                    <a:pt x="1435429" y="490797"/>
                  </a:cubicBezTo>
                  <a:cubicBezTo>
                    <a:pt x="1483461" y="410743"/>
                    <a:pt x="1568851" y="389396"/>
                    <a:pt x="1638231" y="389396"/>
                  </a:cubicBezTo>
                  <a:cubicBezTo>
                    <a:pt x="1766317" y="389396"/>
                    <a:pt x="1862381" y="480123"/>
                    <a:pt x="1862381" y="613546"/>
                  </a:cubicBezTo>
                  <a:close/>
                  <a:moveTo>
                    <a:pt x="3260650" y="688262"/>
                  </a:moveTo>
                  <a:cubicBezTo>
                    <a:pt x="3260650" y="859043"/>
                    <a:pt x="3132564" y="981792"/>
                    <a:pt x="2956446" y="981792"/>
                  </a:cubicBezTo>
                  <a:cubicBezTo>
                    <a:pt x="2785666" y="981792"/>
                    <a:pt x="2652243" y="853706"/>
                    <a:pt x="2652243" y="688262"/>
                  </a:cubicBezTo>
                  <a:cubicBezTo>
                    <a:pt x="2652243" y="522818"/>
                    <a:pt x="2780329" y="394732"/>
                    <a:pt x="2956446" y="394732"/>
                  </a:cubicBezTo>
                  <a:cubicBezTo>
                    <a:pt x="3132564" y="389396"/>
                    <a:pt x="3260650" y="517481"/>
                    <a:pt x="3260650" y="688262"/>
                  </a:cubicBezTo>
                  <a:close/>
                  <a:moveTo>
                    <a:pt x="2780329" y="688262"/>
                  </a:moveTo>
                  <a:cubicBezTo>
                    <a:pt x="2780329" y="795000"/>
                    <a:pt x="2855046" y="869717"/>
                    <a:pt x="2956446" y="869717"/>
                  </a:cubicBezTo>
                  <a:cubicBezTo>
                    <a:pt x="3057848" y="869717"/>
                    <a:pt x="3132564" y="795000"/>
                    <a:pt x="3132564" y="688262"/>
                  </a:cubicBezTo>
                  <a:cubicBezTo>
                    <a:pt x="3132564" y="581524"/>
                    <a:pt x="3057848" y="506807"/>
                    <a:pt x="2956446" y="506807"/>
                  </a:cubicBezTo>
                  <a:cubicBezTo>
                    <a:pt x="2855046" y="506807"/>
                    <a:pt x="2780329" y="581524"/>
                    <a:pt x="2780329" y="688262"/>
                  </a:cubicBezTo>
                  <a:close/>
                  <a:moveTo>
                    <a:pt x="3853046" y="480123"/>
                  </a:moveTo>
                  <a:lnTo>
                    <a:pt x="3772993" y="565513"/>
                  </a:lnTo>
                  <a:cubicBezTo>
                    <a:pt x="3735635" y="528155"/>
                    <a:pt x="3692939" y="506807"/>
                    <a:pt x="3639570" y="506807"/>
                  </a:cubicBezTo>
                  <a:cubicBezTo>
                    <a:pt x="3543506" y="506807"/>
                    <a:pt x="3474126" y="581524"/>
                    <a:pt x="3474126" y="688262"/>
                  </a:cubicBezTo>
                  <a:cubicBezTo>
                    <a:pt x="3474126" y="795000"/>
                    <a:pt x="3543506" y="869717"/>
                    <a:pt x="3639570" y="869717"/>
                  </a:cubicBezTo>
                  <a:cubicBezTo>
                    <a:pt x="3692939" y="869717"/>
                    <a:pt x="3740972" y="843032"/>
                    <a:pt x="3778330" y="811011"/>
                  </a:cubicBezTo>
                  <a:lnTo>
                    <a:pt x="3853046" y="891064"/>
                  </a:lnTo>
                  <a:cubicBezTo>
                    <a:pt x="3799677" y="949770"/>
                    <a:pt x="3724961" y="981792"/>
                    <a:pt x="3644907" y="981792"/>
                  </a:cubicBezTo>
                  <a:cubicBezTo>
                    <a:pt x="3468789" y="981792"/>
                    <a:pt x="3351377" y="853706"/>
                    <a:pt x="3351377" y="688262"/>
                  </a:cubicBezTo>
                  <a:cubicBezTo>
                    <a:pt x="3351377" y="522818"/>
                    <a:pt x="3468789" y="394732"/>
                    <a:pt x="3644907" y="394732"/>
                  </a:cubicBezTo>
                  <a:cubicBezTo>
                    <a:pt x="3724961" y="389396"/>
                    <a:pt x="3799677" y="421417"/>
                    <a:pt x="3853046" y="480123"/>
                  </a:cubicBezTo>
                  <a:close/>
                  <a:moveTo>
                    <a:pt x="4354716" y="544166"/>
                  </a:moveTo>
                  <a:cubicBezTo>
                    <a:pt x="4322694" y="522818"/>
                    <a:pt x="4253314" y="496134"/>
                    <a:pt x="4183934" y="496134"/>
                  </a:cubicBezTo>
                  <a:cubicBezTo>
                    <a:pt x="4114555" y="496134"/>
                    <a:pt x="4077196" y="522818"/>
                    <a:pt x="4077196" y="565513"/>
                  </a:cubicBezTo>
                  <a:cubicBezTo>
                    <a:pt x="4077196" y="602872"/>
                    <a:pt x="4119892" y="613546"/>
                    <a:pt x="4167924" y="624219"/>
                  </a:cubicBezTo>
                  <a:lnTo>
                    <a:pt x="4226630" y="634893"/>
                  </a:lnTo>
                  <a:cubicBezTo>
                    <a:pt x="4349379" y="650904"/>
                    <a:pt x="4424095" y="704273"/>
                    <a:pt x="4424095" y="800337"/>
                  </a:cubicBezTo>
                  <a:cubicBezTo>
                    <a:pt x="4424095" y="907075"/>
                    <a:pt x="4328031" y="981792"/>
                    <a:pt x="4167924" y="981792"/>
                  </a:cubicBezTo>
                  <a:cubicBezTo>
                    <a:pt x="4109218" y="981792"/>
                    <a:pt x="4007817" y="971118"/>
                    <a:pt x="3927763" y="912412"/>
                  </a:cubicBezTo>
                  <a:lnTo>
                    <a:pt x="3986469" y="821685"/>
                  </a:lnTo>
                  <a:cubicBezTo>
                    <a:pt x="4029164" y="853706"/>
                    <a:pt x="4082533" y="880391"/>
                    <a:pt x="4173261" y="880391"/>
                  </a:cubicBezTo>
                  <a:cubicBezTo>
                    <a:pt x="4258651" y="880391"/>
                    <a:pt x="4301347" y="853706"/>
                    <a:pt x="4301347" y="811011"/>
                  </a:cubicBezTo>
                  <a:cubicBezTo>
                    <a:pt x="4301347" y="778989"/>
                    <a:pt x="4269325" y="757642"/>
                    <a:pt x="4205282" y="746968"/>
                  </a:cubicBezTo>
                  <a:lnTo>
                    <a:pt x="4146576" y="741631"/>
                  </a:lnTo>
                  <a:cubicBezTo>
                    <a:pt x="4023827" y="725620"/>
                    <a:pt x="3954448" y="666915"/>
                    <a:pt x="3954448" y="576187"/>
                  </a:cubicBezTo>
                  <a:cubicBezTo>
                    <a:pt x="3954448" y="464112"/>
                    <a:pt x="4045175" y="394732"/>
                    <a:pt x="4183934" y="394732"/>
                  </a:cubicBezTo>
                  <a:cubicBezTo>
                    <a:pt x="4269325" y="394732"/>
                    <a:pt x="4354716" y="416080"/>
                    <a:pt x="4413421" y="453438"/>
                  </a:cubicBezTo>
                  <a:lnTo>
                    <a:pt x="4354716" y="544166"/>
                  </a:lnTo>
                  <a:close/>
                  <a:moveTo>
                    <a:pt x="2422756" y="474786"/>
                  </a:moveTo>
                  <a:lnTo>
                    <a:pt x="2422756" y="266647"/>
                  </a:lnTo>
                  <a:lnTo>
                    <a:pt x="2545505" y="223951"/>
                  </a:lnTo>
                  <a:lnTo>
                    <a:pt x="2545505" y="965781"/>
                  </a:lnTo>
                  <a:lnTo>
                    <a:pt x="2422756" y="965781"/>
                  </a:lnTo>
                  <a:lnTo>
                    <a:pt x="2422756" y="896401"/>
                  </a:lnTo>
                  <a:cubicBezTo>
                    <a:pt x="2385398" y="944434"/>
                    <a:pt x="2326692" y="976455"/>
                    <a:pt x="2246638" y="976455"/>
                  </a:cubicBezTo>
                  <a:cubicBezTo>
                    <a:pt x="2091868" y="976455"/>
                    <a:pt x="1963782" y="853706"/>
                    <a:pt x="1963782" y="682925"/>
                  </a:cubicBezTo>
                  <a:cubicBezTo>
                    <a:pt x="1963782" y="512144"/>
                    <a:pt x="2086531" y="389396"/>
                    <a:pt x="2246638" y="389396"/>
                  </a:cubicBezTo>
                  <a:cubicBezTo>
                    <a:pt x="2326692" y="389396"/>
                    <a:pt x="2385398" y="421417"/>
                    <a:pt x="2422756" y="474786"/>
                  </a:cubicBezTo>
                  <a:close/>
                  <a:moveTo>
                    <a:pt x="2091868" y="688262"/>
                  </a:moveTo>
                  <a:cubicBezTo>
                    <a:pt x="2091868" y="784326"/>
                    <a:pt x="2155911" y="869717"/>
                    <a:pt x="2262649" y="869717"/>
                  </a:cubicBezTo>
                  <a:cubicBezTo>
                    <a:pt x="2364050" y="869717"/>
                    <a:pt x="2433430" y="795000"/>
                    <a:pt x="2433430" y="688262"/>
                  </a:cubicBezTo>
                  <a:cubicBezTo>
                    <a:pt x="2433430" y="586861"/>
                    <a:pt x="2364050" y="506807"/>
                    <a:pt x="2262649" y="506807"/>
                  </a:cubicBezTo>
                  <a:cubicBezTo>
                    <a:pt x="2155911" y="506807"/>
                    <a:pt x="2091868" y="586861"/>
                    <a:pt x="2091868" y="688262"/>
                  </a:cubicBezTo>
                  <a:close/>
                </a:path>
              </a:pathLst>
            </a:custGeom>
            <a:solidFill>
              <a:schemeClr val="bg1"/>
            </a:solidFill>
            <a:ln w="532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157" name="Title 4">
            <a:extLst>
              <a:ext uri="{FF2B5EF4-FFF2-40B4-BE49-F238E27FC236}">
                <a16:creationId xmlns:a16="http://schemas.microsoft.com/office/drawing/2014/main" id="{8DCC915D-AD1C-8044-A2F4-0CD64BDE3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39" y="3297057"/>
            <a:ext cx="5633085" cy="123110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7EE1C6B-8D1F-C647-9C4D-AD8F580A14EF}"/>
              </a:ext>
            </a:extLst>
          </p:cNvPr>
          <p:cNvGrpSpPr/>
          <p:nvPr userDrawn="1"/>
        </p:nvGrpSpPr>
        <p:grpSpPr>
          <a:xfrm>
            <a:off x="565166" y="1003151"/>
            <a:ext cx="3560683" cy="789375"/>
            <a:chOff x="3696232" y="2492065"/>
            <a:chExt cx="4305628" cy="954523"/>
          </a:xfrm>
          <a:solidFill>
            <a:schemeClr val="bg1"/>
          </a:solidFill>
        </p:grpSpPr>
        <p:sp>
          <p:nvSpPr>
            <p:cNvPr id="159" name="Freeform: Shape 28">
              <a:extLst>
                <a:ext uri="{FF2B5EF4-FFF2-40B4-BE49-F238E27FC236}">
                  <a16:creationId xmlns:a16="http://schemas.microsoft.com/office/drawing/2014/main" id="{CC21B62D-C369-8E44-A3BD-D95A0C1A8795}"/>
                </a:ext>
              </a:extLst>
            </p:cNvPr>
            <p:cNvSpPr/>
            <p:nvPr/>
          </p:nvSpPr>
          <p:spPr>
            <a:xfrm>
              <a:off x="3696232" y="2492065"/>
              <a:ext cx="3057186" cy="954523"/>
            </a:xfrm>
            <a:custGeom>
              <a:avLst/>
              <a:gdLst>
                <a:gd name="connsiteX0" fmla="*/ 1408081 w 4208144"/>
                <a:gd name="connsiteY0" fmla="*/ 737711 h 1313878"/>
                <a:gd name="connsiteX1" fmla="*/ 1408081 w 4208144"/>
                <a:gd name="connsiteY1" fmla="*/ 1290161 h 1313878"/>
                <a:gd name="connsiteX2" fmla="*/ 1175004 w 4208144"/>
                <a:gd name="connsiteY2" fmla="*/ 1290161 h 1313878"/>
                <a:gd name="connsiteX3" fmla="*/ 1175004 w 4208144"/>
                <a:gd name="connsiteY3" fmla="*/ 812959 h 1313878"/>
                <a:gd name="connsiteX4" fmla="*/ 1005554 w 4208144"/>
                <a:gd name="connsiteY4" fmla="*/ 618458 h 1313878"/>
                <a:gd name="connsiteX5" fmla="*/ 821722 w 4208144"/>
                <a:gd name="connsiteY5" fmla="*/ 814673 h 1313878"/>
                <a:gd name="connsiteX6" fmla="*/ 821722 w 4208144"/>
                <a:gd name="connsiteY6" fmla="*/ 1290923 h 1313878"/>
                <a:gd name="connsiteX7" fmla="*/ 587502 w 4208144"/>
                <a:gd name="connsiteY7" fmla="*/ 1290923 h 1313878"/>
                <a:gd name="connsiteX8" fmla="*/ 587502 w 4208144"/>
                <a:gd name="connsiteY8" fmla="*/ 812959 h 1313878"/>
                <a:gd name="connsiteX9" fmla="*/ 418052 w 4208144"/>
                <a:gd name="connsiteY9" fmla="*/ 618458 h 1313878"/>
                <a:gd name="connsiteX10" fmla="*/ 234220 w 4208144"/>
                <a:gd name="connsiteY10" fmla="*/ 814673 h 1313878"/>
                <a:gd name="connsiteX11" fmla="*/ 234220 w 4208144"/>
                <a:gd name="connsiteY11" fmla="*/ 1290923 h 1313878"/>
                <a:gd name="connsiteX12" fmla="*/ 0 w 4208144"/>
                <a:gd name="connsiteY12" fmla="*/ 1290923 h 1313878"/>
                <a:gd name="connsiteX13" fmla="*/ 0 w 4208144"/>
                <a:gd name="connsiteY13" fmla="*/ 422243 h 1313878"/>
                <a:gd name="connsiteX14" fmla="*/ 227648 w 4208144"/>
                <a:gd name="connsiteY14" fmla="*/ 422243 h 1313878"/>
                <a:gd name="connsiteX15" fmla="*/ 227648 w 4208144"/>
                <a:gd name="connsiteY15" fmla="*/ 524828 h 1313878"/>
                <a:gd name="connsiteX16" fmla="*/ 483203 w 4208144"/>
                <a:gd name="connsiteY16" fmla="*/ 398240 h 1313878"/>
                <a:gd name="connsiteX17" fmla="*/ 770287 w 4208144"/>
                <a:gd name="connsiteY17" fmla="*/ 546926 h 1313878"/>
                <a:gd name="connsiteX18" fmla="*/ 1065562 w 4208144"/>
                <a:gd name="connsiteY18" fmla="*/ 398240 h 1313878"/>
                <a:gd name="connsiteX19" fmla="*/ 1408081 w 4208144"/>
                <a:gd name="connsiteY19" fmla="*/ 737711 h 1313878"/>
                <a:gd name="connsiteX20" fmla="*/ 2412397 w 4208144"/>
                <a:gd name="connsiteY20" fmla="*/ 1290161 h 1313878"/>
                <a:gd name="connsiteX21" fmla="*/ 2183797 w 4208144"/>
                <a:gd name="connsiteY21" fmla="*/ 1290161 h 1313878"/>
                <a:gd name="connsiteX22" fmla="*/ 2183797 w 4208144"/>
                <a:gd name="connsiteY22" fmla="*/ 1194626 h 1313878"/>
                <a:gd name="connsiteX23" fmla="*/ 1923764 w 4208144"/>
                <a:gd name="connsiteY23" fmla="*/ 1313021 h 1313878"/>
                <a:gd name="connsiteX24" fmla="*/ 1503236 w 4208144"/>
                <a:gd name="connsiteY24" fmla="*/ 855821 h 1313878"/>
                <a:gd name="connsiteX25" fmla="*/ 1923764 w 4208144"/>
                <a:gd name="connsiteY25" fmla="*/ 398621 h 1313878"/>
                <a:gd name="connsiteX26" fmla="*/ 2183797 w 4208144"/>
                <a:gd name="connsiteY26" fmla="*/ 518350 h 1313878"/>
                <a:gd name="connsiteX27" fmla="*/ 2183797 w 4208144"/>
                <a:gd name="connsiteY27" fmla="*/ 422243 h 1313878"/>
                <a:gd name="connsiteX28" fmla="*/ 2412397 w 4208144"/>
                <a:gd name="connsiteY28" fmla="*/ 422243 h 1313878"/>
                <a:gd name="connsiteX29" fmla="*/ 1743075 w 4208144"/>
                <a:gd name="connsiteY29" fmla="*/ 855917 h 1313878"/>
                <a:gd name="connsiteX30" fmla="*/ 1967103 w 4208144"/>
                <a:gd name="connsiteY30" fmla="*/ 1095375 h 1313878"/>
                <a:gd name="connsiteX31" fmla="*/ 2191322 w 4208144"/>
                <a:gd name="connsiteY31" fmla="*/ 855917 h 1313878"/>
                <a:gd name="connsiteX32" fmla="*/ 1967103 w 4208144"/>
                <a:gd name="connsiteY32" fmla="*/ 616363 h 1313878"/>
                <a:gd name="connsiteX33" fmla="*/ 1743075 w 4208144"/>
                <a:gd name="connsiteY33" fmla="*/ 855917 h 1313878"/>
                <a:gd name="connsiteX34" fmla="*/ 2768060 w 4208144"/>
                <a:gd name="connsiteY34" fmla="*/ 731330 h 1313878"/>
                <a:gd name="connsiteX35" fmla="*/ 2850547 w 4208144"/>
                <a:gd name="connsiteY35" fmla="*/ 731330 h 1313878"/>
                <a:gd name="connsiteX36" fmla="*/ 3095625 w 4208144"/>
                <a:gd name="connsiteY36" fmla="*/ 422243 h 1313878"/>
                <a:gd name="connsiteX37" fmla="*/ 3382328 w 4208144"/>
                <a:gd name="connsiteY37" fmla="*/ 422243 h 1313878"/>
                <a:gd name="connsiteX38" fmla="*/ 3039999 w 4208144"/>
                <a:gd name="connsiteY38" fmla="*/ 830771 h 1313878"/>
                <a:gd name="connsiteX39" fmla="*/ 3385280 w 4208144"/>
                <a:gd name="connsiteY39" fmla="*/ 1290542 h 1313878"/>
                <a:gd name="connsiteX40" fmla="*/ 3097245 w 4208144"/>
                <a:gd name="connsiteY40" fmla="*/ 1290542 h 1313878"/>
                <a:gd name="connsiteX41" fmla="*/ 2846928 w 4208144"/>
                <a:gd name="connsiteY41" fmla="*/ 939165 h 1313878"/>
                <a:gd name="connsiteX42" fmla="*/ 2768060 w 4208144"/>
                <a:gd name="connsiteY42" fmla="*/ 939165 h 1313878"/>
                <a:gd name="connsiteX43" fmla="*/ 2768060 w 4208144"/>
                <a:gd name="connsiteY43" fmla="*/ 1290542 h 1313878"/>
                <a:gd name="connsiteX44" fmla="*/ 2533650 w 4208144"/>
                <a:gd name="connsiteY44" fmla="*/ 1290542 h 1313878"/>
                <a:gd name="connsiteX45" fmla="*/ 2533650 w 4208144"/>
                <a:gd name="connsiteY45" fmla="*/ 0 h 1313878"/>
                <a:gd name="connsiteX46" fmla="*/ 2767679 w 4208144"/>
                <a:gd name="connsiteY46" fmla="*/ 0 h 1313878"/>
                <a:gd name="connsiteX47" fmla="*/ 4208050 w 4208144"/>
                <a:gd name="connsiteY47" fmla="*/ 855155 h 1313878"/>
                <a:gd name="connsiteX48" fmla="*/ 4203668 w 4208144"/>
                <a:gd name="connsiteY48" fmla="*/ 934022 h 1313878"/>
                <a:gd name="connsiteX49" fmla="*/ 3587401 w 4208144"/>
                <a:gd name="connsiteY49" fmla="*/ 934022 h 1313878"/>
                <a:gd name="connsiteX50" fmla="*/ 3810000 w 4208144"/>
                <a:gd name="connsiteY50" fmla="*/ 1114425 h 1313878"/>
                <a:gd name="connsiteX51" fmla="*/ 4030695 w 4208144"/>
                <a:gd name="connsiteY51" fmla="*/ 1031653 h 1313878"/>
                <a:gd name="connsiteX52" fmla="*/ 4167664 w 4208144"/>
                <a:gd name="connsiteY52" fmla="*/ 1182148 h 1313878"/>
                <a:gd name="connsiteX53" fmla="*/ 3797237 w 4208144"/>
                <a:gd name="connsiteY53" fmla="*/ 1313879 h 1313878"/>
                <a:gd name="connsiteX54" fmla="*/ 3346133 w 4208144"/>
                <a:gd name="connsiteY54" fmla="*/ 859536 h 1313878"/>
                <a:gd name="connsiteX55" fmla="*/ 3785902 w 4208144"/>
                <a:gd name="connsiteY55" fmla="*/ 398621 h 1313878"/>
                <a:gd name="connsiteX56" fmla="*/ 4208145 w 4208144"/>
                <a:gd name="connsiteY56" fmla="*/ 855821 h 1313878"/>
                <a:gd name="connsiteX57" fmla="*/ 3588925 w 4208144"/>
                <a:gd name="connsiteY57" fmla="*/ 774668 h 1313878"/>
                <a:gd name="connsiteX58" fmla="*/ 3973545 w 4208144"/>
                <a:gd name="connsiteY58" fmla="*/ 774668 h 1313878"/>
                <a:gd name="connsiteX59" fmla="*/ 3784378 w 4208144"/>
                <a:gd name="connsiteY59" fmla="*/ 600932 h 1313878"/>
                <a:gd name="connsiteX60" fmla="*/ 3588639 w 4208144"/>
                <a:gd name="connsiteY60" fmla="*/ 774573 h 131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08144" h="1313878">
                  <a:moveTo>
                    <a:pt x="1408081" y="737711"/>
                  </a:moveTo>
                  <a:lnTo>
                    <a:pt x="1408081" y="1290161"/>
                  </a:lnTo>
                  <a:lnTo>
                    <a:pt x="1175004" y="1290161"/>
                  </a:lnTo>
                  <a:lnTo>
                    <a:pt x="1175004" y="812959"/>
                  </a:lnTo>
                  <a:cubicBezTo>
                    <a:pt x="1175004" y="687324"/>
                    <a:pt x="1111282" y="618458"/>
                    <a:pt x="1005554" y="618458"/>
                  </a:cubicBezTo>
                  <a:cubicBezTo>
                    <a:pt x="905065" y="618458"/>
                    <a:pt x="821722" y="683800"/>
                    <a:pt x="821722" y="814673"/>
                  </a:cubicBezTo>
                  <a:lnTo>
                    <a:pt x="821722" y="1290923"/>
                  </a:lnTo>
                  <a:lnTo>
                    <a:pt x="587502" y="1290923"/>
                  </a:lnTo>
                  <a:lnTo>
                    <a:pt x="587502" y="812959"/>
                  </a:lnTo>
                  <a:cubicBezTo>
                    <a:pt x="587502" y="687324"/>
                    <a:pt x="524732" y="618458"/>
                    <a:pt x="418052" y="618458"/>
                  </a:cubicBezTo>
                  <a:cubicBezTo>
                    <a:pt x="317564" y="618458"/>
                    <a:pt x="234220" y="683800"/>
                    <a:pt x="234220" y="814673"/>
                  </a:cubicBezTo>
                  <a:lnTo>
                    <a:pt x="234220" y="1290923"/>
                  </a:lnTo>
                  <a:lnTo>
                    <a:pt x="0" y="1290923"/>
                  </a:lnTo>
                  <a:lnTo>
                    <a:pt x="0" y="422243"/>
                  </a:lnTo>
                  <a:lnTo>
                    <a:pt x="227648" y="422243"/>
                  </a:lnTo>
                  <a:lnTo>
                    <a:pt x="227648" y="524828"/>
                  </a:lnTo>
                  <a:cubicBezTo>
                    <a:pt x="289655" y="432435"/>
                    <a:pt x="384620" y="398240"/>
                    <a:pt x="483203" y="398240"/>
                  </a:cubicBezTo>
                  <a:cubicBezTo>
                    <a:pt x="608838" y="398240"/>
                    <a:pt x="711803" y="454724"/>
                    <a:pt x="770287" y="546926"/>
                  </a:cubicBezTo>
                  <a:cubicBezTo>
                    <a:pt x="836962" y="437388"/>
                    <a:pt x="951262" y="398240"/>
                    <a:pt x="1065562" y="398240"/>
                  </a:cubicBezTo>
                  <a:cubicBezTo>
                    <a:pt x="1269968" y="398240"/>
                    <a:pt x="1408081" y="535972"/>
                    <a:pt x="1408081" y="737711"/>
                  </a:cubicBezTo>
                  <a:close/>
                  <a:moveTo>
                    <a:pt x="2412397" y="1290161"/>
                  </a:moveTo>
                  <a:lnTo>
                    <a:pt x="2183797" y="1290161"/>
                  </a:lnTo>
                  <a:lnTo>
                    <a:pt x="2183797" y="1194626"/>
                  </a:lnTo>
                  <a:cubicBezTo>
                    <a:pt x="2127314" y="1264539"/>
                    <a:pt x="2043113" y="1313021"/>
                    <a:pt x="1923764" y="1313021"/>
                  </a:cubicBezTo>
                  <a:cubicBezTo>
                    <a:pt x="1684115" y="1313021"/>
                    <a:pt x="1503236" y="1116616"/>
                    <a:pt x="1503236" y="855821"/>
                  </a:cubicBezTo>
                  <a:cubicBezTo>
                    <a:pt x="1503236" y="595027"/>
                    <a:pt x="1684211" y="398621"/>
                    <a:pt x="1923764" y="398621"/>
                  </a:cubicBezTo>
                  <a:cubicBezTo>
                    <a:pt x="2043589" y="398621"/>
                    <a:pt x="2126456" y="446913"/>
                    <a:pt x="2183797" y="518350"/>
                  </a:cubicBezTo>
                  <a:lnTo>
                    <a:pt x="2183797" y="422243"/>
                  </a:lnTo>
                  <a:lnTo>
                    <a:pt x="2412397" y="422243"/>
                  </a:lnTo>
                  <a:close/>
                  <a:moveTo>
                    <a:pt x="1743075" y="855917"/>
                  </a:moveTo>
                  <a:cubicBezTo>
                    <a:pt x="1743075" y="988505"/>
                    <a:pt x="1830038" y="1095375"/>
                    <a:pt x="1967103" y="1095375"/>
                  </a:cubicBezTo>
                  <a:cubicBezTo>
                    <a:pt x="2100453" y="1095375"/>
                    <a:pt x="2191322" y="992696"/>
                    <a:pt x="2191322" y="855917"/>
                  </a:cubicBezTo>
                  <a:cubicBezTo>
                    <a:pt x="2191322" y="719138"/>
                    <a:pt x="2100834" y="616363"/>
                    <a:pt x="1967103" y="616363"/>
                  </a:cubicBezTo>
                  <a:cubicBezTo>
                    <a:pt x="1829562" y="616553"/>
                    <a:pt x="1743075" y="723329"/>
                    <a:pt x="1743075" y="855917"/>
                  </a:cubicBezTo>
                  <a:close/>
                  <a:moveTo>
                    <a:pt x="2768060" y="731330"/>
                  </a:moveTo>
                  <a:lnTo>
                    <a:pt x="2850547" y="731330"/>
                  </a:lnTo>
                  <a:lnTo>
                    <a:pt x="3095625" y="422243"/>
                  </a:lnTo>
                  <a:lnTo>
                    <a:pt x="3382328" y="422243"/>
                  </a:lnTo>
                  <a:lnTo>
                    <a:pt x="3039999" y="830771"/>
                  </a:lnTo>
                  <a:lnTo>
                    <a:pt x="3385280" y="1290542"/>
                  </a:lnTo>
                  <a:lnTo>
                    <a:pt x="3097245" y="1290542"/>
                  </a:lnTo>
                  <a:lnTo>
                    <a:pt x="2846928" y="939165"/>
                  </a:lnTo>
                  <a:lnTo>
                    <a:pt x="2768060" y="939165"/>
                  </a:lnTo>
                  <a:lnTo>
                    <a:pt x="2768060" y="1290542"/>
                  </a:lnTo>
                  <a:lnTo>
                    <a:pt x="2533650" y="1290542"/>
                  </a:lnTo>
                  <a:lnTo>
                    <a:pt x="2533650" y="0"/>
                  </a:lnTo>
                  <a:lnTo>
                    <a:pt x="2767679" y="0"/>
                  </a:lnTo>
                  <a:close/>
                  <a:moveTo>
                    <a:pt x="4208050" y="855155"/>
                  </a:moveTo>
                  <a:cubicBezTo>
                    <a:pt x="4208164" y="881507"/>
                    <a:pt x="4206698" y="907843"/>
                    <a:pt x="4203668" y="934022"/>
                  </a:cubicBezTo>
                  <a:lnTo>
                    <a:pt x="3587401" y="934022"/>
                  </a:lnTo>
                  <a:cubicBezTo>
                    <a:pt x="3612547" y="1059275"/>
                    <a:pt x="3700367" y="1114425"/>
                    <a:pt x="3810000" y="1114425"/>
                  </a:cubicBezTo>
                  <a:cubicBezTo>
                    <a:pt x="3890886" y="1112977"/>
                    <a:pt x="3968810" y="1083755"/>
                    <a:pt x="4030695" y="1031653"/>
                  </a:cubicBezTo>
                  <a:lnTo>
                    <a:pt x="4167664" y="1182148"/>
                  </a:lnTo>
                  <a:cubicBezTo>
                    <a:pt x="4068890" y="1272635"/>
                    <a:pt x="3943350" y="1313879"/>
                    <a:pt x="3797237" y="1313879"/>
                  </a:cubicBezTo>
                  <a:cubicBezTo>
                    <a:pt x="3530537" y="1313879"/>
                    <a:pt x="3346133" y="1132904"/>
                    <a:pt x="3346133" y="859536"/>
                  </a:cubicBezTo>
                  <a:cubicBezTo>
                    <a:pt x="3346133" y="586169"/>
                    <a:pt x="3525870" y="398621"/>
                    <a:pt x="3785902" y="398621"/>
                  </a:cubicBezTo>
                  <a:cubicBezTo>
                    <a:pt x="4036124" y="398621"/>
                    <a:pt x="4207288" y="584740"/>
                    <a:pt x="4208145" y="855821"/>
                  </a:cubicBezTo>
                  <a:close/>
                  <a:moveTo>
                    <a:pt x="3588925" y="774668"/>
                  </a:moveTo>
                  <a:lnTo>
                    <a:pt x="3973545" y="774668"/>
                  </a:lnTo>
                  <a:cubicBezTo>
                    <a:pt x="3951923" y="663702"/>
                    <a:pt x="3884676" y="600932"/>
                    <a:pt x="3784378" y="600932"/>
                  </a:cubicBezTo>
                  <a:cubicBezTo>
                    <a:pt x="3673697" y="600075"/>
                    <a:pt x="3609213" y="666750"/>
                    <a:pt x="3588639" y="774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B63CC544-4FC1-E247-9E0C-44494019E484}"/>
                </a:ext>
              </a:extLst>
            </p:cNvPr>
            <p:cNvGrpSpPr/>
            <p:nvPr/>
          </p:nvGrpSpPr>
          <p:grpSpPr>
            <a:xfrm>
              <a:off x="7165535" y="2496239"/>
              <a:ext cx="836325" cy="950349"/>
              <a:chOff x="10416953" y="250714"/>
              <a:chExt cx="1151181" cy="1308133"/>
            </a:xfrm>
            <a:grpFill/>
          </p:grpSpPr>
          <p:sp>
            <p:nvSpPr>
              <p:cNvPr id="161" name="Freeform: Shape 30">
                <a:extLst>
                  <a:ext uri="{FF2B5EF4-FFF2-40B4-BE49-F238E27FC236}">
                    <a16:creationId xmlns:a16="http://schemas.microsoft.com/office/drawing/2014/main" id="{0BC79C28-2F96-5343-B933-6719C31924FD}"/>
                  </a:ext>
                </a:extLst>
              </p:cNvPr>
              <p:cNvSpPr/>
              <p:nvPr/>
            </p:nvSpPr>
            <p:spPr>
              <a:xfrm>
                <a:off x="10416953" y="250714"/>
                <a:ext cx="297932" cy="297942"/>
              </a:xfrm>
              <a:custGeom>
                <a:avLst/>
                <a:gdLst>
                  <a:gd name="connsiteX0" fmla="*/ 297932 w 297932"/>
                  <a:gd name="connsiteY0" fmla="*/ 150638 h 297942"/>
                  <a:gd name="connsiteX1" fmla="*/ 147304 w 297932"/>
                  <a:gd name="connsiteY1" fmla="*/ 297932 h 297942"/>
                  <a:gd name="connsiteX2" fmla="*/ 10 w 297932"/>
                  <a:gd name="connsiteY2" fmla="*/ 147304 h 297942"/>
                  <a:gd name="connsiteX3" fmla="*/ 150638 w 297932"/>
                  <a:gd name="connsiteY3" fmla="*/ 10 h 297942"/>
                  <a:gd name="connsiteX4" fmla="*/ 297932 w 297932"/>
                  <a:gd name="connsiteY4" fmla="*/ 147304 h 297942"/>
                  <a:gd name="connsiteX5" fmla="*/ 297932 w 297932"/>
                  <a:gd name="connsiteY5" fmla="*/ 150257 h 29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7932" h="297942">
                    <a:moveTo>
                      <a:pt x="297932" y="150638"/>
                    </a:moveTo>
                    <a:cubicBezTo>
                      <a:pt x="297009" y="232905"/>
                      <a:pt x="229571" y="298856"/>
                      <a:pt x="147304" y="297932"/>
                    </a:cubicBezTo>
                    <a:cubicBezTo>
                      <a:pt x="65037" y="297009"/>
                      <a:pt x="-914" y="229572"/>
                      <a:pt x="10" y="147304"/>
                    </a:cubicBezTo>
                    <a:cubicBezTo>
                      <a:pt x="933" y="65035"/>
                      <a:pt x="68371" y="-912"/>
                      <a:pt x="150638" y="10"/>
                    </a:cubicBezTo>
                    <a:cubicBezTo>
                      <a:pt x="231610" y="915"/>
                      <a:pt x="297028" y="66334"/>
                      <a:pt x="297932" y="147304"/>
                    </a:cubicBezTo>
                    <a:cubicBezTo>
                      <a:pt x="297932" y="148352"/>
                      <a:pt x="297932" y="149304"/>
                      <a:pt x="297932" y="1502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ID4096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31">
                <a:extLst>
                  <a:ext uri="{FF2B5EF4-FFF2-40B4-BE49-F238E27FC236}">
                    <a16:creationId xmlns:a16="http://schemas.microsoft.com/office/drawing/2014/main" id="{C8BEEA22-2461-2949-A907-E11B076A2BB9}"/>
                  </a:ext>
                </a:extLst>
              </p:cNvPr>
              <p:cNvSpPr/>
              <p:nvPr/>
            </p:nvSpPr>
            <p:spPr>
              <a:xfrm>
                <a:off x="10449423" y="668052"/>
                <a:ext cx="233267" cy="868394"/>
              </a:xfrm>
              <a:custGeom>
                <a:avLst/>
                <a:gdLst>
                  <a:gd name="connsiteX0" fmla="*/ 0 w 233267"/>
                  <a:gd name="connsiteY0" fmla="*/ 0 h 868394"/>
                  <a:gd name="connsiteX1" fmla="*/ 233267 w 233267"/>
                  <a:gd name="connsiteY1" fmla="*/ 0 h 868394"/>
                  <a:gd name="connsiteX2" fmla="*/ 233267 w 233267"/>
                  <a:gd name="connsiteY2" fmla="*/ 868394 h 868394"/>
                  <a:gd name="connsiteX3" fmla="*/ 0 w 233267"/>
                  <a:gd name="connsiteY3" fmla="*/ 868394 h 86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267" h="868394">
                    <a:moveTo>
                      <a:pt x="0" y="0"/>
                    </a:moveTo>
                    <a:lnTo>
                      <a:pt x="233267" y="0"/>
                    </a:lnTo>
                    <a:lnTo>
                      <a:pt x="233267" y="868394"/>
                    </a:lnTo>
                    <a:lnTo>
                      <a:pt x="0" y="8683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ID4096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32">
                <a:extLst>
                  <a:ext uri="{FF2B5EF4-FFF2-40B4-BE49-F238E27FC236}">
                    <a16:creationId xmlns:a16="http://schemas.microsoft.com/office/drawing/2014/main" id="{5155C195-1BCC-234F-8152-D61A39591EDF}"/>
                  </a:ext>
                </a:extLst>
              </p:cNvPr>
              <p:cNvSpPr/>
              <p:nvPr/>
            </p:nvSpPr>
            <p:spPr>
              <a:xfrm>
                <a:off x="10787846" y="409829"/>
                <a:ext cx="780288" cy="1149018"/>
              </a:xfrm>
              <a:custGeom>
                <a:avLst/>
                <a:gdLst>
                  <a:gd name="connsiteX0" fmla="*/ 716471 w 780288"/>
                  <a:gd name="connsiteY0" fmla="*/ 466058 h 1149018"/>
                  <a:gd name="connsiteX1" fmla="*/ 401384 w 780288"/>
                  <a:gd name="connsiteY1" fmla="*/ 466058 h 1149018"/>
                  <a:gd name="connsiteX2" fmla="*/ 401384 w 780288"/>
                  <a:gd name="connsiteY2" fmla="*/ 783241 h 1149018"/>
                  <a:gd name="connsiteX3" fmla="*/ 531495 w 780288"/>
                  <a:gd name="connsiteY3" fmla="*/ 931164 h 1149018"/>
                  <a:gd name="connsiteX4" fmla="*/ 694563 w 780288"/>
                  <a:gd name="connsiteY4" fmla="*/ 874776 h 1149018"/>
                  <a:gd name="connsiteX5" fmla="*/ 780288 w 780288"/>
                  <a:gd name="connsiteY5" fmla="*/ 1057466 h 1149018"/>
                  <a:gd name="connsiteX6" fmla="*/ 492538 w 780288"/>
                  <a:gd name="connsiteY6" fmla="*/ 1149001 h 1149018"/>
                  <a:gd name="connsiteX7" fmla="*/ 167640 w 780288"/>
                  <a:gd name="connsiteY7" fmla="*/ 802005 h 1149018"/>
                  <a:gd name="connsiteX8" fmla="*/ 167640 w 780288"/>
                  <a:gd name="connsiteY8" fmla="*/ 466058 h 1149018"/>
                  <a:gd name="connsiteX9" fmla="*/ 0 w 780288"/>
                  <a:gd name="connsiteY9" fmla="*/ 466058 h 1149018"/>
                  <a:gd name="connsiteX10" fmla="*/ 0 w 780288"/>
                  <a:gd name="connsiteY10" fmla="*/ 258223 h 1149018"/>
                  <a:gd name="connsiteX11" fmla="*/ 167640 w 780288"/>
                  <a:gd name="connsiteY11" fmla="*/ 258223 h 1149018"/>
                  <a:gd name="connsiteX12" fmla="*/ 167640 w 780288"/>
                  <a:gd name="connsiteY12" fmla="*/ 0 h 1149018"/>
                  <a:gd name="connsiteX13" fmla="*/ 401574 w 780288"/>
                  <a:gd name="connsiteY13" fmla="*/ 0 h 1149018"/>
                  <a:gd name="connsiteX14" fmla="*/ 401574 w 780288"/>
                  <a:gd name="connsiteY14" fmla="*/ 258223 h 1149018"/>
                  <a:gd name="connsiteX15" fmla="*/ 716852 w 780288"/>
                  <a:gd name="connsiteY15" fmla="*/ 258223 h 114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80288" h="1149018">
                    <a:moveTo>
                      <a:pt x="716471" y="466058"/>
                    </a:moveTo>
                    <a:lnTo>
                      <a:pt x="401384" y="466058"/>
                    </a:lnTo>
                    <a:lnTo>
                      <a:pt x="401384" y="783241"/>
                    </a:lnTo>
                    <a:cubicBezTo>
                      <a:pt x="401384" y="891635"/>
                      <a:pt x="458534" y="931164"/>
                      <a:pt x="531495" y="931164"/>
                    </a:cubicBezTo>
                    <a:cubicBezTo>
                      <a:pt x="587121" y="931164"/>
                      <a:pt x="647224" y="903351"/>
                      <a:pt x="694563" y="874776"/>
                    </a:cubicBezTo>
                    <a:lnTo>
                      <a:pt x="780288" y="1057466"/>
                    </a:lnTo>
                    <a:cubicBezTo>
                      <a:pt x="696563" y="1117835"/>
                      <a:pt x="595751" y="1149896"/>
                      <a:pt x="492538" y="1149001"/>
                    </a:cubicBezTo>
                    <a:cubicBezTo>
                      <a:pt x="277082" y="1149001"/>
                      <a:pt x="167640" y="1027271"/>
                      <a:pt x="167640" y="802005"/>
                    </a:cubicBezTo>
                    <a:lnTo>
                      <a:pt x="167640" y="466058"/>
                    </a:lnTo>
                    <a:lnTo>
                      <a:pt x="0" y="466058"/>
                    </a:lnTo>
                    <a:lnTo>
                      <a:pt x="0" y="258223"/>
                    </a:lnTo>
                    <a:lnTo>
                      <a:pt x="167640" y="258223"/>
                    </a:lnTo>
                    <a:lnTo>
                      <a:pt x="167640" y="0"/>
                    </a:lnTo>
                    <a:lnTo>
                      <a:pt x="401574" y="0"/>
                    </a:lnTo>
                    <a:lnTo>
                      <a:pt x="401574" y="258223"/>
                    </a:lnTo>
                    <a:lnTo>
                      <a:pt x="716852" y="2582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ID4096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FD1A97C8-D7C8-0C40-8781-1C5A7667A4DF}"/>
              </a:ext>
            </a:extLst>
          </p:cNvPr>
          <p:cNvGrpSpPr/>
          <p:nvPr userDrawn="1"/>
        </p:nvGrpSpPr>
        <p:grpSpPr>
          <a:xfrm>
            <a:off x="565166" y="1979256"/>
            <a:ext cx="3969136" cy="768235"/>
            <a:chOff x="3696232" y="3672384"/>
            <a:chExt cx="4799535" cy="928960"/>
          </a:xfrm>
          <a:solidFill>
            <a:schemeClr val="bg1"/>
          </a:solidFill>
        </p:grpSpPr>
        <p:sp>
          <p:nvSpPr>
            <p:cNvPr id="165" name="Freeform: Shape 34">
              <a:extLst>
                <a:ext uri="{FF2B5EF4-FFF2-40B4-BE49-F238E27FC236}">
                  <a16:creationId xmlns:a16="http://schemas.microsoft.com/office/drawing/2014/main" id="{B54DDCFA-2C38-9047-BF19-5D51CD886976}"/>
                </a:ext>
              </a:extLst>
            </p:cNvPr>
            <p:cNvSpPr/>
            <p:nvPr/>
          </p:nvSpPr>
          <p:spPr>
            <a:xfrm>
              <a:off x="5534491" y="3674169"/>
              <a:ext cx="662236" cy="666051"/>
            </a:xfrm>
            <a:custGeom>
              <a:avLst/>
              <a:gdLst>
                <a:gd name="connsiteX0" fmla="*/ 463678 w 909162"/>
                <a:gd name="connsiteY0" fmla="*/ 217646 h 914400"/>
                <a:gd name="connsiteX1" fmla="*/ 239459 w 909162"/>
                <a:gd name="connsiteY1" fmla="*/ 457200 h 914400"/>
                <a:gd name="connsiteX2" fmla="*/ 463678 w 909162"/>
                <a:gd name="connsiteY2" fmla="*/ 696658 h 914400"/>
                <a:gd name="connsiteX3" fmla="*/ 687706 w 909162"/>
                <a:gd name="connsiteY3" fmla="*/ 457200 h 914400"/>
                <a:gd name="connsiteX4" fmla="*/ 463678 w 909162"/>
                <a:gd name="connsiteY4" fmla="*/ 217646 h 914400"/>
                <a:gd name="connsiteX5" fmla="*/ 420148 w 909162"/>
                <a:gd name="connsiteY5" fmla="*/ 0 h 914400"/>
                <a:gd name="connsiteX6" fmla="*/ 680181 w 909162"/>
                <a:gd name="connsiteY6" fmla="*/ 119729 h 914400"/>
                <a:gd name="connsiteX7" fmla="*/ 680181 w 909162"/>
                <a:gd name="connsiteY7" fmla="*/ 24479 h 914400"/>
                <a:gd name="connsiteX8" fmla="*/ 908781 w 909162"/>
                <a:gd name="connsiteY8" fmla="*/ 24479 h 914400"/>
                <a:gd name="connsiteX9" fmla="*/ 909162 w 909162"/>
                <a:gd name="connsiteY9" fmla="*/ 892302 h 914400"/>
                <a:gd name="connsiteX10" fmla="*/ 680562 w 909162"/>
                <a:gd name="connsiteY10" fmla="*/ 892302 h 914400"/>
                <a:gd name="connsiteX11" fmla="*/ 680562 w 909162"/>
                <a:gd name="connsiteY11" fmla="*/ 796480 h 914400"/>
                <a:gd name="connsiteX12" fmla="*/ 420529 w 909162"/>
                <a:gd name="connsiteY12" fmla="*/ 914400 h 914400"/>
                <a:gd name="connsiteX13" fmla="*/ 0 w 909162"/>
                <a:gd name="connsiteY13" fmla="*/ 457200 h 914400"/>
                <a:gd name="connsiteX14" fmla="*/ 420148 w 909162"/>
                <a:gd name="connsiteY1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9162" h="914400">
                  <a:moveTo>
                    <a:pt x="463678" y="217646"/>
                  </a:moveTo>
                  <a:cubicBezTo>
                    <a:pt x="326327" y="217932"/>
                    <a:pt x="239459" y="324993"/>
                    <a:pt x="239459" y="457200"/>
                  </a:cubicBezTo>
                  <a:cubicBezTo>
                    <a:pt x="239459" y="589692"/>
                    <a:pt x="326327" y="696658"/>
                    <a:pt x="463678" y="696658"/>
                  </a:cubicBezTo>
                  <a:cubicBezTo>
                    <a:pt x="597028" y="696658"/>
                    <a:pt x="687706" y="593978"/>
                    <a:pt x="687706" y="457200"/>
                  </a:cubicBezTo>
                  <a:cubicBezTo>
                    <a:pt x="687706" y="320421"/>
                    <a:pt x="597123" y="217646"/>
                    <a:pt x="463678" y="217646"/>
                  </a:cubicBezTo>
                  <a:close/>
                  <a:moveTo>
                    <a:pt x="420148" y="0"/>
                  </a:moveTo>
                  <a:cubicBezTo>
                    <a:pt x="539972" y="0"/>
                    <a:pt x="622840" y="48387"/>
                    <a:pt x="680181" y="119729"/>
                  </a:cubicBezTo>
                  <a:lnTo>
                    <a:pt x="680181" y="24479"/>
                  </a:lnTo>
                  <a:lnTo>
                    <a:pt x="908781" y="24479"/>
                  </a:lnTo>
                  <a:lnTo>
                    <a:pt x="909162" y="892302"/>
                  </a:lnTo>
                  <a:lnTo>
                    <a:pt x="680562" y="892302"/>
                  </a:lnTo>
                  <a:lnTo>
                    <a:pt x="680562" y="796480"/>
                  </a:lnTo>
                  <a:cubicBezTo>
                    <a:pt x="624078" y="866775"/>
                    <a:pt x="539782" y="914400"/>
                    <a:pt x="420529" y="914400"/>
                  </a:cubicBezTo>
                  <a:cubicBezTo>
                    <a:pt x="180499" y="914400"/>
                    <a:pt x="0" y="718185"/>
                    <a:pt x="0" y="457200"/>
                  </a:cubicBezTo>
                  <a:cubicBezTo>
                    <a:pt x="0" y="196215"/>
                    <a:pt x="180975" y="0"/>
                    <a:pt x="42014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6" name="Graphic 71">
              <a:extLst>
                <a:ext uri="{FF2B5EF4-FFF2-40B4-BE49-F238E27FC236}">
                  <a16:creationId xmlns:a16="http://schemas.microsoft.com/office/drawing/2014/main" id="{B870E617-DACA-A44E-888D-6986D6D1BD73}"/>
                </a:ext>
              </a:extLst>
            </p:cNvPr>
            <p:cNvSpPr/>
            <p:nvPr/>
          </p:nvSpPr>
          <p:spPr>
            <a:xfrm>
              <a:off x="4442787" y="3672384"/>
              <a:ext cx="1025787" cy="649123"/>
            </a:xfrm>
            <a:custGeom>
              <a:avLst/>
              <a:gdLst>
                <a:gd name="connsiteX0" fmla="*/ 1025148 w 1025787"/>
                <a:gd name="connsiteY0" fmla="*/ 245719 h 649123"/>
                <a:gd name="connsiteX1" fmla="*/ 1025148 w 1025787"/>
                <a:gd name="connsiteY1" fmla="*/ 648472 h 649123"/>
                <a:gd name="connsiteX2" fmla="*/ 855305 w 1025787"/>
                <a:gd name="connsiteY2" fmla="*/ 648472 h 649123"/>
                <a:gd name="connsiteX3" fmla="*/ 855305 w 1025787"/>
                <a:gd name="connsiteY3" fmla="*/ 300807 h 649123"/>
                <a:gd name="connsiteX4" fmla="*/ 731877 w 1025787"/>
                <a:gd name="connsiteY4" fmla="*/ 159271 h 649123"/>
                <a:gd name="connsiteX5" fmla="*/ 597973 w 1025787"/>
                <a:gd name="connsiteY5" fmla="*/ 302194 h 649123"/>
                <a:gd name="connsiteX6" fmla="*/ 597973 w 1025787"/>
                <a:gd name="connsiteY6" fmla="*/ 648749 h 649123"/>
                <a:gd name="connsiteX7" fmla="*/ 428200 w 1025787"/>
                <a:gd name="connsiteY7" fmla="*/ 648749 h 649123"/>
                <a:gd name="connsiteX8" fmla="*/ 428200 w 1025787"/>
                <a:gd name="connsiteY8" fmla="*/ 300807 h 649123"/>
                <a:gd name="connsiteX9" fmla="*/ 304772 w 1025787"/>
                <a:gd name="connsiteY9" fmla="*/ 159271 h 649123"/>
                <a:gd name="connsiteX10" fmla="*/ 170868 w 1025787"/>
                <a:gd name="connsiteY10" fmla="*/ 302194 h 649123"/>
                <a:gd name="connsiteX11" fmla="*/ 170868 w 1025787"/>
                <a:gd name="connsiteY11" fmla="*/ 648749 h 649123"/>
                <a:gd name="connsiteX12" fmla="*/ -224 w 1025787"/>
                <a:gd name="connsiteY12" fmla="*/ 648749 h 649123"/>
                <a:gd name="connsiteX13" fmla="*/ -224 w 1025787"/>
                <a:gd name="connsiteY13" fmla="*/ 16209 h 649123"/>
                <a:gd name="connsiteX14" fmla="*/ 165595 w 1025787"/>
                <a:gd name="connsiteY14" fmla="*/ 16209 h 649123"/>
                <a:gd name="connsiteX15" fmla="*/ 165595 w 1025787"/>
                <a:gd name="connsiteY15" fmla="*/ 91001 h 649123"/>
                <a:gd name="connsiteX16" fmla="*/ 351743 w 1025787"/>
                <a:gd name="connsiteY16" fmla="*/ -373 h 649123"/>
                <a:gd name="connsiteX17" fmla="*/ 560716 w 1025787"/>
                <a:gd name="connsiteY17" fmla="*/ 108068 h 649123"/>
                <a:gd name="connsiteX18" fmla="*/ 775795 w 1025787"/>
                <a:gd name="connsiteY18" fmla="*/ -373 h 649123"/>
                <a:gd name="connsiteX19" fmla="*/ 1025564 w 1025787"/>
                <a:gd name="connsiteY19" fmla="*/ 245996 h 64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5787" h="649123">
                  <a:moveTo>
                    <a:pt x="1025148" y="245719"/>
                  </a:moveTo>
                  <a:lnTo>
                    <a:pt x="1025148" y="648472"/>
                  </a:lnTo>
                  <a:lnTo>
                    <a:pt x="855305" y="648472"/>
                  </a:lnTo>
                  <a:lnTo>
                    <a:pt x="855305" y="300807"/>
                  </a:lnTo>
                  <a:cubicBezTo>
                    <a:pt x="855305" y="209502"/>
                    <a:pt x="808959" y="159271"/>
                    <a:pt x="731877" y="159271"/>
                  </a:cubicBezTo>
                  <a:cubicBezTo>
                    <a:pt x="658681" y="159271"/>
                    <a:pt x="597973" y="206866"/>
                    <a:pt x="597973" y="302194"/>
                  </a:cubicBezTo>
                  <a:lnTo>
                    <a:pt x="597973" y="648749"/>
                  </a:lnTo>
                  <a:lnTo>
                    <a:pt x="428200" y="648749"/>
                  </a:lnTo>
                  <a:lnTo>
                    <a:pt x="428200" y="300807"/>
                  </a:lnTo>
                  <a:cubicBezTo>
                    <a:pt x="428200" y="209502"/>
                    <a:pt x="382409" y="159271"/>
                    <a:pt x="304772" y="159271"/>
                  </a:cubicBezTo>
                  <a:cubicBezTo>
                    <a:pt x="231576" y="159271"/>
                    <a:pt x="170868" y="206866"/>
                    <a:pt x="170868" y="302194"/>
                  </a:cubicBezTo>
                  <a:lnTo>
                    <a:pt x="170868" y="648749"/>
                  </a:lnTo>
                  <a:lnTo>
                    <a:pt x="-224" y="648749"/>
                  </a:lnTo>
                  <a:lnTo>
                    <a:pt x="-224" y="16209"/>
                  </a:lnTo>
                  <a:lnTo>
                    <a:pt x="165595" y="16209"/>
                  </a:lnTo>
                  <a:lnTo>
                    <a:pt x="165595" y="91001"/>
                  </a:lnTo>
                  <a:cubicBezTo>
                    <a:pt x="210623" y="23840"/>
                    <a:pt x="279934" y="-373"/>
                    <a:pt x="351743" y="-373"/>
                  </a:cubicBezTo>
                  <a:cubicBezTo>
                    <a:pt x="443116" y="-373"/>
                    <a:pt x="518255" y="40769"/>
                    <a:pt x="560716" y="108068"/>
                  </a:cubicBezTo>
                  <a:cubicBezTo>
                    <a:pt x="609699" y="27656"/>
                    <a:pt x="692539" y="-373"/>
                    <a:pt x="775795" y="-373"/>
                  </a:cubicBezTo>
                  <a:cubicBezTo>
                    <a:pt x="924685" y="-720"/>
                    <a:pt x="1025564" y="99187"/>
                    <a:pt x="1025564" y="245996"/>
                  </a:cubicBezTo>
                  <a:close/>
                </a:path>
              </a:pathLst>
            </a:custGeom>
            <a:grpFill/>
            <a:ln w="68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7" name="Graphic 76">
              <a:extLst>
                <a:ext uri="{FF2B5EF4-FFF2-40B4-BE49-F238E27FC236}">
                  <a16:creationId xmlns:a16="http://schemas.microsoft.com/office/drawing/2014/main" id="{726FAEB2-BBBD-5744-B796-873172D6B366}"/>
                </a:ext>
              </a:extLst>
            </p:cNvPr>
            <p:cNvSpPr/>
            <p:nvPr/>
          </p:nvSpPr>
          <p:spPr>
            <a:xfrm>
              <a:off x="6281207" y="3693830"/>
              <a:ext cx="554348" cy="632262"/>
            </a:xfrm>
            <a:custGeom>
              <a:avLst/>
              <a:gdLst>
                <a:gd name="connsiteX0" fmla="*/ 546578 w 554348"/>
                <a:gd name="connsiteY0" fmla="*/ 124468 h 632262"/>
                <a:gd name="connsiteX1" fmla="*/ 234922 w 554348"/>
                <a:gd name="connsiteY1" fmla="*/ 480251 h 632262"/>
                <a:gd name="connsiteX2" fmla="*/ 554348 w 554348"/>
                <a:gd name="connsiteY2" fmla="*/ 480251 h 632262"/>
                <a:gd name="connsiteX3" fmla="*/ 554348 w 554348"/>
                <a:gd name="connsiteY3" fmla="*/ 632263 h 632262"/>
                <a:gd name="connsiteX4" fmla="*/ 0 w 554348"/>
                <a:gd name="connsiteY4" fmla="*/ 632263 h 632262"/>
                <a:gd name="connsiteX5" fmla="*/ 0 w 554348"/>
                <a:gd name="connsiteY5" fmla="*/ 509529 h 632262"/>
                <a:gd name="connsiteX6" fmla="*/ 318941 w 554348"/>
                <a:gd name="connsiteY6" fmla="*/ 151527 h 632262"/>
                <a:gd name="connsiteX7" fmla="*/ 11101 w 554348"/>
                <a:gd name="connsiteY7" fmla="*/ 151527 h 632262"/>
                <a:gd name="connsiteX8" fmla="*/ 11101 w 554348"/>
                <a:gd name="connsiteY8" fmla="*/ 0 h 632262"/>
                <a:gd name="connsiteX9" fmla="*/ 546578 w 554348"/>
                <a:gd name="connsiteY9" fmla="*/ 0 h 632262"/>
                <a:gd name="connsiteX10" fmla="*/ 546578 w 554348"/>
                <a:gd name="connsiteY10" fmla="*/ 124468 h 63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4348" h="632262">
                  <a:moveTo>
                    <a:pt x="546578" y="124468"/>
                  </a:moveTo>
                  <a:lnTo>
                    <a:pt x="234922" y="480251"/>
                  </a:lnTo>
                  <a:lnTo>
                    <a:pt x="554348" y="480251"/>
                  </a:lnTo>
                  <a:lnTo>
                    <a:pt x="554348" y="632263"/>
                  </a:lnTo>
                  <a:lnTo>
                    <a:pt x="0" y="632263"/>
                  </a:lnTo>
                  <a:lnTo>
                    <a:pt x="0" y="509529"/>
                  </a:lnTo>
                  <a:lnTo>
                    <a:pt x="318941" y="151527"/>
                  </a:lnTo>
                  <a:lnTo>
                    <a:pt x="11101" y="151527"/>
                  </a:lnTo>
                  <a:lnTo>
                    <a:pt x="11101" y="0"/>
                  </a:lnTo>
                  <a:lnTo>
                    <a:pt x="546578" y="0"/>
                  </a:lnTo>
                  <a:lnTo>
                    <a:pt x="546578" y="124468"/>
                  </a:lnTo>
                  <a:close/>
                </a:path>
              </a:pathLst>
            </a:custGeom>
            <a:grpFill/>
            <a:ln w="69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8" name="Graphic 78">
              <a:extLst>
                <a:ext uri="{FF2B5EF4-FFF2-40B4-BE49-F238E27FC236}">
                  <a16:creationId xmlns:a16="http://schemas.microsoft.com/office/drawing/2014/main" id="{974889F8-D435-A449-84C1-E0B6F630E2ED}"/>
                </a:ext>
              </a:extLst>
            </p:cNvPr>
            <p:cNvSpPr/>
            <p:nvPr/>
          </p:nvSpPr>
          <p:spPr>
            <a:xfrm>
              <a:off x="7180657" y="3675147"/>
              <a:ext cx="598266" cy="649123"/>
            </a:xfrm>
            <a:custGeom>
              <a:avLst/>
              <a:gdLst>
                <a:gd name="connsiteX0" fmla="*/ 597457 w 598266"/>
                <a:gd name="connsiteY0" fmla="*/ 245719 h 649123"/>
                <a:gd name="connsiteX1" fmla="*/ 597457 w 598266"/>
                <a:gd name="connsiteY1" fmla="*/ 648472 h 649123"/>
                <a:gd name="connsiteX2" fmla="*/ 427545 w 598266"/>
                <a:gd name="connsiteY2" fmla="*/ 648472 h 649123"/>
                <a:gd name="connsiteX3" fmla="*/ 427545 w 598266"/>
                <a:gd name="connsiteY3" fmla="*/ 300807 h 649123"/>
                <a:gd name="connsiteX4" fmla="*/ 304117 w 598266"/>
                <a:gd name="connsiteY4" fmla="*/ 159271 h 649123"/>
                <a:gd name="connsiteX5" fmla="*/ 170213 w 598266"/>
                <a:gd name="connsiteY5" fmla="*/ 302194 h 649123"/>
                <a:gd name="connsiteX6" fmla="*/ 170213 w 598266"/>
                <a:gd name="connsiteY6" fmla="*/ 648749 h 649123"/>
                <a:gd name="connsiteX7" fmla="*/ -254 w 598266"/>
                <a:gd name="connsiteY7" fmla="*/ 648749 h 649123"/>
                <a:gd name="connsiteX8" fmla="*/ -254 w 598266"/>
                <a:gd name="connsiteY8" fmla="*/ 16209 h 649123"/>
                <a:gd name="connsiteX9" fmla="*/ 165565 w 598266"/>
                <a:gd name="connsiteY9" fmla="*/ 16209 h 649123"/>
                <a:gd name="connsiteX10" fmla="*/ 165565 w 598266"/>
                <a:gd name="connsiteY10" fmla="*/ 91001 h 649123"/>
                <a:gd name="connsiteX11" fmla="*/ 351712 w 598266"/>
                <a:gd name="connsiteY11" fmla="*/ -373 h 649123"/>
                <a:gd name="connsiteX12" fmla="*/ 598013 w 598266"/>
                <a:gd name="connsiteY12" fmla="*/ 245996 h 64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266" h="649123">
                  <a:moveTo>
                    <a:pt x="597457" y="245719"/>
                  </a:moveTo>
                  <a:lnTo>
                    <a:pt x="597457" y="648472"/>
                  </a:lnTo>
                  <a:lnTo>
                    <a:pt x="427545" y="648472"/>
                  </a:lnTo>
                  <a:lnTo>
                    <a:pt x="427545" y="300807"/>
                  </a:lnTo>
                  <a:cubicBezTo>
                    <a:pt x="427545" y="209502"/>
                    <a:pt x="381823" y="159271"/>
                    <a:pt x="304117" y="159271"/>
                  </a:cubicBezTo>
                  <a:cubicBezTo>
                    <a:pt x="230921" y="159271"/>
                    <a:pt x="170213" y="206866"/>
                    <a:pt x="170213" y="302194"/>
                  </a:cubicBezTo>
                  <a:lnTo>
                    <a:pt x="170213" y="648749"/>
                  </a:lnTo>
                  <a:lnTo>
                    <a:pt x="-254" y="648749"/>
                  </a:lnTo>
                  <a:lnTo>
                    <a:pt x="-254" y="16209"/>
                  </a:lnTo>
                  <a:lnTo>
                    <a:pt x="165565" y="16209"/>
                  </a:lnTo>
                  <a:lnTo>
                    <a:pt x="165565" y="91001"/>
                  </a:lnTo>
                  <a:cubicBezTo>
                    <a:pt x="210731" y="23840"/>
                    <a:pt x="279904" y="-373"/>
                    <a:pt x="351712" y="-373"/>
                  </a:cubicBezTo>
                  <a:cubicBezTo>
                    <a:pt x="495468" y="-720"/>
                    <a:pt x="598013" y="99187"/>
                    <a:pt x="598013" y="245996"/>
                  </a:cubicBezTo>
                  <a:close/>
                </a:path>
              </a:pathLst>
            </a:custGeom>
            <a:grpFill/>
            <a:ln w="68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9" name="Freeform: Shape 38">
              <a:extLst>
                <a:ext uri="{FF2B5EF4-FFF2-40B4-BE49-F238E27FC236}">
                  <a16:creationId xmlns:a16="http://schemas.microsoft.com/office/drawing/2014/main" id="{BF87C3F3-DE4E-164B-BCB9-CA725CBA736C}"/>
                </a:ext>
              </a:extLst>
            </p:cNvPr>
            <p:cNvSpPr/>
            <p:nvPr/>
          </p:nvSpPr>
          <p:spPr>
            <a:xfrm>
              <a:off x="7842205" y="3678933"/>
              <a:ext cx="653562" cy="922411"/>
            </a:xfrm>
            <a:custGeom>
              <a:avLst/>
              <a:gdLst>
                <a:gd name="connsiteX0" fmla="*/ 458819 w 897255"/>
                <a:gd name="connsiteY0" fmla="*/ 214217 h 1266349"/>
                <a:gd name="connsiteX1" fmla="*/ 239744 w 897255"/>
                <a:gd name="connsiteY1" fmla="*/ 442817 h 1266349"/>
                <a:gd name="connsiteX2" fmla="*/ 458819 w 897255"/>
                <a:gd name="connsiteY2" fmla="*/ 670465 h 1266349"/>
                <a:gd name="connsiteX3" fmla="*/ 676465 w 897255"/>
                <a:gd name="connsiteY3" fmla="*/ 442817 h 1266349"/>
                <a:gd name="connsiteX4" fmla="*/ 458819 w 897255"/>
                <a:gd name="connsiteY4" fmla="*/ 214217 h 1266349"/>
                <a:gd name="connsiteX5" fmla="*/ 400050 w 897255"/>
                <a:gd name="connsiteY5" fmla="*/ 0 h 1266349"/>
                <a:gd name="connsiteX6" fmla="*/ 618742 w 897255"/>
                <a:gd name="connsiteY6" fmla="*/ 70161 h 1266349"/>
                <a:gd name="connsiteX7" fmla="*/ 667702 w 897255"/>
                <a:gd name="connsiteY7" fmla="*/ 119157 h 1266349"/>
                <a:gd name="connsiteX8" fmla="*/ 667702 w 897255"/>
                <a:gd name="connsiteY8" fmla="*/ 119349 h 1266349"/>
                <a:gd name="connsiteX9" fmla="*/ 668655 w 897255"/>
                <a:gd name="connsiteY9" fmla="*/ 120111 h 1266349"/>
                <a:gd name="connsiteX10" fmla="*/ 667702 w 897255"/>
                <a:gd name="connsiteY10" fmla="*/ 119157 h 1266349"/>
                <a:gd name="connsiteX11" fmla="*/ 667702 w 897255"/>
                <a:gd name="connsiteY11" fmla="*/ 22860 h 1266349"/>
                <a:gd name="connsiteX12" fmla="*/ 897255 w 897255"/>
                <a:gd name="connsiteY12" fmla="*/ 22860 h 1266349"/>
                <a:gd name="connsiteX13" fmla="*/ 897255 w 897255"/>
                <a:gd name="connsiteY13" fmla="*/ 819150 h 1266349"/>
                <a:gd name="connsiteX14" fmla="*/ 428339 w 897255"/>
                <a:gd name="connsiteY14" fmla="*/ 1266349 h 1266349"/>
                <a:gd name="connsiteX15" fmla="*/ 48196 w 897255"/>
                <a:gd name="connsiteY15" fmla="*/ 1161574 h 1266349"/>
                <a:gd name="connsiteX16" fmla="*/ 131540 w 897255"/>
                <a:gd name="connsiteY16" fmla="*/ 971074 h 1266349"/>
                <a:gd name="connsiteX17" fmla="*/ 418433 w 897255"/>
                <a:gd name="connsiteY17" fmla="*/ 1059847 h 1266349"/>
                <a:gd name="connsiteX18" fmla="*/ 666083 w 897255"/>
                <a:gd name="connsiteY18" fmla="*/ 829533 h 1266349"/>
                <a:gd name="connsiteX19" fmla="*/ 666083 w 897255"/>
                <a:gd name="connsiteY19" fmla="*/ 768668 h 1266349"/>
                <a:gd name="connsiteX20" fmla="*/ 398907 w 897255"/>
                <a:gd name="connsiteY20" fmla="*/ 886016 h 1266349"/>
                <a:gd name="connsiteX21" fmla="*/ 0 w 897255"/>
                <a:gd name="connsiteY21" fmla="*/ 443675 h 1266349"/>
                <a:gd name="connsiteX22" fmla="*/ 400050 w 897255"/>
                <a:gd name="connsiteY22" fmla="*/ 0 h 126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7255" h="1266349">
                  <a:moveTo>
                    <a:pt x="458819" y="214217"/>
                  </a:moveTo>
                  <a:cubicBezTo>
                    <a:pt x="325469" y="214217"/>
                    <a:pt x="239744" y="316707"/>
                    <a:pt x="239744" y="442817"/>
                  </a:cubicBezTo>
                  <a:cubicBezTo>
                    <a:pt x="239744" y="568167"/>
                    <a:pt x="325469" y="670465"/>
                    <a:pt x="458819" y="670465"/>
                  </a:cubicBezTo>
                  <a:cubicBezTo>
                    <a:pt x="588645" y="670465"/>
                    <a:pt x="676465" y="571786"/>
                    <a:pt x="676465" y="442817"/>
                  </a:cubicBezTo>
                  <a:cubicBezTo>
                    <a:pt x="676465" y="313849"/>
                    <a:pt x="588645" y="214217"/>
                    <a:pt x="458819" y="214217"/>
                  </a:cubicBezTo>
                  <a:close/>
                  <a:moveTo>
                    <a:pt x="400050" y="0"/>
                  </a:moveTo>
                  <a:cubicBezTo>
                    <a:pt x="490561" y="0"/>
                    <a:pt x="563177" y="25986"/>
                    <a:pt x="618742" y="70161"/>
                  </a:cubicBezTo>
                  <a:lnTo>
                    <a:pt x="667702" y="119157"/>
                  </a:lnTo>
                  <a:lnTo>
                    <a:pt x="667702" y="119349"/>
                  </a:lnTo>
                  <a:lnTo>
                    <a:pt x="668655" y="120111"/>
                  </a:lnTo>
                  <a:lnTo>
                    <a:pt x="667702" y="119157"/>
                  </a:lnTo>
                  <a:lnTo>
                    <a:pt x="667702" y="22860"/>
                  </a:lnTo>
                  <a:lnTo>
                    <a:pt x="897255" y="22860"/>
                  </a:lnTo>
                  <a:lnTo>
                    <a:pt x="897255" y="819150"/>
                  </a:lnTo>
                  <a:cubicBezTo>
                    <a:pt x="897255" y="1097852"/>
                    <a:pt x="715232" y="1266349"/>
                    <a:pt x="428339" y="1266349"/>
                  </a:cubicBezTo>
                  <a:cubicBezTo>
                    <a:pt x="291465" y="1266349"/>
                    <a:pt x="145923" y="1230630"/>
                    <a:pt x="48196" y="1161574"/>
                  </a:cubicBezTo>
                  <a:lnTo>
                    <a:pt x="131540" y="971074"/>
                  </a:lnTo>
                  <a:cubicBezTo>
                    <a:pt x="216179" y="1028615"/>
                    <a:pt x="316087" y="1059533"/>
                    <a:pt x="418433" y="1059847"/>
                  </a:cubicBezTo>
                  <a:cubicBezTo>
                    <a:pt x="563784" y="1059847"/>
                    <a:pt x="666083" y="979266"/>
                    <a:pt x="666083" y="829533"/>
                  </a:cubicBezTo>
                  <a:lnTo>
                    <a:pt x="666083" y="768668"/>
                  </a:lnTo>
                  <a:cubicBezTo>
                    <a:pt x="606838" y="841249"/>
                    <a:pt x="519017" y="886016"/>
                    <a:pt x="398907" y="886016"/>
                  </a:cubicBezTo>
                  <a:cubicBezTo>
                    <a:pt x="188309" y="886016"/>
                    <a:pt x="0" y="709803"/>
                    <a:pt x="0" y="443675"/>
                  </a:cubicBezTo>
                  <a:cubicBezTo>
                    <a:pt x="0" y="177546"/>
                    <a:pt x="188309" y="0"/>
                    <a:pt x="400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0" name="Freeform: Shape 39">
              <a:extLst>
                <a:ext uri="{FF2B5EF4-FFF2-40B4-BE49-F238E27FC236}">
                  <a16:creationId xmlns:a16="http://schemas.microsoft.com/office/drawing/2014/main" id="{42BB4A11-7EF5-C943-BA5A-2558F5CD0F68}"/>
                </a:ext>
              </a:extLst>
            </p:cNvPr>
            <p:cNvSpPr/>
            <p:nvPr/>
          </p:nvSpPr>
          <p:spPr>
            <a:xfrm>
              <a:off x="3696232" y="3674169"/>
              <a:ext cx="662236" cy="666051"/>
            </a:xfrm>
            <a:custGeom>
              <a:avLst/>
              <a:gdLst>
                <a:gd name="connsiteX0" fmla="*/ 463678 w 909162"/>
                <a:gd name="connsiteY0" fmla="*/ 217646 h 914400"/>
                <a:gd name="connsiteX1" fmla="*/ 239459 w 909162"/>
                <a:gd name="connsiteY1" fmla="*/ 457200 h 914400"/>
                <a:gd name="connsiteX2" fmla="*/ 463678 w 909162"/>
                <a:gd name="connsiteY2" fmla="*/ 696658 h 914400"/>
                <a:gd name="connsiteX3" fmla="*/ 687706 w 909162"/>
                <a:gd name="connsiteY3" fmla="*/ 457200 h 914400"/>
                <a:gd name="connsiteX4" fmla="*/ 463678 w 909162"/>
                <a:gd name="connsiteY4" fmla="*/ 217646 h 914400"/>
                <a:gd name="connsiteX5" fmla="*/ 420148 w 909162"/>
                <a:gd name="connsiteY5" fmla="*/ 0 h 914400"/>
                <a:gd name="connsiteX6" fmla="*/ 680181 w 909162"/>
                <a:gd name="connsiteY6" fmla="*/ 119729 h 914400"/>
                <a:gd name="connsiteX7" fmla="*/ 680181 w 909162"/>
                <a:gd name="connsiteY7" fmla="*/ 24479 h 914400"/>
                <a:gd name="connsiteX8" fmla="*/ 908781 w 909162"/>
                <a:gd name="connsiteY8" fmla="*/ 24479 h 914400"/>
                <a:gd name="connsiteX9" fmla="*/ 909162 w 909162"/>
                <a:gd name="connsiteY9" fmla="*/ 892302 h 914400"/>
                <a:gd name="connsiteX10" fmla="*/ 680562 w 909162"/>
                <a:gd name="connsiteY10" fmla="*/ 892302 h 914400"/>
                <a:gd name="connsiteX11" fmla="*/ 680562 w 909162"/>
                <a:gd name="connsiteY11" fmla="*/ 796480 h 914400"/>
                <a:gd name="connsiteX12" fmla="*/ 420529 w 909162"/>
                <a:gd name="connsiteY12" fmla="*/ 914400 h 914400"/>
                <a:gd name="connsiteX13" fmla="*/ 0 w 909162"/>
                <a:gd name="connsiteY13" fmla="*/ 457200 h 914400"/>
                <a:gd name="connsiteX14" fmla="*/ 420148 w 909162"/>
                <a:gd name="connsiteY1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9162" h="914400">
                  <a:moveTo>
                    <a:pt x="463678" y="217646"/>
                  </a:moveTo>
                  <a:cubicBezTo>
                    <a:pt x="326327" y="217932"/>
                    <a:pt x="239459" y="324993"/>
                    <a:pt x="239459" y="457200"/>
                  </a:cubicBezTo>
                  <a:cubicBezTo>
                    <a:pt x="239459" y="589692"/>
                    <a:pt x="326327" y="696658"/>
                    <a:pt x="463678" y="696658"/>
                  </a:cubicBezTo>
                  <a:cubicBezTo>
                    <a:pt x="597028" y="696658"/>
                    <a:pt x="687706" y="593978"/>
                    <a:pt x="687706" y="457200"/>
                  </a:cubicBezTo>
                  <a:cubicBezTo>
                    <a:pt x="687706" y="320421"/>
                    <a:pt x="597123" y="217646"/>
                    <a:pt x="463678" y="217646"/>
                  </a:cubicBezTo>
                  <a:close/>
                  <a:moveTo>
                    <a:pt x="420148" y="0"/>
                  </a:moveTo>
                  <a:cubicBezTo>
                    <a:pt x="539972" y="0"/>
                    <a:pt x="622840" y="48387"/>
                    <a:pt x="680181" y="119729"/>
                  </a:cubicBezTo>
                  <a:lnTo>
                    <a:pt x="680181" y="24479"/>
                  </a:lnTo>
                  <a:lnTo>
                    <a:pt x="908781" y="24479"/>
                  </a:lnTo>
                  <a:lnTo>
                    <a:pt x="909162" y="892302"/>
                  </a:lnTo>
                  <a:lnTo>
                    <a:pt x="680562" y="892302"/>
                  </a:lnTo>
                  <a:lnTo>
                    <a:pt x="680562" y="796480"/>
                  </a:lnTo>
                  <a:cubicBezTo>
                    <a:pt x="624078" y="866775"/>
                    <a:pt x="539782" y="914400"/>
                    <a:pt x="420529" y="914400"/>
                  </a:cubicBezTo>
                  <a:cubicBezTo>
                    <a:pt x="180499" y="914400"/>
                    <a:pt x="0" y="718185"/>
                    <a:pt x="0" y="457200"/>
                  </a:cubicBezTo>
                  <a:cubicBezTo>
                    <a:pt x="0" y="196215"/>
                    <a:pt x="180975" y="0"/>
                    <a:pt x="42014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1" name="Graphic 87">
              <a:extLst>
                <a:ext uri="{FF2B5EF4-FFF2-40B4-BE49-F238E27FC236}">
                  <a16:creationId xmlns:a16="http://schemas.microsoft.com/office/drawing/2014/main" id="{219E2006-96BC-504D-AFDB-B945CD707AB7}"/>
                </a:ext>
              </a:extLst>
            </p:cNvPr>
            <p:cNvSpPr/>
            <p:nvPr/>
          </p:nvSpPr>
          <p:spPr>
            <a:xfrm>
              <a:off x="6918489" y="3691091"/>
              <a:ext cx="171276" cy="635005"/>
            </a:xfrm>
            <a:custGeom>
              <a:avLst/>
              <a:gdLst>
                <a:gd name="connsiteX0" fmla="*/ 0 w 171276"/>
                <a:gd name="connsiteY0" fmla="*/ 0 h 635005"/>
                <a:gd name="connsiteX1" fmla="*/ 171276 w 171276"/>
                <a:gd name="connsiteY1" fmla="*/ 0 h 635005"/>
                <a:gd name="connsiteX2" fmla="*/ 171276 w 171276"/>
                <a:gd name="connsiteY2" fmla="*/ 635006 h 635005"/>
                <a:gd name="connsiteX3" fmla="*/ 0 w 171276"/>
                <a:gd name="connsiteY3" fmla="*/ 635006 h 63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6" h="635005">
                  <a:moveTo>
                    <a:pt x="0" y="0"/>
                  </a:moveTo>
                  <a:lnTo>
                    <a:pt x="171276" y="0"/>
                  </a:lnTo>
                  <a:lnTo>
                    <a:pt x="171276" y="635006"/>
                  </a:lnTo>
                  <a:lnTo>
                    <a:pt x="0" y="635006"/>
                  </a:lnTo>
                  <a:close/>
                </a:path>
              </a:pathLst>
            </a:custGeom>
            <a:grpFill/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2687FED-778F-FC42-B75C-25C9CE1ADED9}"/>
              </a:ext>
            </a:extLst>
          </p:cNvPr>
          <p:cNvGrpSpPr/>
          <p:nvPr userDrawn="1"/>
        </p:nvGrpSpPr>
        <p:grpSpPr>
          <a:xfrm>
            <a:off x="565166" y="1003151"/>
            <a:ext cx="3560683" cy="789375"/>
            <a:chOff x="3696232" y="2492065"/>
            <a:chExt cx="4305628" cy="954523"/>
          </a:xfrm>
          <a:gradFill>
            <a:gsLst>
              <a:gs pos="0">
                <a:srgbClr val="FAB302"/>
              </a:gs>
              <a:gs pos="100000">
                <a:srgbClr val="E9196C"/>
              </a:gs>
            </a:gsLst>
            <a:lin ang="0" scaled="0"/>
          </a:gradFill>
        </p:grpSpPr>
        <p:sp>
          <p:nvSpPr>
            <p:cNvPr id="173" name="Freeform: Shape 42">
              <a:extLst>
                <a:ext uri="{FF2B5EF4-FFF2-40B4-BE49-F238E27FC236}">
                  <a16:creationId xmlns:a16="http://schemas.microsoft.com/office/drawing/2014/main" id="{47CD51C4-622D-434C-856E-E762B41E7422}"/>
                </a:ext>
              </a:extLst>
            </p:cNvPr>
            <p:cNvSpPr/>
            <p:nvPr/>
          </p:nvSpPr>
          <p:spPr>
            <a:xfrm>
              <a:off x="3696232" y="2492065"/>
              <a:ext cx="3057186" cy="954523"/>
            </a:xfrm>
            <a:custGeom>
              <a:avLst/>
              <a:gdLst>
                <a:gd name="connsiteX0" fmla="*/ 1408081 w 4208144"/>
                <a:gd name="connsiteY0" fmla="*/ 737711 h 1313878"/>
                <a:gd name="connsiteX1" fmla="*/ 1408081 w 4208144"/>
                <a:gd name="connsiteY1" fmla="*/ 1290161 h 1313878"/>
                <a:gd name="connsiteX2" fmla="*/ 1175004 w 4208144"/>
                <a:gd name="connsiteY2" fmla="*/ 1290161 h 1313878"/>
                <a:gd name="connsiteX3" fmla="*/ 1175004 w 4208144"/>
                <a:gd name="connsiteY3" fmla="*/ 812959 h 1313878"/>
                <a:gd name="connsiteX4" fmla="*/ 1005554 w 4208144"/>
                <a:gd name="connsiteY4" fmla="*/ 618458 h 1313878"/>
                <a:gd name="connsiteX5" fmla="*/ 821722 w 4208144"/>
                <a:gd name="connsiteY5" fmla="*/ 814673 h 1313878"/>
                <a:gd name="connsiteX6" fmla="*/ 821722 w 4208144"/>
                <a:gd name="connsiteY6" fmla="*/ 1290923 h 1313878"/>
                <a:gd name="connsiteX7" fmla="*/ 587502 w 4208144"/>
                <a:gd name="connsiteY7" fmla="*/ 1290923 h 1313878"/>
                <a:gd name="connsiteX8" fmla="*/ 587502 w 4208144"/>
                <a:gd name="connsiteY8" fmla="*/ 812959 h 1313878"/>
                <a:gd name="connsiteX9" fmla="*/ 418052 w 4208144"/>
                <a:gd name="connsiteY9" fmla="*/ 618458 h 1313878"/>
                <a:gd name="connsiteX10" fmla="*/ 234220 w 4208144"/>
                <a:gd name="connsiteY10" fmla="*/ 814673 h 1313878"/>
                <a:gd name="connsiteX11" fmla="*/ 234220 w 4208144"/>
                <a:gd name="connsiteY11" fmla="*/ 1290923 h 1313878"/>
                <a:gd name="connsiteX12" fmla="*/ 0 w 4208144"/>
                <a:gd name="connsiteY12" fmla="*/ 1290923 h 1313878"/>
                <a:gd name="connsiteX13" fmla="*/ 0 w 4208144"/>
                <a:gd name="connsiteY13" fmla="*/ 422243 h 1313878"/>
                <a:gd name="connsiteX14" fmla="*/ 227648 w 4208144"/>
                <a:gd name="connsiteY14" fmla="*/ 422243 h 1313878"/>
                <a:gd name="connsiteX15" fmla="*/ 227648 w 4208144"/>
                <a:gd name="connsiteY15" fmla="*/ 524828 h 1313878"/>
                <a:gd name="connsiteX16" fmla="*/ 483203 w 4208144"/>
                <a:gd name="connsiteY16" fmla="*/ 398240 h 1313878"/>
                <a:gd name="connsiteX17" fmla="*/ 770287 w 4208144"/>
                <a:gd name="connsiteY17" fmla="*/ 546926 h 1313878"/>
                <a:gd name="connsiteX18" fmla="*/ 1065562 w 4208144"/>
                <a:gd name="connsiteY18" fmla="*/ 398240 h 1313878"/>
                <a:gd name="connsiteX19" fmla="*/ 1408081 w 4208144"/>
                <a:gd name="connsiteY19" fmla="*/ 737711 h 1313878"/>
                <a:gd name="connsiteX20" fmla="*/ 2412397 w 4208144"/>
                <a:gd name="connsiteY20" fmla="*/ 1290161 h 1313878"/>
                <a:gd name="connsiteX21" fmla="*/ 2183797 w 4208144"/>
                <a:gd name="connsiteY21" fmla="*/ 1290161 h 1313878"/>
                <a:gd name="connsiteX22" fmla="*/ 2183797 w 4208144"/>
                <a:gd name="connsiteY22" fmla="*/ 1194626 h 1313878"/>
                <a:gd name="connsiteX23" fmla="*/ 1923764 w 4208144"/>
                <a:gd name="connsiteY23" fmla="*/ 1313021 h 1313878"/>
                <a:gd name="connsiteX24" fmla="*/ 1503236 w 4208144"/>
                <a:gd name="connsiteY24" fmla="*/ 855821 h 1313878"/>
                <a:gd name="connsiteX25" fmla="*/ 1923764 w 4208144"/>
                <a:gd name="connsiteY25" fmla="*/ 398621 h 1313878"/>
                <a:gd name="connsiteX26" fmla="*/ 2183797 w 4208144"/>
                <a:gd name="connsiteY26" fmla="*/ 518350 h 1313878"/>
                <a:gd name="connsiteX27" fmla="*/ 2183797 w 4208144"/>
                <a:gd name="connsiteY27" fmla="*/ 422243 h 1313878"/>
                <a:gd name="connsiteX28" fmla="*/ 2412397 w 4208144"/>
                <a:gd name="connsiteY28" fmla="*/ 422243 h 1313878"/>
                <a:gd name="connsiteX29" fmla="*/ 1743075 w 4208144"/>
                <a:gd name="connsiteY29" fmla="*/ 855917 h 1313878"/>
                <a:gd name="connsiteX30" fmla="*/ 1967103 w 4208144"/>
                <a:gd name="connsiteY30" fmla="*/ 1095375 h 1313878"/>
                <a:gd name="connsiteX31" fmla="*/ 2191322 w 4208144"/>
                <a:gd name="connsiteY31" fmla="*/ 855917 h 1313878"/>
                <a:gd name="connsiteX32" fmla="*/ 1967103 w 4208144"/>
                <a:gd name="connsiteY32" fmla="*/ 616363 h 1313878"/>
                <a:gd name="connsiteX33" fmla="*/ 1743075 w 4208144"/>
                <a:gd name="connsiteY33" fmla="*/ 855917 h 1313878"/>
                <a:gd name="connsiteX34" fmla="*/ 2768060 w 4208144"/>
                <a:gd name="connsiteY34" fmla="*/ 731330 h 1313878"/>
                <a:gd name="connsiteX35" fmla="*/ 2850547 w 4208144"/>
                <a:gd name="connsiteY35" fmla="*/ 731330 h 1313878"/>
                <a:gd name="connsiteX36" fmla="*/ 3095625 w 4208144"/>
                <a:gd name="connsiteY36" fmla="*/ 422243 h 1313878"/>
                <a:gd name="connsiteX37" fmla="*/ 3382328 w 4208144"/>
                <a:gd name="connsiteY37" fmla="*/ 422243 h 1313878"/>
                <a:gd name="connsiteX38" fmla="*/ 3039999 w 4208144"/>
                <a:gd name="connsiteY38" fmla="*/ 830771 h 1313878"/>
                <a:gd name="connsiteX39" fmla="*/ 3385280 w 4208144"/>
                <a:gd name="connsiteY39" fmla="*/ 1290542 h 1313878"/>
                <a:gd name="connsiteX40" fmla="*/ 3097245 w 4208144"/>
                <a:gd name="connsiteY40" fmla="*/ 1290542 h 1313878"/>
                <a:gd name="connsiteX41" fmla="*/ 2846928 w 4208144"/>
                <a:gd name="connsiteY41" fmla="*/ 939165 h 1313878"/>
                <a:gd name="connsiteX42" fmla="*/ 2768060 w 4208144"/>
                <a:gd name="connsiteY42" fmla="*/ 939165 h 1313878"/>
                <a:gd name="connsiteX43" fmla="*/ 2768060 w 4208144"/>
                <a:gd name="connsiteY43" fmla="*/ 1290542 h 1313878"/>
                <a:gd name="connsiteX44" fmla="*/ 2533650 w 4208144"/>
                <a:gd name="connsiteY44" fmla="*/ 1290542 h 1313878"/>
                <a:gd name="connsiteX45" fmla="*/ 2533650 w 4208144"/>
                <a:gd name="connsiteY45" fmla="*/ 0 h 1313878"/>
                <a:gd name="connsiteX46" fmla="*/ 2767679 w 4208144"/>
                <a:gd name="connsiteY46" fmla="*/ 0 h 1313878"/>
                <a:gd name="connsiteX47" fmla="*/ 4208050 w 4208144"/>
                <a:gd name="connsiteY47" fmla="*/ 855155 h 1313878"/>
                <a:gd name="connsiteX48" fmla="*/ 4203668 w 4208144"/>
                <a:gd name="connsiteY48" fmla="*/ 934022 h 1313878"/>
                <a:gd name="connsiteX49" fmla="*/ 3587401 w 4208144"/>
                <a:gd name="connsiteY49" fmla="*/ 934022 h 1313878"/>
                <a:gd name="connsiteX50" fmla="*/ 3810000 w 4208144"/>
                <a:gd name="connsiteY50" fmla="*/ 1114425 h 1313878"/>
                <a:gd name="connsiteX51" fmla="*/ 4030695 w 4208144"/>
                <a:gd name="connsiteY51" fmla="*/ 1031653 h 1313878"/>
                <a:gd name="connsiteX52" fmla="*/ 4167664 w 4208144"/>
                <a:gd name="connsiteY52" fmla="*/ 1182148 h 1313878"/>
                <a:gd name="connsiteX53" fmla="*/ 3797237 w 4208144"/>
                <a:gd name="connsiteY53" fmla="*/ 1313879 h 1313878"/>
                <a:gd name="connsiteX54" fmla="*/ 3346133 w 4208144"/>
                <a:gd name="connsiteY54" fmla="*/ 859536 h 1313878"/>
                <a:gd name="connsiteX55" fmla="*/ 3785902 w 4208144"/>
                <a:gd name="connsiteY55" fmla="*/ 398621 h 1313878"/>
                <a:gd name="connsiteX56" fmla="*/ 4208145 w 4208144"/>
                <a:gd name="connsiteY56" fmla="*/ 855821 h 1313878"/>
                <a:gd name="connsiteX57" fmla="*/ 3588925 w 4208144"/>
                <a:gd name="connsiteY57" fmla="*/ 774668 h 1313878"/>
                <a:gd name="connsiteX58" fmla="*/ 3973545 w 4208144"/>
                <a:gd name="connsiteY58" fmla="*/ 774668 h 1313878"/>
                <a:gd name="connsiteX59" fmla="*/ 3784378 w 4208144"/>
                <a:gd name="connsiteY59" fmla="*/ 600932 h 1313878"/>
                <a:gd name="connsiteX60" fmla="*/ 3588639 w 4208144"/>
                <a:gd name="connsiteY60" fmla="*/ 774573 h 131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08144" h="1313878">
                  <a:moveTo>
                    <a:pt x="1408081" y="737711"/>
                  </a:moveTo>
                  <a:lnTo>
                    <a:pt x="1408081" y="1290161"/>
                  </a:lnTo>
                  <a:lnTo>
                    <a:pt x="1175004" y="1290161"/>
                  </a:lnTo>
                  <a:lnTo>
                    <a:pt x="1175004" y="812959"/>
                  </a:lnTo>
                  <a:cubicBezTo>
                    <a:pt x="1175004" y="687324"/>
                    <a:pt x="1111282" y="618458"/>
                    <a:pt x="1005554" y="618458"/>
                  </a:cubicBezTo>
                  <a:cubicBezTo>
                    <a:pt x="905065" y="618458"/>
                    <a:pt x="821722" y="683800"/>
                    <a:pt x="821722" y="814673"/>
                  </a:cubicBezTo>
                  <a:lnTo>
                    <a:pt x="821722" y="1290923"/>
                  </a:lnTo>
                  <a:lnTo>
                    <a:pt x="587502" y="1290923"/>
                  </a:lnTo>
                  <a:lnTo>
                    <a:pt x="587502" y="812959"/>
                  </a:lnTo>
                  <a:cubicBezTo>
                    <a:pt x="587502" y="687324"/>
                    <a:pt x="524732" y="618458"/>
                    <a:pt x="418052" y="618458"/>
                  </a:cubicBezTo>
                  <a:cubicBezTo>
                    <a:pt x="317564" y="618458"/>
                    <a:pt x="234220" y="683800"/>
                    <a:pt x="234220" y="814673"/>
                  </a:cubicBezTo>
                  <a:lnTo>
                    <a:pt x="234220" y="1290923"/>
                  </a:lnTo>
                  <a:lnTo>
                    <a:pt x="0" y="1290923"/>
                  </a:lnTo>
                  <a:lnTo>
                    <a:pt x="0" y="422243"/>
                  </a:lnTo>
                  <a:lnTo>
                    <a:pt x="227648" y="422243"/>
                  </a:lnTo>
                  <a:lnTo>
                    <a:pt x="227648" y="524828"/>
                  </a:lnTo>
                  <a:cubicBezTo>
                    <a:pt x="289655" y="432435"/>
                    <a:pt x="384620" y="398240"/>
                    <a:pt x="483203" y="398240"/>
                  </a:cubicBezTo>
                  <a:cubicBezTo>
                    <a:pt x="608838" y="398240"/>
                    <a:pt x="711803" y="454724"/>
                    <a:pt x="770287" y="546926"/>
                  </a:cubicBezTo>
                  <a:cubicBezTo>
                    <a:pt x="836962" y="437388"/>
                    <a:pt x="951262" y="398240"/>
                    <a:pt x="1065562" y="398240"/>
                  </a:cubicBezTo>
                  <a:cubicBezTo>
                    <a:pt x="1269968" y="398240"/>
                    <a:pt x="1408081" y="535972"/>
                    <a:pt x="1408081" y="737711"/>
                  </a:cubicBezTo>
                  <a:close/>
                  <a:moveTo>
                    <a:pt x="2412397" y="1290161"/>
                  </a:moveTo>
                  <a:lnTo>
                    <a:pt x="2183797" y="1290161"/>
                  </a:lnTo>
                  <a:lnTo>
                    <a:pt x="2183797" y="1194626"/>
                  </a:lnTo>
                  <a:cubicBezTo>
                    <a:pt x="2127314" y="1264539"/>
                    <a:pt x="2043113" y="1313021"/>
                    <a:pt x="1923764" y="1313021"/>
                  </a:cubicBezTo>
                  <a:cubicBezTo>
                    <a:pt x="1684115" y="1313021"/>
                    <a:pt x="1503236" y="1116616"/>
                    <a:pt x="1503236" y="855821"/>
                  </a:cubicBezTo>
                  <a:cubicBezTo>
                    <a:pt x="1503236" y="595027"/>
                    <a:pt x="1684211" y="398621"/>
                    <a:pt x="1923764" y="398621"/>
                  </a:cubicBezTo>
                  <a:cubicBezTo>
                    <a:pt x="2043589" y="398621"/>
                    <a:pt x="2126456" y="446913"/>
                    <a:pt x="2183797" y="518350"/>
                  </a:cubicBezTo>
                  <a:lnTo>
                    <a:pt x="2183797" y="422243"/>
                  </a:lnTo>
                  <a:lnTo>
                    <a:pt x="2412397" y="422243"/>
                  </a:lnTo>
                  <a:close/>
                  <a:moveTo>
                    <a:pt x="1743075" y="855917"/>
                  </a:moveTo>
                  <a:cubicBezTo>
                    <a:pt x="1743075" y="988505"/>
                    <a:pt x="1830038" y="1095375"/>
                    <a:pt x="1967103" y="1095375"/>
                  </a:cubicBezTo>
                  <a:cubicBezTo>
                    <a:pt x="2100453" y="1095375"/>
                    <a:pt x="2191322" y="992696"/>
                    <a:pt x="2191322" y="855917"/>
                  </a:cubicBezTo>
                  <a:cubicBezTo>
                    <a:pt x="2191322" y="719138"/>
                    <a:pt x="2100834" y="616363"/>
                    <a:pt x="1967103" y="616363"/>
                  </a:cubicBezTo>
                  <a:cubicBezTo>
                    <a:pt x="1829562" y="616553"/>
                    <a:pt x="1743075" y="723329"/>
                    <a:pt x="1743075" y="855917"/>
                  </a:cubicBezTo>
                  <a:close/>
                  <a:moveTo>
                    <a:pt x="2768060" y="731330"/>
                  </a:moveTo>
                  <a:lnTo>
                    <a:pt x="2850547" y="731330"/>
                  </a:lnTo>
                  <a:lnTo>
                    <a:pt x="3095625" y="422243"/>
                  </a:lnTo>
                  <a:lnTo>
                    <a:pt x="3382328" y="422243"/>
                  </a:lnTo>
                  <a:lnTo>
                    <a:pt x="3039999" y="830771"/>
                  </a:lnTo>
                  <a:lnTo>
                    <a:pt x="3385280" y="1290542"/>
                  </a:lnTo>
                  <a:lnTo>
                    <a:pt x="3097245" y="1290542"/>
                  </a:lnTo>
                  <a:lnTo>
                    <a:pt x="2846928" y="939165"/>
                  </a:lnTo>
                  <a:lnTo>
                    <a:pt x="2768060" y="939165"/>
                  </a:lnTo>
                  <a:lnTo>
                    <a:pt x="2768060" y="1290542"/>
                  </a:lnTo>
                  <a:lnTo>
                    <a:pt x="2533650" y="1290542"/>
                  </a:lnTo>
                  <a:lnTo>
                    <a:pt x="2533650" y="0"/>
                  </a:lnTo>
                  <a:lnTo>
                    <a:pt x="2767679" y="0"/>
                  </a:lnTo>
                  <a:close/>
                  <a:moveTo>
                    <a:pt x="4208050" y="855155"/>
                  </a:moveTo>
                  <a:cubicBezTo>
                    <a:pt x="4208164" y="881507"/>
                    <a:pt x="4206698" y="907843"/>
                    <a:pt x="4203668" y="934022"/>
                  </a:cubicBezTo>
                  <a:lnTo>
                    <a:pt x="3587401" y="934022"/>
                  </a:lnTo>
                  <a:cubicBezTo>
                    <a:pt x="3612547" y="1059275"/>
                    <a:pt x="3700367" y="1114425"/>
                    <a:pt x="3810000" y="1114425"/>
                  </a:cubicBezTo>
                  <a:cubicBezTo>
                    <a:pt x="3890886" y="1112977"/>
                    <a:pt x="3968810" y="1083755"/>
                    <a:pt x="4030695" y="1031653"/>
                  </a:cubicBezTo>
                  <a:lnTo>
                    <a:pt x="4167664" y="1182148"/>
                  </a:lnTo>
                  <a:cubicBezTo>
                    <a:pt x="4068890" y="1272635"/>
                    <a:pt x="3943350" y="1313879"/>
                    <a:pt x="3797237" y="1313879"/>
                  </a:cubicBezTo>
                  <a:cubicBezTo>
                    <a:pt x="3530537" y="1313879"/>
                    <a:pt x="3346133" y="1132904"/>
                    <a:pt x="3346133" y="859536"/>
                  </a:cubicBezTo>
                  <a:cubicBezTo>
                    <a:pt x="3346133" y="586169"/>
                    <a:pt x="3525870" y="398621"/>
                    <a:pt x="3785902" y="398621"/>
                  </a:cubicBezTo>
                  <a:cubicBezTo>
                    <a:pt x="4036124" y="398621"/>
                    <a:pt x="4207288" y="584740"/>
                    <a:pt x="4208145" y="855821"/>
                  </a:cubicBezTo>
                  <a:close/>
                  <a:moveTo>
                    <a:pt x="3588925" y="774668"/>
                  </a:moveTo>
                  <a:lnTo>
                    <a:pt x="3973545" y="774668"/>
                  </a:lnTo>
                  <a:cubicBezTo>
                    <a:pt x="3951923" y="663702"/>
                    <a:pt x="3884676" y="600932"/>
                    <a:pt x="3784378" y="600932"/>
                  </a:cubicBezTo>
                  <a:cubicBezTo>
                    <a:pt x="3673697" y="600075"/>
                    <a:pt x="3609213" y="666750"/>
                    <a:pt x="3588639" y="774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26ACDB4E-1D5A-ED43-95CF-F275F8131572}"/>
                </a:ext>
              </a:extLst>
            </p:cNvPr>
            <p:cNvGrpSpPr/>
            <p:nvPr/>
          </p:nvGrpSpPr>
          <p:grpSpPr>
            <a:xfrm>
              <a:off x="7165535" y="2496239"/>
              <a:ext cx="836325" cy="950349"/>
              <a:chOff x="10416953" y="250714"/>
              <a:chExt cx="1151181" cy="1308133"/>
            </a:xfrm>
            <a:grpFill/>
          </p:grpSpPr>
          <p:sp>
            <p:nvSpPr>
              <p:cNvPr id="175" name="Freeform: Shape 44">
                <a:extLst>
                  <a:ext uri="{FF2B5EF4-FFF2-40B4-BE49-F238E27FC236}">
                    <a16:creationId xmlns:a16="http://schemas.microsoft.com/office/drawing/2014/main" id="{EEE60CD2-4E83-344F-A73E-1F039D522441}"/>
                  </a:ext>
                </a:extLst>
              </p:cNvPr>
              <p:cNvSpPr/>
              <p:nvPr/>
            </p:nvSpPr>
            <p:spPr>
              <a:xfrm>
                <a:off x="10416953" y="250714"/>
                <a:ext cx="297932" cy="297942"/>
              </a:xfrm>
              <a:custGeom>
                <a:avLst/>
                <a:gdLst>
                  <a:gd name="connsiteX0" fmla="*/ 297932 w 297932"/>
                  <a:gd name="connsiteY0" fmla="*/ 150638 h 297942"/>
                  <a:gd name="connsiteX1" fmla="*/ 147304 w 297932"/>
                  <a:gd name="connsiteY1" fmla="*/ 297932 h 297942"/>
                  <a:gd name="connsiteX2" fmla="*/ 10 w 297932"/>
                  <a:gd name="connsiteY2" fmla="*/ 147304 h 297942"/>
                  <a:gd name="connsiteX3" fmla="*/ 150638 w 297932"/>
                  <a:gd name="connsiteY3" fmla="*/ 10 h 297942"/>
                  <a:gd name="connsiteX4" fmla="*/ 297932 w 297932"/>
                  <a:gd name="connsiteY4" fmla="*/ 147304 h 297942"/>
                  <a:gd name="connsiteX5" fmla="*/ 297932 w 297932"/>
                  <a:gd name="connsiteY5" fmla="*/ 150257 h 29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7932" h="297942">
                    <a:moveTo>
                      <a:pt x="297932" y="150638"/>
                    </a:moveTo>
                    <a:cubicBezTo>
                      <a:pt x="297009" y="232905"/>
                      <a:pt x="229571" y="298856"/>
                      <a:pt x="147304" y="297932"/>
                    </a:cubicBezTo>
                    <a:cubicBezTo>
                      <a:pt x="65037" y="297009"/>
                      <a:pt x="-914" y="229572"/>
                      <a:pt x="10" y="147304"/>
                    </a:cubicBezTo>
                    <a:cubicBezTo>
                      <a:pt x="933" y="65035"/>
                      <a:pt x="68371" y="-912"/>
                      <a:pt x="150638" y="10"/>
                    </a:cubicBezTo>
                    <a:cubicBezTo>
                      <a:pt x="231610" y="915"/>
                      <a:pt x="297028" y="66334"/>
                      <a:pt x="297932" y="147304"/>
                    </a:cubicBezTo>
                    <a:cubicBezTo>
                      <a:pt x="297932" y="148352"/>
                      <a:pt x="297932" y="149304"/>
                      <a:pt x="297932" y="1502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ID4096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45">
                <a:extLst>
                  <a:ext uri="{FF2B5EF4-FFF2-40B4-BE49-F238E27FC236}">
                    <a16:creationId xmlns:a16="http://schemas.microsoft.com/office/drawing/2014/main" id="{69BF292F-754C-D548-A98C-133BC099B7ED}"/>
                  </a:ext>
                </a:extLst>
              </p:cNvPr>
              <p:cNvSpPr/>
              <p:nvPr/>
            </p:nvSpPr>
            <p:spPr>
              <a:xfrm>
                <a:off x="10449423" y="668052"/>
                <a:ext cx="233267" cy="868394"/>
              </a:xfrm>
              <a:custGeom>
                <a:avLst/>
                <a:gdLst>
                  <a:gd name="connsiteX0" fmla="*/ 0 w 233267"/>
                  <a:gd name="connsiteY0" fmla="*/ 0 h 868394"/>
                  <a:gd name="connsiteX1" fmla="*/ 233267 w 233267"/>
                  <a:gd name="connsiteY1" fmla="*/ 0 h 868394"/>
                  <a:gd name="connsiteX2" fmla="*/ 233267 w 233267"/>
                  <a:gd name="connsiteY2" fmla="*/ 868394 h 868394"/>
                  <a:gd name="connsiteX3" fmla="*/ 0 w 233267"/>
                  <a:gd name="connsiteY3" fmla="*/ 868394 h 86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267" h="868394">
                    <a:moveTo>
                      <a:pt x="0" y="0"/>
                    </a:moveTo>
                    <a:lnTo>
                      <a:pt x="233267" y="0"/>
                    </a:lnTo>
                    <a:lnTo>
                      <a:pt x="233267" y="868394"/>
                    </a:lnTo>
                    <a:lnTo>
                      <a:pt x="0" y="8683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ID4096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46">
                <a:extLst>
                  <a:ext uri="{FF2B5EF4-FFF2-40B4-BE49-F238E27FC236}">
                    <a16:creationId xmlns:a16="http://schemas.microsoft.com/office/drawing/2014/main" id="{52B3C2C0-4339-174A-8B5E-5508ED2FD794}"/>
                  </a:ext>
                </a:extLst>
              </p:cNvPr>
              <p:cNvSpPr/>
              <p:nvPr/>
            </p:nvSpPr>
            <p:spPr>
              <a:xfrm>
                <a:off x="10787846" y="409829"/>
                <a:ext cx="780288" cy="1149018"/>
              </a:xfrm>
              <a:custGeom>
                <a:avLst/>
                <a:gdLst>
                  <a:gd name="connsiteX0" fmla="*/ 716471 w 780288"/>
                  <a:gd name="connsiteY0" fmla="*/ 466058 h 1149018"/>
                  <a:gd name="connsiteX1" fmla="*/ 401384 w 780288"/>
                  <a:gd name="connsiteY1" fmla="*/ 466058 h 1149018"/>
                  <a:gd name="connsiteX2" fmla="*/ 401384 w 780288"/>
                  <a:gd name="connsiteY2" fmla="*/ 783241 h 1149018"/>
                  <a:gd name="connsiteX3" fmla="*/ 531495 w 780288"/>
                  <a:gd name="connsiteY3" fmla="*/ 931164 h 1149018"/>
                  <a:gd name="connsiteX4" fmla="*/ 694563 w 780288"/>
                  <a:gd name="connsiteY4" fmla="*/ 874776 h 1149018"/>
                  <a:gd name="connsiteX5" fmla="*/ 780288 w 780288"/>
                  <a:gd name="connsiteY5" fmla="*/ 1057466 h 1149018"/>
                  <a:gd name="connsiteX6" fmla="*/ 492538 w 780288"/>
                  <a:gd name="connsiteY6" fmla="*/ 1149001 h 1149018"/>
                  <a:gd name="connsiteX7" fmla="*/ 167640 w 780288"/>
                  <a:gd name="connsiteY7" fmla="*/ 802005 h 1149018"/>
                  <a:gd name="connsiteX8" fmla="*/ 167640 w 780288"/>
                  <a:gd name="connsiteY8" fmla="*/ 466058 h 1149018"/>
                  <a:gd name="connsiteX9" fmla="*/ 0 w 780288"/>
                  <a:gd name="connsiteY9" fmla="*/ 466058 h 1149018"/>
                  <a:gd name="connsiteX10" fmla="*/ 0 w 780288"/>
                  <a:gd name="connsiteY10" fmla="*/ 258223 h 1149018"/>
                  <a:gd name="connsiteX11" fmla="*/ 167640 w 780288"/>
                  <a:gd name="connsiteY11" fmla="*/ 258223 h 1149018"/>
                  <a:gd name="connsiteX12" fmla="*/ 167640 w 780288"/>
                  <a:gd name="connsiteY12" fmla="*/ 0 h 1149018"/>
                  <a:gd name="connsiteX13" fmla="*/ 401574 w 780288"/>
                  <a:gd name="connsiteY13" fmla="*/ 0 h 1149018"/>
                  <a:gd name="connsiteX14" fmla="*/ 401574 w 780288"/>
                  <a:gd name="connsiteY14" fmla="*/ 258223 h 1149018"/>
                  <a:gd name="connsiteX15" fmla="*/ 716852 w 780288"/>
                  <a:gd name="connsiteY15" fmla="*/ 258223 h 114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80288" h="1149018">
                    <a:moveTo>
                      <a:pt x="716471" y="466058"/>
                    </a:moveTo>
                    <a:lnTo>
                      <a:pt x="401384" y="466058"/>
                    </a:lnTo>
                    <a:lnTo>
                      <a:pt x="401384" y="783241"/>
                    </a:lnTo>
                    <a:cubicBezTo>
                      <a:pt x="401384" y="891635"/>
                      <a:pt x="458534" y="931164"/>
                      <a:pt x="531495" y="931164"/>
                    </a:cubicBezTo>
                    <a:cubicBezTo>
                      <a:pt x="587121" y="931164"/>
                      <a:pt x="647224" y="903351"/>
                      <a:pt x="694563" y="874776"/>
                    </a:cubicBezTo>
                    <a:lnTo>
                      <a:pt x="780288" y="1057466"/>
                    </a:lnTo>
                    <a:cubicBezTo>
                      <a:pt x="696563" y="1117835"/>
                      <a:pt x="595751" y="1149896"/>
                      <a:pt x="492538" y="1149001"/>
                    </a:cubicBezTo>
                    <a:cubicBezTo>
                      <a:pt x="277082" y="1149001"/>
                      <a:pt x="167640" y="1027271"/>
                      <a:pt x="167640" y="802005"/>
                    </a:cubicBezTo>
                    <a:lnTo>
                      <a:pt x="167640" y="466058"/>
                    </a:lnTo>
                    <a:lnTo>
                      <a:pt x="0" y="466058"/>
                    </a:lnTo>
                    <a:lnTo>
                      <a:pt x="0" y="258223"/>
                    </a:lnTo>
                    <a:lnTo>
                      <a:pt x="167640" y="258223"/>
                    </a:lnTo>
                    <a:lnTo>
                      <a:pt x="167640" y="0"/>
                    </a:lnTo>
                    <a:lnTo>
                      <a:pt x="401574" y="0"/>
                    </a:lnTo>
                    <a:lnTo>
                      <a:pt x="401574" y="258223"/>
                    </a:lnTo>
                    <a:lnTo>
                      <a:pt x="716852" y="2582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ID4096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567FCF9B-CDE6-5045-9C4B-B088FFF2A4B3}"/>
              </a:ext>
            </a:extLst>
          </p:cNvPr>
          <p:cNvGrpSpPr/>
          <p:nvPr userDrawn="1"/>
        </p:nvGrpSpPr>
        <p:grpSpPr>
          <a:xfrm>
            <a:off x="565166" y="1979256"/>
            <a:ext cx="3969136" cy="768235"/>
            <a:chOff x="3696232" y="3672384"/>
            <a:chExt cx="4799535" cy="928960"/>
          </a:xfrm>
          <a:gradFill>
            <a:gsLst>
              <a:gs pos="0">
                <a:srgbClr val="FAB302"/>
              </a:gs>
              <a:gs pos="100000">
                <a:srgbClr val="E9196C"/>
              </a:gs>
            </a:gsLst>
            <a:lin ang="0" scaled="0"/>
          </a:gradFill>
        </p:grpSpPr>
        <p:sp>
          <p:nvSpPr>
            <p:cNvPr id="179" name="Freeform: Shape 48">
              <a:extLst>
                <a:ext uri="{FF2B5EF4-FFF2-40B4-BE49-F238E27FC236}">
                  <a16:creationId xmlns:a16="http://schemas.microsoft.com/office/drawing/2014/main" id="{6BB9CDE8-FF90-8D49-AC23-431307AA94A9}"/>
                </a:ext>
              </a:extLst>
            </p:cNvPr>
            <p:cNvSpPr/>
            <p:nvPr/>
          </p:nvSpPr>
          <p:spPr>
            <a:xfrm>
              <a:off x="5534491" y="3674169"/>
              <a:ext cx="662236" cy="666051"/>
            </a:xfrm>
            <a:custGeom>
              <a:avLst/>
              <a:gdLst>
                <a:gd name="connsiteX0" fmla="*/ 463678 w 909162"/>
                <a:gd name="connsiteY0" fmla="*/ 217646 h 914400"/>
                <a:gd name="connsiteX1" fmla="*/ 239459 w 909162"/>
                <a:gd name="connsiteY1" fmla="*/ 457200 h 914400"/>
                <a:gd name="connsiteX2" fmla="*/ 463678 w 909162"/>
                <a:gd name="connsiteY2" fmla="*/ 696658 h 914400"/>
                <a:gd name="connsiteX3" fmla="*/ 687706 w 909162"/>
                <a:gd name="connsiteY3" fmla="*/ 457200 h 914400"/>
                <a:gd name="connsiteX4" fmla="*/ 463678 w 909162"/>
                <a:gd name="connsiteY4" fmla="*/ 217646 h 914400"/>
                <a:gd name="connsiteX5" fmla="*/ 420148 w 909162"/>
                <a:gd name="connsiteY5" fmla="*/ 0 h 914400"/>
                <a:gd name="connsiteX6" fmla="*/ 680181 w 909162"/>
                <a:gd name="connsiteY6" fmla="*/ 119729 h 914400"/>
                <a:gd name="connsiteX7" fmla="*/ 680181 w 909162"/>
                <a:gd name="connsiteY7" fmla="*/ 24479 h 914400"/>
                <a:gd name="connsiteX8" fmla="*/ 908781 w 909162"/>
                <a:gd name="connsiteY8" fmla="*/ 24479 h 914400"/>
                <a:gd name="connsiteX9" fmla="*/ 909162 w 909162"/>
                <a:gd name="connsiteY9" fmla="*/ 892302 h 914400"/>
                <a:gd name="connsiteX10" fmla="*/ 680562 w 909162"/>
                <a:gd name="connsiteY10" fmla="*/ 892302 h 914400"/>
                <a:gd name="connsiteX11" fmla="*/ 680562 w 909162"/>
                <a:gd name="connsiteY11" fmla="*/ 796480 h 914400"/>
                <a:gd name="connsiteX12" fmla="*/ 420529 w 909162"/>
                <a:gd name="connsiteY12" fmla="*/ 914400 h 914400"/>
                <a:gd name="connsiteX13" fmla="*/ 0 w 909162"/>
                <a:gd name="connsiteY13" fmla="*/ 457200 h 914400"/>
                <a:gd name="connsiteX14" fmla="*/ 420148 w 909162"/>
                <a:gd name="connsiteY1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9162" h="914400">
                  <a:moveTo>
                    <a:pt x="463678" y="217646"/>
                  </a:moveTo>
                  <a:cubicBezTo>
                    <a:pt x="326327" y="217932"/>
                    <a:pt x="239459" y="324993"/>
                    <a:pt x="239459" y="457200"/>
                  </a:cubicBezTo>
                  <a:cubicBezTo>
                    <a:pt x="239459" y="589692"/>
                    <a:pt x="326327" y="696658"/>
                    <a:pt x="463678" y="696658"/>
                  </a:cubicBezTo>
                  <a:cubicBezTo>
                    <a:pt x="597028" y="696658"/>
                    <a:pt x="687706" y="593978"/>
                    <a:pt x="687706" y="457200"/>
                  </a:cubicBezTo>
                  <a:cubicBezTo>
                    <a:pt x="687706" y="320421"/>
                    <a:pt x="597123" y="217646"/>
                    <a:pt x="463678" y="217646"/>
                  </a:cubicBezTo>
                  <a:close/>
                  <a:moveTo>
                    <a:pt x="420148" y="0"/>
                  </a:moveTo>
                  <a:cubicBezTo>
                    <a:pt x="539972" y="0"/>
                    <a:pt x="622840" y="48387"/>
                    <a:pt x="680181" y="119729"/>
                  </a:cubicBezTo>
                  <a:lnTo>
                    <a:pt x="680181" y="24479"/>
                  </a:lnTo>
                  <a:lnTo>
                    <a:pt x="908781" y="24479"/>
                  </a:lnTo>
                  <a:lnTo>
                    <a:pt x="909162" y="892302"/>
                  </a:lnTo>
                  <a:lnTo>
                    <a:pt x="680562" y="892302"/>
                  </a:lnTo>
                  <a:lnTo>
                    <a:pt x="680562" y="796480"/>
                  </a:lnTo>
                  <a:cubicBezTo>
                    <a:pt x="624078" y="866775"/>
                    <a:pt x="539782" y="914400"/>
                    <a:pt x="420529" y="914400"/>
                  </a:cubicBezTo>
                  <a:cubicBezTo>
                    <a:pt x="180499" y="914400"/>
                    <a:pt x="0" y="718185"/>
                    <a:pt x="0" y="457200"/>
                  </a:cubicBezTo>
                  <a:cubicBezTo>
                    <a:pt x="0" y="196215"/>
                    <a:pt x="180975" y="0"/>
                    <a:pt x="42014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0" name="Graphic 71">
              <a:extLst>
                <a:ext uri="{FF2B5EF4-FFF2-40B4-BE49-F238E27FC236}">
                  <a16:creationId xmlns:a16="http://schemas.microsoft.com/office/drawing/2014/main" id="{738D7021-F2A9-D34E-B996-222E3D3D3D67}"/>
                </a:ext>
              </a:extLst>
            </p:cNvPr>
            <p:cNvSpPr/>
            <p:nvPr/>
          </p:nvSpPr>
          <p:spPr>
            <a:xfrm>
              <a:off x="4442787" y="3672384"/>
              <a:ext cx="1025787" cy="649123"/>
            </a:xfrm>
            <a:custGeom>
              <a:avLst/>
              <a:gdLst>
                <a:gd name="connsiteX0" fmla="*/ 1025148 w 1025787"/>
                <a:gd name="connsiteY0" fmla="*/ 245719 h 649123"/>
                <a:gd name="connsiteX1" fmla="*/ 1025148 w 1025787"/>
                <a:gd name="connsiteY1" fmla="*/ 648472 h 649123"/>
                <a:gd name="connsiteX2" fmla="*/ 855305 w 1025787"/>
                <a:gd name="connsiteY2" fmla="*/ 648472 h 649123"/>
                <a:gd name="connsiteX3" fmla="*/ 855305 w 1025787"/>
                <a:gd name="connsiteY3" fmla="*/ 300807 h 649123"/>
                <a:gd name="connsiteX4" fmla="*/ 731877 w 1025787"/>
                <a:gd name="connsiteY4" fmla="*/ 159271 h 649123"/>
                <a:gd name="connsiteX5" fmla="*/ 597973 w 1025787"/>
                <a:gd name="connsiteY5" fmla="*/ 302194 h 649123"/>
                <a:gd name="connsiteX6" fmla="*/ 597973 w 1025787"/>
                <a:gd name="connsiteY6" fmla="*/ 648749 h 649123"/>
                <a:gd name="connsiteX7" fmla="*/ 428200 w 1025787"/>
                <a:gd name="connsiteY7" fmla="*/ 648749 h 649123"/>
                <a:gd name="connsiteX8" fmla="*/ 428200 w 1025787"/>
                <a:gd name="connsiteY8" fmla="*/ 300807 h 649123"/>
                <a:gd name="connsiteX9" fmla="*/ 304772 w 1025787"/>
                <a:gd name="connsiteY9" fmla="*/ 159271 h 649123"/>
                <a:gd name="connsiteX10" fmla="*/ 170868 w 1025787"/>
                <a:gd name="connsiteY10" fmla="*/ 302194 h 649123"/>
                <a:gd name="connsiteX11" fmla="*/ 170868 w 1025787"/>
                <a:gd name="connsiteY11" fmla="*/ 648749 h 649123"/>
                <a:gd name="connsiteX12" fmla="*/ -224 w 1025787"/>
                <a:gd name="connsiteY12" fmla="*/ 648749 h 649123"/>
                <a:gd name="connsiteX13" fmla="*/ -224 w 1025787"/>
                <a:gd name="connsiteY13" fmla="*/ 16209 h 649123"/>
                <a:gd name="connsiteX14" fmla="*/ 165595 w 1025787"/>
                <a:gd name="connsiteY14" fmla="*/ 16209 h 649123"/>
                <a:gd name="connsiteX15" fmla="*/ 165595 w 1025787"/>
                <a:gd name="connsiteY15" fmla="*/ 91001 h 649123"/>
                <a:gd name="connsiteX16" fmla="*/ 351743 w 1025787"/>
                <a:gd name="connsiteY16" fmla="*/ -373 h 649123"/>
                <a:gd name="connsiteX17" fmla="*/ 560716 w 1025787"/>
                <a:gd name="connsiteY17" fmla="*/ 108068 h 649123"/>
                <a:gd name="connsiteX18" fmla="*/ 775795 w 1025787"/>
                <a:gd name="connsiteY18" fmla="*/ -373 h 649123"/>
                <a:gd name="connsiteX19" fmla="*/ 1025564 w 1025787"/>
                <a:gd name="connsiteY19" fmla="*/ 245996 h 64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5787" h="649123">
                  <a:moveTo>
                    <a:pt x="1025148" y="245719"/>
                  </a:moveTo>
                  <a:lnTo>
                    <a:pt x="1025148" y="648472"/>
                  </a:lnTo>
                  <a:lnTo>
                    <a:pt x="855305" y="648472"/>
                  </a:lnTo>
                  <a:lnTo>
                    <a:pt x="855305" y="300807"/>
                  </a:lnTo>
                  <a:cubicBezTo>
                    <a:pt x="855305" y="209502"/>
                    <a:pt x="808959" y="159271"/>
                    <a:pt x="731877" y="159271"/>
                  </a:cubicBezTo>
                  <a:cubicBezTo>
                    <a:pt x="658681" y="159271"/>
                    <a:pt x="597973" y="206866"/>
                    <a:pt x="597973" y="302194"/>
                  </a:cubicBezTo>
                  <a:lnTo>
                    <a:pt x="597973" y="648749"/>
                  </a:lnTo>
                  <a:lnTo>
                    <a:pt x="428200" y="648749"/>
                  </a:lnTo>
                  <a:lnTo>
                    <a:pt x="428200" y="300807"/>
                  </a:lnTo>
                  <a:cubicBezTo>
                    <a:pt x="428200" y="209502"/>
                    <a:pt x="382409" y="159271"/>
                    <a:pt x="304772" y="159271"/>
                  </a:cubicBezTo>
                  <a:cubicBezTo>
                    <a:pt x="231576" y="159271"/>
                    <a:pt x="170868" y="206866"/>
                    <a:pt x="170868" y="302194"/>
                  </a:cubicBezTo>
                  <a:lnTo>
                    <a:pt x="170868" y="648749"/>
                  </a:lnTo>
                  <a:lnTo>
                    <a:pt x="-224" y="648749"/>
                  </a:lnTo>
                  <a:lnTo>
                    <a:pt x="-224" y="16209"/>
                  </a:lnTo>
                  <a:lnTo>
                    <a:pt x="165595" y="16209"/>
                  </a:lnTo>
                  <a:lnTo>
                    <a:pt x="165595" y="91001"/>
                  </a:lnTo>
                  <a:cubicBezTo>
                    <a:pt x="210623" y="23840"/>
                    <a:pt x="279934" y="-373"/>
                    <a:pt x="351743" y="-373"/>
                  </a:cubicBezTo>
                  <a:cubicBezTo>
                    <a:pt x="443116" y="-373"/>
                    <a:pt x="518255" y="40769"/>
                    <a:pt x="560716" y="108068"/>
                  </a:cubicBezTo>
                  <a:cubicBezTo>
                    <a:pt x="609699" y="27656"/>
                    <a:pt x="692539" y="-373"/>
                    <a:pt x="775795" y="-373"/>
                  </a:cubicBezTo>
                  <a:cubicBezTo>
                    <a:pt x="924685" y="-720"/>
                    <a:pt x="1025564" y="99187"/>
                    <a:pt x="1025564" y="245996"/>
                  </a:cubicBezTo>
                  <a:close/>
                </a:path>
              </a:pathLst>
            </a:custGeom>
            <a:grpFill/>
            <a:ln w="68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1" name="Graphic 76">
              <a:extLst>
                <a:ext uri="{FF2B5EF4-FFF2-40B4-BE49-F238E27FC236}">
                  <a16:creationId xmlns:a16="http://schemas.microsoft.com/office/drawing/2014/main" id="{099E77D6-888D-F545-8CCD-E6B948B5C14F}"/>
                </a:ext>
              </a:extLst>
            </p:cNvPr>
            <p:cNvSpPr/>
            <p:nvPr/>
          </p:nvSpPr>
          <p:spPr>
            <a:xfrm>
              <a:off x="6281207" y="3693830"/>
              <a:ext cx="554348" cy="632262"/>
            </a:xfrm>
            <a:custGeom>
              <a:avLst/>
              <a:gdLst>
                <a:gd name="connsiteX0" fmla="*/ 546578 w 554348"/>
                <a:gd name="connsiteY0" fmla="*/ 124468 h 632262"/>
                <a:gd name="connsiteX1" fmla="*/ 234922 w 554348"/>
                <a:gd name="connsiteY1" fmla="*/ 480251 h 632262"/>
                <a:gd name="connsiteX2" fmla="*/ 554348 w 554348"/>
                <a:gd name="connsiteY2" fmla="*/ 480251 h 632262"/>
                <a:gd name="connsiteX3" fmla="*/ 554348 w 554348"/>
                <a:gd name="connsiteY3" fmla="*/ 632263 h 632262"/>
                <a:gd name="connsiteX4" fmla="*/ 0 w 554348"/>
                <a:gd name="connsiteY4" fmla="*/ 632263 h 632262"/>
                <a:gd name="connsiteX5" fmla="*/ 0 w 554348"/>
                <a:gd name="connsiteY5" fmla="*/ 509529 h 632262"/>
                <a:gd name="connsiteX6" fmla="*/ 318941 w 554348"/>
                <a:gd name="connsiteY6" fmla="*/ 151527 h 632262"/>
                <a:gd name="connsiteX7" fmla="*/ 11101 w 554348"/>
                <a:gd name="connsiteY7" fmla="*/ 151527 h 632262"/>
                <a:gd name="connsiteX8" fmla="*/ 11101 w 554348"/>
                <a:gd name="connsiteY8" fmla="*/ 0 h 632262"/>
                <a:gd name="connsiteX9" fmla="*/ 546578 w 554348"/>
                <a:gd name="connsiteY9" fmla="*/ 0 h 632262"/>
                <a:gd name="connsiteX10" fmla="*/ 546578 w 554348"/>
                <a:gd name="connsiteY10" fmla="*/ 124468 h 63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4348" h="632262">
                  <a:moveTo>
                    <a:pt x="546578" y="124468"/>
                  </a:moveTo>
                  <a:lnTo>
                    <a:pt x="234922" y="480251"/>
                  </a:lnTo>
                  <a:lnTo>
                    <a:pt x="554348" y="480251"/>
                  </a:lnTo>
                  <a:lnTo>
                    <a:pt x="554348" y="632263"/>
                  </a:lnTo>
                  <a:lnTo>
                    <a:pt x="0" y="632263"/>
                  </a:lnTo>
                  <a:lnTo>
                    <a:pt x="0" y="509529"/>
                  </a:lnTo>
                  <a:lnTo>
                    <a:pt x="318941" y="151527"/>
                  </a:lnTo>
                  <a:lnTo>
                    <a:pt x="11101" y="151527"/>
                  </a:lnTo>
                  <a:lnTo>
                    <a:pt x="11101" y="0"/>
                  </a:lnTo>
                  <a:lnTo>
                    <a:pt x="546578" y="0"/>
                  </a:lnTo>
                  <a:lnTo>
                    <a:pt x="546578" y="124468"/>
                  </a:lnTo>
                  <a:close/>
                </a:path>
              </a:pathLst>
            </a:custGeom>
            <a:grpFill/>
            <a:ln w="69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2" name="Graphic 78">
              <a:extLst>
                <a:ext uri="{FF2B5EF4-FFF2-40B4-BE49-F238E27FC236}">
                  <a16:creationId xmlns:a16="http://schemas.microsoft.com/office/drawing/2014/main" id="{21942BA7-02BE-D849-BB1A-44F0D5F79AE2}"/>
                </a:ext>
              </a:extLst>
            </p:cNvPr>
            <p:cNvSpPr/>
            <p:nvPr/>
          </p:nvSpPr>
          <p:spPr>
            <a:xfrm>
              <a:off x="7180657" y="3675147"/>
              <a:ext cx="598266" cy="649123"/>
            </a:xfrm>
            <a:custGeom>
              <a:avLst/>
              <a:gdLst>
                <a:gd name="connsiteX0" fmla="*/ 597457 w 598266"/>
                <a:gd name="connsiteY0" fmla="*/ 245719 h 649123"/>
                <a:gd name="connsiteX1" fmla="*/ 597457 w 598266"/>
                <a:gd name="connsiteY1" fmla="*/ 648472 h 649123"/>
                <a:gd name="connsiteX2" fmla="*/ 427545 w 598266"/>
                <a:gd name="connsiteY2" fmla="*/ 648472 h 649123"/>
                <a:gd name="connsiteX3" fmla="*/ 427545 w 598266"/>
                <a:gd name="connsiteY3" fmla="*/ 300807 h 649123"/>
                <a:gd name="connsiteX4" fmla="*/ 304117 w 598266"/>
                <a:gd name="connsiteY4" fmla="*/ 159271 h 649123"/>
                <a:gd name="connsiteX5" fmla="*/ 170213 w 598266"/>
                <a:gd name="connsiteY5" fmla="*/ 302194 h 649123"/>
                <a:gd name="connsiteX6" fmla="*/ 170213 w 598266"/>
                <a:gd name="connsiteY6" fmla="*/ 648749 h 649123"/>
                <a:gd name="connsiteX7" fmla="*/ -254 w 598266"/>
                <a:gd name="connsiteY7" fmla="*/ 648749 h 649123"/>
                <a:gd name="connsiteX8" fmla="*/ -254 w 598266"/>
                <a:gd name="connsiteY8" fmla="*/ 16209 h 649123"/>
                <a:gd name="connsiteX9" fmla="*/ 165565 w 598266"/>
                <a:gd name="connsiteY9" fmla="*/ 16209 h 649123"/>
                <a:gd name="connsiteX10" fmla="*/ 165565 w 598266"/>
                <a:gd name="connsiteY10" fmla="*/ 91001 h 649123"/>
                <a:gd name="connsiteX11" fmla="*/ 351712 w 598266"/>
                <a:gd name="connsiteY11" fmla="*/ -373 h 649123"/>
                <a:gd name="connsiteX12" fmla="*/ 598013 w 598266"/>
                <a:gd name="connsiteY12" fmla="*/ 245996 h 64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266" h="649123">
                  <a:moveTo>
                    <a:pt x="597457" y="245719"/>
                  </a:moveTo>
                  <a:lnTo>
                    <a:pt x="597457" y="648472"/>
                  </a:lnTo>
                  <a:lnTo>
                    <a:pt x="427545" y="648472"/>
                  </a:lnTo>
                  <a:lnTo>
                    <a:pt x="427545" y="300807"/>
                  </a:lnTo>
                  <a:cubicBezTo>
                    <a:pt x="427545" y="209502"/>
                    <a:pt x="381823" y="159271"/>
                    <a:pt x="304117" y="159271"/>
                  </a:cubicBezTo>
                  <a:cubicBezTo>
                    <a:pt x="230921" y="159271"/>
                    <a:pt x="170213" y="206866"/>
                    <a:pt x="170213" y="302194"/>
                  </a:cubicBezTo>
                  <a:lnTo>
                    <a:pt x="170213" y="648749"/>
                  </a:lnTo>
                  <a:lnTo>
                    <a:pt x="-254" y="648749"/>
                  </a:lnTo>
                  <a:lnTo>
                    <a:pt x="-254" y="16209"/>
                  </a:lnTo>
                  <a:lnTo>
                    <a:pt x="165565" y="16209"/>
                  </a:lnTo>
                  <a:lnTo>
                    <a:pt x="165565" y="91001"/>
                  </a:lnTo>
                  <a:cubicBezTo>
                    <a:pt x="210731" y="23840"/>
                    <a:pt x="279904" y="-373"/>
                    <a:pt x="351712" y="-373"/>
                  </a:cubicBezTo>
                  <a:cubicBezTo>
                    <a:pt x="495468" y="-720"/>
                    <a:pt x="598013" y="99187"/>
                    <a:pt x="598013" y="245996"/>
                  </a:cubicBezTo>
                  <a:close/>
                </a:path>
              </a:pathLst>
            </a:custGeom>
            <a:grpFill/>
            <a:ln w="68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3" name="Freeform: Shape 52">
              <a:extLst>
                <a:ext uri="{FF2B5EF4-FFF2-40B4-BE49-F238E27FC236}">
                  <a16:creationId xmlns:a16="http://schemas.microsoft.com/office/drawing/2014/main" id="{53D9A3B0-3F28-5744-A301-C7482635C49C}"/>
                </a:ext>
              </a:extLst>
            </p:cNvPr>
            <p:cNvSpPr/>
            <p:nvPr/>
          </p:nvSpPr>
          <p:spPr>
            <a:xfrm>
              <a:off x="7842205" y="3678933"/>
              <a:ext cx="653562" cy="922411"/>
            </a:xfrm>
            <a:custGeom>
              <a:avLst/>
              <a:gdLst>
                <a:gd name="connsiteX0" fmla="*/ 458819 w 897255"/>
                <a:gd name="connsiteY0" fmla="*/ 214217 h 1266349"/>
                <a:gd name="connsiteX1" fmla="*/ 239744 w 897255"/>
                <a:gd name="connsiteY1" fmla="*/ 442817 h 1266349"/>
                <a:gd name="connsiteX2" fmla="*/ 458819 w 897255"/>
                <a:gd name="connsiteY2" fmla="*/ 670465 h 1266349"/>
                <a:gd name="connsiteX3" fmla="*/ 676465 w 897255"/>
                <a:gd name="connsiteY3" fmla="*/ 442817 h 1266349"/>
                <a:gd name="connsiteX4" fmla="*/ 458819 w 897255"/>
                <a:gd name="connsiteY4" fmla="*/ 214217 h 1266349"/>
                <a:gd name="connsiteX5" fmla="*/ 400050 w 897255"/>
                <a:gd name="connsiteY5" fmla="*/ 0 h 1266349"/>
                <a:gd name="connsiteX6" fmla="*/ 618742 w 897255"/>
                <a:gd name="connsiteY6" fmla="*/ 70161 h 1266349"/>
                <a:gd name="connsiteX7" fmla="*/ 667702 w 897255"/>
                <a:gd name="connsiteY7" fmla="*/ 119157 h 1266349"/>
                <a:gd name="connsiteX8" fmla="*/ 667702 w 897255"/>
                <a:gd name="connsiteY8" fmla="*/ 119349 h 1266349"/>
                <a:gd name="connsiteX9" fmla="*/ 668655 w 897255"/>
                <a:gd name="connsiteY9" fmla="*/ 120111 h 1266349"/>
                <a:gd name="connsiteX10" fmla="*/ 667702 w 897255"/>
                <a:gd name="connsiteY10" fmla="*/ 119157 h 1266349"/>
                <a:gd name="connsiteX11" fmla="*/ 667702 w 897255"/>
                <a:gd name="connsiteY11" fmla="*/ 22860 h 1266349"/>
                <a:gd name="connsiteX12" fmla="*/ 897255 w 897255"/>
                <a:gd name="connsiteY12" fmla="*/ 22860 h 1266349"/>
                <a:gd name="connsiteX13" fmla="*/ 897255 w 897255"/>
                <a:gd name="connsiteY13" fmla="*/ 819150 h 1266349"/>
                <a:gd name="connsiteX14" fmla="*/ 428339 w 897255"/>
                <a:gd name="connsiteY14" fmla="*/ 1266349 h 1266349"/>
                <a:gd name="connsiteX15" fmla="*/ 48196 w 897255"/>
                <a:gd name="connsiteY15" fmla="*/ 1161574 h 1266349"/>
                <a:gd name="connsiteX16" fmla="*/ 131540 w 897255"/>
                <a:gd name="connsiteY16" fmla="*/ 971074 h 1266349"/>
                <a:gd name="connsiteX17" fmla="*/ 418433 w 897255"/>
                <a:gd name="connsiteY17" fmla="*/ 1059847 h 1266349"/>
                <a:gd name="connsiteX18" fmla="*/ 666083 w 897255"/>
                <a:gd name="connsiteY18" fmla="*/ 829533 h 1266349"/>
                <a:gd name="connsiteX19" fmla="*/ 666083 w 897255"/>
                <a:gd name="connsiteY19" fmla="*/ 768668 h 1266349"/>
                <a:gd name="connsiteX20" fmla="*/ 398907 w 897255"/>
                <a:gd name="connsiteY20" fmla="*/ 886016 h 1266349"/>
                <a:gd name="connsiteX21" fmla="*/ 0 w 897255"/>
                <a:gd name="connsiteY21" fmla="*/ 443675 h 1266349"/>
                <a:gd name="connsiteX22" fmla="*/ 400050 w 897255"/>
                <a:gd name="connsiteY22" fmla="*/ 0 h 126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7255" h="1266349">
                  <a:moveTo>
                    <a:pt x="458819" y="214217"/>
                  </a:moveTo>
                  <a:cubicBezTo>
                    <a:pt x="325469" y="214217"/>
                    <a:pt x="239744" y="316707"/>
                    <a:pt x="239744" y="442817"/>
                  </a:cubicBezTo>
                  <a:cubicBezTo>
                    <a:pt x="239744" y="568167"/>
                    <a:pt x="325469" y="670465"/>
                    <a:pt x="458819" y="670465"/>
                  </a:cubicBezTo>
                  <a:cubicBezTo>
                    <a:pt x="588645" y="670465"/>
                    <a:pt x="676465" y="571786"/>
                    <a:pt x="676465" y="442817"/>
                  </a:cubicBezTo>
                  <a:cubicBezTo>
                    <a:pt x="676465" y="313849"/>
                    <a:pt x="588645" y="214217"/>
                    <a:pt x="458819" y="214217"/>
                  </a:cubicBezTo>
                  <a:close/>
                  <a:moveTo>
                    <a:pt x="400050" y="0"/>
                  </a:moveTo>
                  <a:cubicBezTo>
                    <a:pt x="490561" y="0"/>
                    <a:pt x="563177" y="25986"/>
                    <a:pt x="618742" y="70161"/>
                  </a:cubicBezTo>
                  <a:lnTo>
                    <a:pt x="667702" y="119157"/>
                  </a:lnTo>
                  <a:lnTo>
                    <a:pt x="667702" y="119349"/>
                  </a:lnTo>
                  <a:lnTo>
                    <a:pt x="668655" y="120111"/>
                  </a:lnTo>
                  <a:lnTo>
                    <a:pt x="667702" y="119157"/>
                  </a:lnTo>
                  <a:lnTo>
                    <a:pt x="667702" y="22860"/>
                  </a:lnTo>
                  <a:lnTo>
                    <a:pt x="897255" y="22860"/>
                  </a:lnTo>
                  <a:lnTo>
                    <a:pt x="897255" y="819150"/>
                  </a:lnTo>
                  <a:cubicBezTo>
                    <a:pt x="897255" y="1097852"/>
                    <a:pt x="715232" y="1266349"/>
                    <a:pt x="428339" y="1266349"/>
                  </a:cubicBezTo>
                  <a:cubicBezTo>
                    <a:pt x="291465" y="1266349"/>
                    <a:pt x="145923" y="1230630"/>
                    <a:pt x="48196" y="1161574"/>
                  </a:cubicBezTo>
                  <a:lnTo>
                    <a:pt x="131540" y="971074"/>
                  </a:lnTo>
                  <a:cubicBezTo>
                    <a:pt x="216179" y="1028615"/>
                    <a:pt x="316087" y="1059533"/>
                    <a:pt x="418433" y="1059847"/>
                  </a:cubicBezTo>
                  <a:cubicBezTo>
                    <a:pt x="563784" y="1059847"/>
                    <a:pt x="666083" y="979266"/>
                    <a:pt x="666083" y="829533"/>
                  </a:cubicBezTo>
                  <a:lnTo>
                    <a:pt x="666083" y="768668"/>
                  </a:lnTo>
                  <a:cubicBezTo>
                    <a:pt x="606838" y="841249"/>
                    <a:pt x="519017" y="886016"/>
                    <a:pt x="398907" y="886016"/>
                  </a:cubicBezTo>
                  <a:cubicBezTo>
                    <a:pt x="188309" y="886016"/>
                    <a:pt x="0" y="709803"/>
                    <a:pt x="0" y="443675"/>
                  </a:cubicBezTo>
                  <a:cubicBezTo>
                    <a:pt x="0" y="177546"/>
                    <a:pt x="188309" y="0"/>
                    <a:pt x="400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4" name="Freeform: Shape 53">
              <a:extLst>
                <a:ext uri="{FF2B5EF4-FFF2-40B4-BE49-F238E27FC236}">
                  <a16:creationId xmlns:a16="http://schemas.microsoft.com/office/drawing/2014/main" id="{1F058E3C-5059-0845-B4A2-B8DB3CB9757C}"/>
                </a:ext>
              </a:extLst>
            </p:cNvPr>
            <p:cNvSpPr/>
            <p:nvPr/>
          </p:nvSpPr>
          <p:spPr>
            <a:xfrm>
              <a:off x="3696232" y="3674169"/>
              <a:ext cx="662236" cy="666051"/>
            </a:xfrm>
            <a:custGeom>
              <a:avLst/>
              <a:gdLst>
                <a:gd name="connsiteX0" fmla="*/ 463678 w 909162"/>
                <a:gd name="connsiteY0" fmla="*/ 217646 h 914400"/>
                <a:gd name="connsiteX1" fmla="*/ 239459 w 909162"/>
                <a:gd name="connsiteY1" fmla="*/ 457200 h 914400"/>
                <a:gd name="connsiteX2" fmla="*/ 463678 w 909162"/>
                <a:gd name="connsiteY2" fmla="*/ 696658 h 914400"/>
                <a:gd name="connsiteX3" fmla="*/ 687706 w 909162"/>
                <a:gd name="connsiteY3" fmla="*/ 457200 h 914400"/>
                <a:gd name="connsiteX4" fmla="*/ 463678 w 909162"/>
                <a:gd name="connsiteY4" fmla="*/ 217646 h 914400"/>
                <a:gd name="connsiteX5" fmla="*/ 420148 w 909162"/>
                <a:gd name="connsiteY5" fmla="*/ 0 h 914400"/>
                <a:gd name="connsiteX6" fmla="*/ 680181 w 909162"/>
                <a:gd name="connsiteY6" fmla="*/ 119729 h 914400"/>
                <a:gd name="connsiteX7" fmla="*/ 680181 w 909162"/>
                <a:gd name="connsiteY7" fmla="*/ 24479 h 914400"/>
                <a:gd name="connsiteX8" fmla="*/ 908781 w 909162"/>
                <a:gd name="connsiteY8" fmla="*/ 24479 h 914400"/>
                <a:gd name="connsiteX9" fmla="*/ 909162 w 909162"/>
                <a:gd name="connsiteY9" fmla="*/ 892302 h 914400"/>
                <a:gd name="connsiteX10" fmla="*/ 680562 w 909162"/>
                <a:gd name="connsiteY10" fmla="*/ 892302 h 914400"/>
                <a:gd name="connsiteX11" fmla="*/ 680562 w 909162"/>
                <a:gd name="connsiteY11" fmla="*/ 796480 h 914400"/>
                <a:gd name="connsiteX12" fmla="*/ 420529 w 909162"/>
                <a:gd name="connsiteY12" fmla="*/ 914400 h 914400"/>
                <a:gd name="connsiteX13" fmla="*/ 0 w 909162"/>
                <a:gd name="connsiteY13" fmla="*/ 457200 h 914400"/>
                <a:gd name="connsiteX14" fmla="*/ 420148 w 909162"/>
                <a:gd name="connsiteY1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9162" h="914400">
                  <a:moveTo>
                    <a:pt x="463678" y="217646"/>
                  </a:moveTo>
                  <a:cubicBezTo>
                    <a:pt x="326327" y="217932"/>
                    <a:pt x="239459" y="324993"/>
                    <a:pt x="239459" y="457200"/>
                  </a:cubicBezTo>
                  <a:cubicBezTo>
                    <a:pt x="239459" y="589692"/>
                    <a:pt x="326327" y="696658"/>
                    <a:pt x="463678" y="696658"/>
                  </a:cubicBezTo>
                  <a:cubicBezTo>
                    <a:pt x="597028" y="696658"/>
                    <a:pt x="687706" y="593978"/>
                    <a:pt x="687706" y="457200"/>
                  </a:cubicBezTo>
                  <a:cubicBezTo>
                    <a:pt x="687706" y="320421"/>
                    <a:pt x="597123" y="217646"/>
                    <a:pt x="463678" y="217646"/>
                  </a:cubicBezTo>
                  <a:close/>
                  <a:moveTo>
                    <a:pt x="420148" y="0"/>
                  </a:moveTo>
                  <a:cubicBezTo>
                    <a:pt x="539972" y="0"/>
                    <a:pt x="622840" y="48387"/>
                    <a:pt x="680181" y="119729"/>
                  </a:cubicBezTo>
                  <a:lnTo>
                    <a:pt x="680181" y="24479"/>
                  </a:lnTo>
                  <a:lnTo>
                    <a:pt x="908781" y="24479"/>
                  </a:lnTo>
                  <a:lnTo>
                    <a:pt x="909162" y="892302"/>
                  </a:lnTo>
                  <a:lnTo>
                    <a:pt x="680562" y="892302"/>
                  </a:lnTo>
                  <a:lnTo>
                    <a:pt x="680562" y="796480"/>
                  </a:lnTo>
                  <a:cubicBezTo>
                    <a:pt x="624078" y="866775"/>
                    <a:pt x="539782" y="914400"/>
                    <a:pt x="420529" y="914400"/>
                  </a:cubicBezTo>
                  <a:cubicBezTo>
                    <a:pt x="180499" y="914400"/>
                    <a:pt x="0" y="718185"/>
                    <a:pt x="0" y="457200"/>
                  </a:cubicBezTo>
                  <a:cubicBezTo>
                    <a:pt x="0" y="196215"/>
                    <a:pt x="180975" y="0"/>
                    <a:pt x="42014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5" name="Graphic 87">
              <a:extLst>
                <a:ext uri="{FF2B5EF4-FFF2-40B4-BE49-F238E27FC236}">
                  <a16:creationId xmlns:a16="http://schemas.microsoft.com/office/drawing/2014/main" id="{D2360D54-1063-4F4D-9EEA-0B96B684BD0F}"/>
                </a:ext>
              </a:extLst>
            </p:cNvPr>
            <p:cNvSpPr/>
            <p:nvPr/>
          </p:nvSpPr>
          <p:spPr>
            <a:xfrm>
              <a:off x="6918489" y="3691091"/>
              <a:ext cx="171276" cy="635005"/>
            </a:xfrm>
            <a:custGeom>
              <a:avLst/>
              <a:gdLst>
                <a:gd name="connsiteX0" fmla="*/ 0 w 171276"/>
                <a:gd name="connsiteY0" fmla="*/ 0 h 635005"/>
                <a:gd name="connsiteX1" fmla="*/ 171276 w 171276"/>
                <a:gd name="connsiteY1" fmla="*/ 0 h 635005"/>
                <a:gd name="connsiteX2" fmla="*/ 171276 w 171276"/>
                <a:gd name="connsiteY2" fmla="*/ 635006 h 635005"/>
                <a:gd name="connsiteX3" fmla="*/ 0 w 171276"/>
                <a:gd name="connsiteY3" fmla="*/ 635006 h 63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6" h="635005">
                  <a:moveTo>
                    <a:pt x="0" y="0"/>
                  </a:moveTo>
                  <a:lnTo>
                    <a:pt x="171276" y="0"/>
                  </a:lnTo>
                  <a:lnTo>
                    <a:pt x="171276" y="635006"/>
                  </a:lnTo>
                  <a:lnTo>
                    <a:pt x="0" y="635006"/>
                  </a:lnTo>
                  <a:close/>
                </a:path>
              </a:pathLst>
            </a:custGeom>
            <a:grpFill/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pic>
        <p:nvPicPr>
          <p:cNvPr id="186" name="Picture 18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DC77ABA-7CE3-5C45-8FBF-D52C02F459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057" y="1605726"/>
            <a:ext cx="6186126" cy="1665276"/>
          </a:xfrm>
          <a:prstGeom prst="rect">
            <a:avLst/>
          </a:prstGeom>
        </p:spPr>
      </p:pic>
      <p:sp>
        <p:nvSpPr>
          <p:cNvPr id="187" name="Freeform: Shape 55">
            <a:extLst>
              <a:ext uri="{FF2B5EF4-FFF2-40B4-BE49-F238E27FC236}">
                <a16:creationId xmlns:a16="http://schemas.microsoft.com/office/drawing/2014/main" id="{354CBEAA-3E2D-464E-8176-542EE44AC152}"/>
              </a:ext>
            </a:extLst>
          </p:cNvPr>
          <p:cNvSpPr/>
          <p:nvPr userDrawn="1"/>
        </p:nvSpPr>
        <p:spPr>
          <a:xfrm>
            <a:off x="3213473" y="1750452"/>
            <a:ext cx="179629" cy="179594"/>
          </a:xfrm>
          <a:custGeom>
            <a:avLst/>
            <a:gdLst>
              <a:gd name="connsiteX0" fmla="*/ 298889 w 298984"/>
              <a:gd name="connsiteY0" fmla="*/ 150524 h 298927"/>
              <a:gd name="connsiteX1" fmla="*/ 148394 w 298984"/>
              <a:gd name="connsiteY1" fmla="*/ 298923 h 298927"/>
              <a:gd name="connsiteX2" fmla="*/ 4 w 298984"/>
              <a:gd name="connsiteY2" fmla="*/ 148428 h 298927"/>
              <a:gd name="connsiteX3" fmla="*/ 149156 w 298984"/>
              <a:gd name="connsiteY3" fmla="*/ 29 h 298927"/>
              <a:gd name="connsiteX4" fmla="*/ 298984 w 298984"/>
              <a:gd name="connsiteY4" fmla="*/ 143761 h 298927"/>
              <a:gd name="connsiteX5" fmla="*/ 298984 w 298984"/>
              <a:gd name="connsiteY5" fmla="*/ 150905 h 29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984" h="298927">
                <a:moveTo>
                  <a:pt x="298889" y="150524"/>
                </a:moveTo>
                <a:cubicBezTo>
                  <a:pt x="298308" y="233058"/>
                  <a:pt x="230928" y="299495"/>
                  <a:pt x="148394" y="298923"/>
                </a:cubicBezTo>
                <a:cubicBezTo>
                  <a:pt x="65860" y="298342"/>
                  <a:pt x="-577" y="230962"/>
                  <a:pt x="4" y="148428"/>
                </a:cubicBezTo>
                <a:cubicBezTo>
                  <a:pt x="575" y="66418"/>
                  <a:pt x="67136" y="191"/>
                  <a:pt x="149156" y="29"/>
                </a:cubicBezTo>
                <a:cubicBezTo>
                  <a:pt x="230185" y="-1562"/>
                  <a:pt x="297212" y="62732"/>
                  <a:pt x="298984" y="143761"/>
                </a:cubicBezTo>
                <a:cubicBezTo>
                  <a:pt x="298984" y="146142"/>
                  <a:pt x="298984" y="148524"/>
                  <a:pt x="298984" y="150905"/>
                </a:cubicBezTo>
                <a:close/>
              </a:path>
            </a:pathLst>
          </a:custGeom>
          <a:solidFill>
            <a:srgbClr val="F1656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88" name="Text Placeholder 6">
            <a:extLst>
              <a:ext uri="{FF2B5EF4-FFF2-40B4-BE49-F238E27FC236}">
                <a16:creationId xmlns:a16="http://schemas.microsoft.com/office/drawing/2014/main" id="{F4328A0F-CB4A-1545-A747-3BEAD50647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640" y="4666531"/>
            <a:ext cx="5633084" cy="525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9" name="Subtitle 5">
            <a:extLst>
              <a:ext uri="{FF2B5EF4-FFF2-40B4-BE49-F238E27FC236}">
                <a16:creationId xmlns:a16="http://schemas.microsoft.com/office/drawing/2014/main" id="{E051C24B-F93A-ED4E-8727-CA84AFF2B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5332842"/>
            <a:ext cx="4663440" cy="748923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5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13 -0.01644 L -0.00013 0.00208 L -0.00013 -0.0081 L -3.33333E-6 0.00115 L -0.00013 -0.00139 L -0.00013 0.00115 " pathEditMode="relative" rAng="0" ptsTypes="AAAAAA">
                                      <p:cBhvr>
                                        <p:cTn id="24" dur="74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7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- keyline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FF9D0CCA-5168-FC40-9FF2-3E7446462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0"/>
          <a:stretch/>
        </p:blipFill>
        <p:spPr>
          <a:xfrm flipH="1">
            <a:off x="1877038" y="0"/>
            <a:ext cx="10332702" cy="6858000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6A15ECE-45AC-564F-AC2E-58FC2DDC8A0D}"/>
              </a:ext>
            </a:extLst>
          </p:cNvPr>
          <p:cNvSpPr/>
          <p:nvPr userDrawn="1"/>
        </p:nvSpPr>
        <p:spPr>
          <a:xfrm rot="10800000" flipV="1">
            <a:off x="1877039" y="0"/>
            <a:ext cx="7977581" cy="6858000"/>
          </a:xfrm>
          <a:prstGeom prst="rect">
            <a:avLst/>
          </a:prstGeom>
          <a:gradFill>
            <a:gsLst>
              <a:gs pos="74970">
                <a:schemeClr val="bg1">
                  <a:alpha val="89000"/>
                </a:schemeClr>
              </a:gs>
              <a:gs pos="92000">
                <a:schemeClr val="bg1"/>
              </a:gs>
              <a:gs pos="1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 err="1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92E4CA59-867B-7E44-9EC6-687B4107EBAF}"/>
              </a:ext>
            </a:extLst>
          </p:cNvPr>
          <p:cNvSpPr/>
          <p:nvPr userDrawn="1"/>
        </p:nvSpPr>
        <p:spPr>
          <a:xfrm rot="5400000">
            <a:off x="-3392424" y="3392424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err="1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F5A8512-BA3D-1D40-9E65-9B34D0108082}"/>
              </a:ext>
            </a:extLst>
          </p:cNvPr>
          <p:cNvGrpSpPr/>
          <p:nvPr userDrawn="1"/>
        </p:nvGrpSpPr>
        <p:grpSpPr>
          <a:xfrm>
            <a:off x="10554061" y="6345623"/>
            <a:ext cx="1465983" cy="391342"/>
            <a:chOff x="10554061" y="6345623"/>
            <a:chExt cx="1465983" cy="391342"/>
          </a:xfrm>
        </p:grpSpPr>
        <p:grpSp>
          <p:nvGrpSpPr>
            <p:cNvPr id="39" name="Amdocs_Logomark">
              <a:extLst>
                <a:ext uri="{FF2B5EF4-FFF2-40B4-BE49-F238E27FC236}">
                  <a16:creationId xmlns:a16="http://schemas.microsoft.com/office/drawing/2014/main" id="{DAB82BA1-2C43-8440-A6AC-EE76A229D1FD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554061" y="6400942"/>
              <a:ext cx="384048" cy="285861"/>
              <a:chOff x="4624387" y="2333625"/>
              <a:chExt cx="2943225" cy="2190750"/>
            </a:xfrm>
            <a:solidFill>
              <a:schemeClr val="bg1"/>
            </a:solidFill>
          </p:grpSpPr>
          <p:sp>
            <p:nvSpPr>
              <p:cNvPr id="55" name="Freeform: Shape 6">
                <a:extLst>
                  <a:ext uri="{FF2B5EF4-FFF2-40B4-BE49-F238E27FC236}">
                    <a16:creationId xmlns:a16="http://schemas.microsoft.com/office/drawing/2014/main" id="{4AB5F8A7-D8CD-7F43-BADB-2CC55907DC7D}"/>
                  </a:ext>
                </a:extLst>
              </p:cNvPr>
              <p:cNvSpPr/>
              <p:nvPr/>
            </p:nvSpPr>
            <p:spPr>
              <a:xfrm>
                <a:off x="4617243" y="2326481"/>
                <a:ext cx="2200275" cy="2200275"/>
              </a:xfrm>
              <a:custGeom>
                <a:avLst/>
                <a:gdLst>
                  <a:gd name="connsiteX0" fmla="*/ 1541621 w 2200275"/>
                  <a:gd name="connsiteY0" fmla="*/ 7144 h 2200275"/>
                  <a:gd name="connsiteX1" fmla="*/ 254794 w 2200275"/>
                  <a:gd name="connsiteY1" fmla="*/ 7144 h 2200275"/>
                  <a:gd name="connsiteX2" fmla="*/ 381476 w 2200275"/>
                  <a:gd name="connsiteY2" fmla="*/ 445294 h 2200275"/>
                  <a:gd name="connsiteX3" fmla="*/ 1541621 w 2200275"/>
                  <a:gd name="connsiteY3" fmla="*/ 445294 h 2200275"/>
                  <a:gd name="connsiteX4" fmla="*/ 1760696 w 2200275"/>
                  <a:gd name="connsiteY4" fmla="*/ 664369 h 2200275"/>
                  <a:gd name="connsiteX5" fmla="*/ 1760696 w 2200275"/>
                  <a:gd name="connsiteY5" fmla="*/ 883444 h 2200275"/>
                  <a:gd name="connsiteX6" fmla="*/ 664369 w 2200275"/>
                  <a:gd name="connsiteY6" fmla="*/ 883444 h 2200275"/>
                  <a:gd name="connsiteX7" fmla="*/ 7144 w 2200275"/>
                  <a:gd name="connsiteY7" fmla="*/ 1540669 h 2200275"/>
                  <a:gd name="connsiteX8" fmla="*/ 664369 w 2200275"/>
                  <a:gd name="connsiteY8" fmla="*/ 2197894 h 2200275"/>
                  <a:gd name="connsiteX9" fmla="*/ 1540669 w 2200275"/>
                  <a:gd name="connsiteY9" fmla="*/ 2197894 h 2200275"/>
                  <a:gd name="connsiteX10" fmla="*/ 2197894 w 2200275"/>
                  <a:gd name="connsiteY10" fmla="*/ 1540669 h 2200275"/>
                  <a:gd name="connsiteX11" fmla="*/ 2197894 w 2200275"/>
                  <a:gd name="connsiteY11" fmla="*/ 1102519 h 2200275"/>
                  <a:gd name="connsiteX12" fmla="*/ 2197894 w 2200275"/>
                  <a:gd name="connsiteY12" fmla="*/ 883444 h 2200275"/>
                  <a:gd name="connsiteX13" fmla="*/ 2197894 w 2200275"/>
                  <a:gd name="connsiteY13" fmla="*/ 664369 h 2200275"/>
                  <a:gd name="connsiteX14" fmla="*/ 1541621 w 2200275"/>
                  <a:gd name="connsiteY14" fmla="*/ 7144 h 2200275"/>
                  <a:gd name="connsiteX15" fmla="*/ 1760696 w 2200275"/>
                  <a:gd name="connsiteY15" fmla="*/ 1541621 h 2200275"/>
                  <a:gd name="connsiteX16" fmla="*/ 1541621 w 2200275"/>
                  <a:gd name="connsiteY16" fmla="*/ 1760696 h 2200275"/>
                  <a:gd name="connsiteX17" fmla="*/ 664369 w 2200275"/>
                  <a:gd name="connsiteY17" fmla="*/ 1760696 h 2200275"/>
                  <a:gd name="connsiteX18" fmla="*/ 445294 w 2200275"/>
                  <a:gd name="connsiteY18" fmla="*/ 1541621 h 2200275"/>
                  <a:gd name="connsiteX19" fmla="*/ 664369 w 2200275"/>
                  <a:gd name="connsiteY19" fmla="*/ 1322546 h 2200275"/>
                  <a:gd name="connsiteX20" fmla="*/ 1759744 w 2200275"/>
                  <a:gd name="connsiteY20" fmla="*/ 1322546 h 2200275"/>
                  <a:gd name="connsiteX21" fmla="*/ 1759744 w 2200275"/>
                  <a:gd name="connsiteY21" fmla="*/ 1541621 h 2200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00275" h="2200275">
                    <a:moveTo>
                      <a:pt x="1541621" y="7144"/>
                    </a:moveTo>
                    <a:lnTo>
                      <a:pt x="254794" y="7144"/>
                    </a:lnTo>
                    <a:lnTo>
                      <a:pt x="381476" y="445294"/>
                    </a:lnTo>
                    <a:lnTo>
                      <a:pt x="1541621" y="445294"/>
                    </a:lnTo>
                    <a:cubicBezTo>
                      <a:pt x="1662589" y="445294"/>
                      <a:pt x="1760696" y="543401"/>
                      <a:pt x="1760696" y="664369"/>
                    </a:cubicBezTo>
                    <a:lnTo>
                      <a:pt x="1760696" y="883444"/>
                    </a:lnTo>
                    <a:lnTo>
                      <a:pt x="664369" y="883444"/>
                    </a:lnTo>
                    <a:cubicBezTo>
                      <a:pt x="301466" y="883444"/>
                      <a:pt x="7144" y="1178719"/>
                      <a:pt x="7144" y="1540669"/>
                    </a:cubicBezTo>
                    <a:cubicBezTo>
                      <a:pt x="7144" y="1903571"/>
                      <a:pt x="302419" y="2197894"/>
                      <a:pt x="664369" y="2197894"/>
                    </a:cubicBezTo>
                    <a:lnTo>
                      <a:pt x="1540669" y="2197894"/>
                    </a:lnTo>
                    <a:cubicBezTo>
                      <a:pt x="1903571" y="2197894"/>
                      <a:pt x="2197894" y="1902619"/>
                      <a:pt x="2197894" y="1540669"/>
                    </a:cubicBezTo>
                    <a:lnTo>
                      <a:pt x="2197894" y="1102519"/>
                    </a:lnTo>
                    <a:lnTo>
                      <a:pt x="2197894" y="883444"/>
                    </a:lnTo>
                    <a:lnTo>
                      <a:pt x="2197894" y="664369"/>
                    </a:lnTo>
                    <a:cubicBezTo>
                      <a:pt x="2198846" y="302419"/>
                      <a:pt x="1903571" y="7144"/>
                      <a:pt x="1541621" y="7144"/>
                    </a:cubicBezTo>
                    <a:close/>
                    <a:moveTo>
                      <a:pt x="1760696" y="1541621"/>
                    </a:moveTo>
                    <a:cubicBezTo>
                      <a:pt x="1760696" y="1662589"/>
                      <a:pt x="1662589" y="1760696"/>
                      <a:pt x="1541621" y="1760696"/>
                    </a:cubicBezTo>
                    <a:lnTo>
                      <a:pt x="664369" y="1760696"/>
                    </a:lnTo>
                    <a:cubicBezTo>
                      <a:pt x="543401" y="1760696"/>
                      <a:pt x="445294" y="1662589"/>
                      <a:pt x="445294" y="1541621"/>
                    </a:cubicBezTo>
                    <a:cubicBezTo>
                      <a:pt x="445294" y="1420654"/>
                      <a:pt x="543401" y="1322546"/>
                      <a:pt x="664369" y="1322546"/>
                    </a:cubicBezTo>
                    <a:lnTo>
                      <a:pt x="1759744" y="1322546"/>
                    </a:lnTo>
                    <a:lnTo>
                      <a:pt x="1759744" y="15416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7">
                <a:extLst>
                  <a:ext uri="{FF2B5EF4-FFF2-40B4-BE49-F238E27FC236}">
                    <a16:creationId xmlns:a16="http://schemas.microsoft.com/office/drawing/2014/main" id="{D8B650BA-8F9F-7544-B9A1-7139DB07E412}"/>
                  </a:ext>
                </a:extLst>
              </p:cNvPr>
              <p:cNvSpPr/>
              <p:nvPr/>
            </p:nvSpPr>
            <p:spPr>
              <a:xfrm>
                <a:off x="7036593" y="3202781"/>
                <a:ext cx="533400" cy="447675"/>
              </a:xfrm>
              <a:custGeom>
                <a:avLst/>
                <a:gdLst>
                  <a:gd name="connsiteX0" fmla="*/ 407194 w 533400"/>
                  <a:gd name="connsiteY0" fmla="*/ 7144 h 447675"/>
                  <a:gd name="connsiteX1" fmla="*/ 7144 w 533400"/>
                  <a:gd name="connsiteY1" fmla="*/ 7144 h 447675"/>
                  <a:gd name="connsiteX2" fmla="*/ 7144 w 533400"/>
                  <a:gd name="connsiteY2" fmla="*/ 446246 h 447675"/>
                  <a:gd name="connsiteX3" fmla="*/ 533876 w 533400"/>
                  <a:gd name="connsiteY3" fmla="*/ 446246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447675">
                    <a:moveTo>
                      <a:pt x="407194" y="7144"/>
                    </a:moveTo>
                    <a:lnTo>
                      <a:pt x="7144" y="7144"/>
                    </a:lnTo>
                    <a:lnTo>
                      <a:pt x="7144" y="446246"/>
                    </a:lnTo>
                    <a:lnTo>
                      <a:pt x="533876" y="4462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8DA793B-73CF-C44B-8F64-50E5959DB61B}"/>
                </a:ext>
              </a:extLst>
            </p:cNvPr>
            <p:cNvGrpSpPr/>
            <p:nvPr userDrawn="1"/>
          </p:nvGrpSpPr>
          <p:grpSpPr>
            <a:xfrm>
              <a:off x="11122366" y="6345623"/>
              <a:ext cx="897678" cy="391342"/>
              <a:chOff x="5599695" y="3904599"/>
              <a:chExt cx="2194943" cy="956884"/>
            </a:xfrm>
            <a:solidFill>
              <a:schemeClr val="bg1"/>
            </a:solidFill>
          </p:grpSpPr>
          <p:sp>
            <p:nvSpPr>
              <p:cNvPr id="42" name="Freeform: Shape 20">
                <a:extLst>
                  <a:ext uri="{FF2B5EF4-FFF2-40B4-BE49-F238E27FC236}">
                    <a16:creationId xmlns:a16="http://schemas.microsoft.com/office/drawing/2014/main" id="{CC8935EF-F458-0E4C-9FEA-E6D0A286FB15}"/>
                  </a:ext>
                </a:extLst>
              </p:cNvPr>
              <p:cNvSpPr/>
              <p:nvPr/>
            </p:nvSpPr>
            <p:spPr>
              <a:xfrm>
                <a:off x="5617507" y="4041099"/>
                <a:ext cx="462428" cy="295919"/>
              </a:xfrm>
              <a:custGeom>
                <a:avLst/>
                <a:gdLst>
                  <a:gd name="connsiteX0" fmla="*/ 349492 w 462428"/>
                  <a:gd name="connsiteY0" fmla="*/ -1114 h 295919"/>
                  <a:gd name="connsiteX1" fmla="*/ 395300 w 462428"/>
                  <a:gd name="connsiteY1" fmla="*/ 7066 h 295919"/>
                  <a:gd name="connsiteX2" fmla="*/ 430940 w 462428"/>
                  <a:gd name="connsiteY2" fmla="*/ 29961 h 295919"/>
                  <a:gd name="connsiteX3" fmla="*/ 453921 w 462428"/>
                  <a:gd name="connsiteY3" fmla="*/ 65497 h 295919"/>
                  <a:gd name="connsiteX4" fmla="*/ 462014 w 462428"/>
                  <a:gd name="connsiteY4" fmla="*/ 111305 h 295919"/>
                  <a:gd name="connsiteX5" fmla="*/ 462014 w 462428"/>
                  <a:gd name="connsiteY5" fmla="*/ 294796 h 295919"/>
                  <a:gd name="connsiteX6" fmla="*/ 385426 w 462428"/>
                  <a:gd name="connsiteY6" fmla="*/ 294796 h 295919"/>
                  <a:gd name="connsiteX7" fmla="*/ 385426 w 462428"/>
                  <a:gd name="connsiteY7" fmla="*/ 136293 h 295919"/>
                  <a:gd name="connsiteX8" fmla="*/ 370692 w 462428"/>
                  <a:gd name="connsiteY8" fmla="*/ 88254 h 295919"/>
                  <a:gd name="connsiteX9" fmla="*/ 329744 w 462428"/>
                  <a:gd name="connsiteY9" fmla="*/ 71757 h 295919"/>
                  <a:gd name="connsiteX10" fmla="*/ 306329 w 462428"/>
                  <a:gd name="connsiteY10" fmla="*/ 75769 h 295919"/>
                  <a:gd name="connsiteX11" fmla="*/ 287169 w 462428"/>
                  <a:gd name="connsiteY11" fmla="*/ 87874 h 295919"/>
                  <a:gd name="connsiteX12" fmla="*/ 274217 w 462428"/>
                  <a:gd name="connsiteY12" fmla="*/ 108244 h 295919"/>
                  <a:gd name="connsiteX13" fmla="*/ 269358 w 462428"/>
                  <a:gd name="connsiteY13" fmla="*/ 136794 h 295919"/>
                  <a:gd name="connsiteX14" fmla="*/ 269358 w 462428"/>
                  <a:gd name="connsiteY14" fmla="*/ 294710 h 295919"/>
                  <a:gd name="connsiteX15" fmla="*/ 192475 w 462428"/>
                  <a:gd name="connsiteY15" fmla="*/ 294710 h 295919"/>
                  <a:gd name="connsiteX16" fmla="*/ 192475 w 462428"/>
                  <a:gd name="connsiteY16" fmla="*/ 136207 h 295919"/>
                  <a:gd name="connsiteX17" fmla="*/ 177880 w 462428"/>
                  <a:gd name="connsiteY17" fmla="*/ 88168 h 295919"/>
                  <a:gd name="connsiteX18" fmla="*/ 136793 w 462428"/>
                  <a:gd name="connsiteY18" fmla="*/ 71671 h 295919"/>
                  <a:gd name="connsiteX19" fmla="*/ 113379 w 462428"/>
                  <a:gd name="connsiteY19" fmla="*/ 75683 h 295919"/>
                  <a:gd name="connsiteX20" fmla="*/ 94219 w 462428"/>
                  <a:gd name="connsiteY20" fmla="*/ 87787 h 295919"/>
                  <a:gd name="connsiteX21" fmla="*/ 81267 w 462428"/>
                  <a:gd name="connsiteY21" fmla="*/ 108158 h 295919"/>
                  <a:gd name="connsiteX22" fmla="*/ 76408 w 462428"/>
                  <a:gd name="connsiteY22" fmla="*/ 136708 h 295919"/>
                  <a:gd name="connsiteX23" fmla="*/ 76408 w 462428"/>
                  <a:gd name="connsiteY23" fmla="*/ 294624 h 295919"/>
                  <a:gd name="connsiteX24" fmla="*/ -406 w 462428"/>
                  <a:gd name="connsiteY24" fmla="*/ 294624 h 295919"/>
                  <a:gd name="connsiteX25" fmla="*/ -406 w 462428"/>
                  <a:gd name="connsiteY25" fmla="*/ 6616 h 295919"/>
                  <a:gd name="connsiteX26" fmla="*/ 74419 w 462428"/>
                  <a:gd name="connsiteY26" fmla="*/ 6616 h 295919"/>
                  <a:gd name="connsiteX27" fmla="*/ 74419 w 462428"/>
                  <a:gd name="connsiteY27" fmla="*/ 40527 h 295919"/>
                  <a:gd name="connsiteX28" fmla="*/ 111840 w 462428"/>
                  <a:gd name="connsiteY28" fmla="*/ 8259 h 295919"/>
                  <a:gd name="connsiteX29" fmla="*/ 158374 w 462428"/>
                  <a:gd name="connsiteY29" fmla="*/ -1114 h 295919"/>
                  <a:gd name="connsiteX30" fmla="*/ 213918 w 462428"/>
                  <a:gd name="connsiteY30" fmla="*/ 11977 h 295919"/>
                  <a:gd name="connsiteX31" fmla="*/ 252653 w 462428"/>
                  <a:gd name="connsiteY31" fmla="*/ 48291 h 295919"/>
                  <a:gd name="connsiteX32" fmla="*/ 295297 w 462428"/>
                  <a:gd name="connsiteY32" fmla="*/ 9729 h 295919"/>
                  <a:gd name="connsiteX33" fmla="*/ 321668 w 462428"/>
                  <a:gd name="connsiteY33" fmla="*/ 1394 h 295919"/>
                  <a:gd name="connsiteX34" fmla="*/ 349492 w 462428"/>
                  <a:gd name="connsiteY34" fmla="*/ -1114 h 295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428" h="295919">
                    <a:moveTo>
                      <a:pt x="349492" y="-1114"/>
                    </a:moveTo>
                    <a:cubicBezTo>
                      <a:pt x="365140" y="-1304"/>
                      <a:pt x="380682" y="1480"/>
                      <a:pt x="395300" y="7066"/>
                    </a:cubicBezTo>
                    <a:cubicBezTo>
                      <a:pt x="408617" y="12184"/>
                      <a:pt x="420746" y="19983"/>
                      <a:pt x="430940" y="29961"/>
                    </a:cubicBezTo>
                    <a:cubicBezTo>
                      <a:pt x="441023" y="40060"/>
                      <a:pt x="448855" y="52165"/>
                      <a:pt x="453921" y="65497"/>
                    </a:cubicBezTo>
                    <a:cubicBezTo>
                      <a:pt x="459450" y="80127"/>
                      <a:pt x="462196" y="95673"/>
                      <a:pt x="462014" y="111305"/>
                    </a:cubicBezTo>
                    <a:lnTo>
                      <a:pt x="462014" y="294796"/>
                    </a:lnTo>
                    <a:lnTo>
                      <a:pt x="385426" y="294796"/>
                    </a:lnTo>
                    <a:lnTo>
                      <a:pt x="385426" y="136293"/>
                    </a:lnTo>
                    <a:cubicBezTo>
                      <a:pt x="385426" y="115265"/>
                      <a:pt x="380515" y="99252"/>
                      <a:pt x="370692" y="88254"/>
                    </a:cubicBezTo>
                    <a:cubicBezTo>
                      <a:pt x="360870" y="77256"/>
                      <a:pt x="347221" y="71757"/>
                      <a:pt x="329744" y="71757"/>
                    </a:cubicBezTo>
                    <a:cubicBezTo>
                      <a:pt x="321763" y="71705"/>
                      <a:pt x="313838" y="73071"/>
                      <a:pt x="306329" y="75769"/>
                    </a:cubicBezTo>
                    <a:cubicBezTo>
                      <a:pt x="299122" y="78328"/>
                      <a:pt x="292577" y="82461"/>
                      <a:pt x="287169" y="87874"/>
                    </a:cubicBezTo>
                    <a:cubicBezTo>
                      <a:pt x="281518" y="93719"/>
                      <a:pt x="277112" y="100653"/>
                      <a:pt x="274217" y="108244"/>
                    </a:cubicBezTo>
                    <a:cubicBezTo>
                      <a:pt x="270805" y="117375"/>
                      <a:pt x="269157" y="127059"/>
                      <a:pt x="269358" y="136794"/>
                    </a:cubicBezTo>
                    <a:lnTo>
                      <a:pt x="269358" y="294710"/>
                    </a:lnTo>
                    <a:lnTo>
                      <a:pt x="192475" y="294710"/>
                    </a:lnTo>
                    <a:lnTo>
                      <a:pt x="192475" y="136207"/>
                    </a:lnTo>
                    <a:cubicBezTo>
                      <a:pt x="192475" y="115179"/>
                      <a:pt x="187611" y="99166"/>
                      <a:pt x="177880" y="88168"/>
                    </a:cubicBezTo>
                    <a:cubicBezTo>
                      <a:pt x="168150" y="77170"/>
                      <a:pt x="154454" y="71671"/>
                      <a:pt x="136793" y="71671"/>
                    </a:cubicBezTo>
                    <a:cubicBezTo>
                      <a:pt x="128813" y="71619"/>
                      <a:pt x="120888" y="72985"/>
                      <a:pt x="113379" y="75683"/>
                    </a:cubicBezTo>
                    <a:cubicBezTo>
                      <a:pt x="106170" y="78242"/>
                      <a:pt x="99623" y="82375"/>
                      <a:pt x="94219" y="87787"/>
                    </a:cubicBezTo>
                    <a:cubicBezTo>
                      <a:pt x="88568" y="93632"/>
                      <a:pt x="84162" y="100567"/>
                      <a:pt x="81267" y="108158"/>
                    </a:cubicBezTo>
                    <a:cubicBezTo>
                      <a:pt x="77848" y="117271"/>
                      <a:pt x="76199" y="126972"/>
                      <a:pt x="76408" y="136708"/>
                    </a:cubicBezTo>
                    <a:lnTo>
                      <a:pt x="76408" y="294624"/>
                    </a:lnTo>
                    <a:lnTo>
                      <a:pt x="-406" y="294624"/>
                    </a:lnTo>
                    <a:lnTo>
                      <a:pt x="-406" y="6616"/>
                    </a:lnTo>
                    <a:lnTo>
                      <a:pt x="74419" y="6616"/>
                    </a:lnTo>
                    <a:lnTo>
                      <a:pt x="74419" y="40527"/>
                    </a:lnTo>
                    <a:cubicBezTo>
                      <a:pt x="84634" y="25257"/>
                      <a:pt x="97107" y="14502"/>
                      <a:pt x="111840" y="8259"/>
                    </a:cubicBezTo>
                    <a:cubicBezTo>
                      <a:pt x="126558" y="2016"/>
                      <a:pt x="142389" y="-1166"/>
                      <a:pt x="158374" y="-1114"/>
                    </a:cubicBezTo>
                    <a:cubicBezTo>
                      <a:pt x="179195" y="-1114"/>
                      <a:pt x="197710" y="3244"/>
                      <a:pt x="213918" y="11977"/>
                    </a:cubicBezTo>
                    <a:cubicBezTo>
                      <a:pt x="229824" y="20433"/>
                      <a:pt x="243193" y="32970"/>
                      <a:pt x="252653" y="48291"/>
                    </a:cubicBezTo>
                    <a:cubicBezTo>
                      <a:pt x="262579" y="31362"/>
                      <a:pt x="277467" y="17908"/>
                      <a:pt x="295297" y="9729"/>
                    </a:cubicBezTo>
                    <a:cubicBezTo>
                      <a:pt x="303710" y="5873"/>
                      <a:pt x="312567" y="3071"/>
                      <a:pt x="321668" y="1394"/>
                    </a:cubicBezTo>
                    <a:cubicBezTo>
                      <a:pt x="330847" y="-284"/>
                      <a:pt x="340161" y="-1131"/>
                      <a:pt x="349492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21">
                <a:extLst>
                  <a:ext uri="{FF2B5EF4-FFF2-40B4-BE49-F238E27FC236}">
                    <a16:creationId xmlns:a16="http://schemas.microsoft.com/office/drawing/2014/main" id="{E1C70582-4268-D94F-B28A-0FDAED05D34D}"/>
                  </a:ext>
                </a:extLst>
              </p:cNvPr>
              <p:cNvSpPr/>
              <p:nvPr/>
            </p:nvSpPr>
            <p:spPr>
              <a:xfrm>
                <a:off x="6117053" y="4041034"/>
                <a:ext cx="298712" cy="303424"/>
              </a:xfrm>
              <a:custGeom>
                <a:avLst/>
                <a:gdLst>
                  <a:gd name="connsiteX0" fmla="*/ 298307 w 298712"/>
                  <a:gd name="connsiteY0" fmla="*/ 294861 h 303424"/>
                  <a:gd name="connsiteX1" fmla="*/ 223188 w 298712"/>
                  <a:gd name="connsiteY1" fmla="*/ 294861 h 303424"/>
                  <a:gd name="connsiteX2" fmla="*/ 223188 w 298712"/>
                  <a:gd name="connsiteY2" fmla="*/ 263043 h 303424"/>
                  <a:gd name="connsiteX3" fmla="*/ 188118 w 298712"/>
                  <a:gd name="connsiteY3" fmla="*/ 291454 h 303424"/>
                  <a:gd name="connsiteX4" fmla="*/ 137745 w 298712"/>
                  <a:gd name="connsiteY4" fmla="*/ 302297 h 303424"/>
                  <a:gd name="connsiteX5" fmla="*/ 82963 w 298712"/>
                  <a:gd name="connsiteY5" fmla="*/ 290711 h 303424"/>
                  <a:gd name="connsiteX6" fmla="*/ 39057 w 298712"/>
                  <a:gd name="connsiteY6" fmla="*/ 258806 h 303424"/>
                  <a:gd name="connsiteX7" fmla="*/ 10040 w 298712"/>
                  <a:gd name="connsiteY7" fmla="*/ 210785 h 303424"/>
                  <a:gd name="connsiteX8" fmla="*/ 10040 w 298712"/>
                  <a:gd name="connsiteY8" fmla="*/ 90325 h 303424"/>
                  <a:gd name="connsiteX9" fmla="*/ 39057 w 298712"/>
                  <a:gd name="connsiteY9" fmla="*/ 42303 h 303424"/>
                  <a:gd name="connsiteX10" fmla="*/ 82963 w 298712"/>
                  <a:gd name="connsiteY10" fmla="*/ 10485 h 303424"/>
                  <a:gd name="connsiteX11" fmla="*/ 137745 w 298712"/>
                  <a:gd name="connsiteY11" fmla="*/ -1118 h 303424"/>
                  <a:gd name="connsiteX12" fmla="*/ 188118 w 298712"/>
                  <a:gd name="connsiteY12" fmla="*/ 9741 h 303424"/>
                  <a:gd name="connsiteX13" fmla="*/ 223188 w 298712"/>
                  <a:gd name="connsiteY13" fmla="*/ 38430 h 303424"/>
                  <a:gd name="connsiteX14" fmla="*/ 223188 w 298712"/>
                  <a:gd name="connsiteY14" fmla="*/ 6612 h 303424"/>
                  <a:gd name="connsiteX15" fmla="*/ 298307 w 298712"/>
                  <a:gd name="connsiteY15" fmla="*/ 6612 h 303424"/>
                  <a:gd name="connsiteX16" fmla="*/ 151977 w 298712"/>
                  <a:gd name="connsiteY16" fmla="*/ 71216 h 303424"/>
                  <a:gd name="connsiteX17" fmla="*/ 121490 w 298712"/>
                  <a:gd name="connsiteY17" fmla="*/ 77459 h 303424"/>
                  <a:gd name="connsiteX18" fmla="*/ 98214 w 298712"/>
                  <a:gd name="connsiteY18" fmla="*/ 94423 h 303424"/>
                  <a:gd name="connsiteX19" fmla="*/ 83481 w 298712"/>
                  <a:gd name="connsiteY19" fmla="*/ 119705 h 303424"/>
                  <a:gd name="connsiteX20" fmla="*/ 83481 w 298712"/>
                  <a:gd name="connsiteY20" fmla="*/ 181699 h 303424"/>
                  <a:gd name="connsiteX21" fmla="*/ 98214 w 298712"/>
                  <a:gd name="connsiteY21" fmla="*/ 206842 h 303424"/>
                  <a:gd name="connsiteX22" fmla="*/ 121490 w 298712"/>
                  <a:gd name="connsiteY22" fmla="*/ 223789 h 303424"/>
                  <a:gd name="connsiteX23" fmla="*/ 151977 w 298712"/>
                  <a:gd name="connsiteY23" fmla="*/ 230031 h 303424"/>
                  <a:gd name="connsiteX24" fmla="*/ 182031 w 298712"/>
                  <a:gd name="connsiteY24" fmla="*/ 224083 h 303424"/>
                  <a:gd name="connsiteX25" fmla="*/ 205290 w 298712"/>
                  <a:gd name="connsiteY25" fmla="*/ 207430 h 303424"/>
                  <a:gd name="connsiteX26" fmla="*/ 220317 w 298712"/>
                  <a:gd name="connsiteY26" fmla="*/ 182148 h 303424"/>
                  <a:gd name="connsiteX27" fmla="*/ 220317 w 298712"/>
                  <a:gd name="connsiteY27" fmla="*/ 119099 h 303424"/>
                  <a:gd name="connsiteX28" fmla="*/ 205290 w 298712"/>
                  <a:gd name="connsiteY28" fmla="*/ 93818 h 303424"/>
                  <a:gd name="connsiteX29" fmla="*/ 182031 w 298712"/>
                  <a:gd name="connsiteY29" fmla="*/ 77165 h 303424"/>
                  <a:gd name="connsiteX30" fmla="*/ 151977 w 298712"/>
                  <a:gd name="connsiteY30" fmla="*/ 71216 h 303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2" h="303424">
                    <a:moveTo>
                      <a:pt x="298307" y="294861"/>
                    </a:moveTo>
                    <a:lnTo>
                      <a:pt x="223188" y="294861"/>
                    </a:lnTo>
                    <a:lnTo>
                      <a:pt x="223188" y="263043"/>
                    </a:lnTo>
                    <a:cubicBezTo>
                      <a:pt x="213611" y="274854"/>
                      <a:pt x="201665" y="284537"/>
                      <a:pt x="188118" y="291454"/>
                    </a:cubicBezTo>
                    <a:cubicBezTo>
                      <a:pt x="174181" y="298683"/>
                      <a:pt x="157390" y="302297"/>
                      <a:pt x="137745" y="302297"/>
                    </a:cubicBezTo>
                    <a:cubicBezTo>
                      <a:pt x="118860" y="302452"/>
                      <a:pt x="100165" y="298510"/>
                      <a:pt x="82963" y="290711"/>
                    </a:cubicBezTo>
                    <a:cubicBezTo>
                      <a:pt x="66329" y="283137"/>
                      <a:pt x="51395" y="272294"/>
                      <a:pt x="39057" y="258806"/>
                    </a:cubicBezTo>
                    <a:cubicBezTo>
                      <a:pt x="26376" y="244816"/>
                      <a:pt x="16523" y="228509"/>
                      <a:pt x="10040" y="210785"/>
                    </a:cubicBezTo>
                    <a:cubicBezTo>
                      <a:pt x="-3888" y="171842"/>
                      <a:pt x="-3888" y="129267"/>
                      <a:pt x="10040" y="90325"/>
                    </a:cubicBezTo>
                    <a:cubicBezTo>
                      <a:pt x="16531" y="72600"/>
                      <a:pt x="26383" y="56293"/>
                      <a:pt x="39057" y="42303"/>
                    </a:cubicBezTo>
                    <a:cubicBezTo>
                      <a:pt x="51397" y="28850"/>
                      <a:pt x="66332" y="18025"/>
                      <a:pt x="82963" y="10485"/>
                    </a:cubicBezTo>
                    <a:cubicBezTo>
                      <a:pt x="100163" y="2686"/>
                      <a:pt x="118858" y="-1274"/>
                      <a:pt x="137745" y="-1118"/>
                    </a:cubicBezTo>
                    <a:cubicBezTo>
                      <a:pt x="157343" y="-1118"/>
                      <a:pt x="174134" y="2496"/>
                      <a:pt x="188118" y="9741"/>
                    </a:cubicBezTo>
                    <a:cubicBezTo>
                      <a:pt x="201723" y="16693"/>
                      <a:pt x="213682" y="26463"/>
                      <a:pt x="223188" y="38430"/>
                    </a:cubicBezTo>
                    <a:lnTo>
                      <a:pt x="223188" y="6612"/>
                    </a:lnTo>
                    <a:lnTo>
                      <a:pt x="298307" y="6612"/>
                    </a:lnTo>
                    <a:close/>
                    <a:moveTo>
                      <a:pt x="151977" y="71216"/>
                    </a:moveTo>
                    <a:cubicBezTo>
                      <a:pt x="141484" y="71078"/>
                      <a:pt x="131084" y="73205"/>
                      <a:pt x="121490" y="77459"/>
                    </a:cubicBezTo>
                    <a:cubicBezTo>
                      <a:pt x="112631" y="81419"/>
                      <a:pt x="104703" y="87212"/>
                      <a:pt x="98214" y="94423"/>
                    </a:cubicBezTo>
                    <a:cubicBezTo>
                      <a:pt x="91690" y="101807"/>
                      <a:pt x="86682" y="110384"/>
                      <a:pt x="83481" y="119705"/>
                    </a:cubicBezTo>
                    <a:cubicBezTo>
                      <a:pt x="76611" y="139799"/>
                      <a:pt x="76611" y="161605"/>
                      <a:pt x="83481" y="181699"/>
                    </a:cubicBezTo>
                    <a:cubicBezTo>
                      <a:pt x="86708" y="190967"/>
                      <a:pt x="91713" y="199493"/>
                      <a:pt x="98214" y="206842"/>
                    </a:cubicBezTo>
                    <a:cubicBezTo>
                      <a:pt x="104708" y="214053"/>
                      <a:pt x="112636" y="219829"/>
                      <a:pt x="121490" y="223789"/>
                    </a:cubicBezTo>
                    <a:cubicBezTo>
                      <a:pt x="131082" y="228043"/>
                      <a:pt x="141484" y="230169"/>
                      <a:pt x="151977" y="230031"/>
                    </a:cubicBezTo>
                    <a:cubicBezTo>
                      <a:pt x="162301" y="230169"/>
                      <a:pt x="172540" y="228146"/>
                      <a:pt x="182031" y="224083"/>
                    </a:cubicBezTo>
                    <a:cubicBezTo>
                      <a:pt x="190882" y="220261"/>
                      <a:pt x="198812" y="214572"/>
                      <a:pt x="205290" y="207430"/>
                    </a:cubicBezTo>
                    <a:cubicBezTo>
                      <a:pt x="211910" y="200063"/>
                      <a:pt x="217016" y="191486"/>
                      <a:pt x="220317" y="182148"/>
                    </a:cubicBezTo>
                    <a:cubicBezTo>
                      <a:pt x="227395" y="161726"/>
                      <a:pt x="227395" y="139522"/>
                      <a:pt x="220317" y="119099"/>
                    </a:cubicBezTo>
                    <a:cubicBezTo>
                      <a:pt x="217016" y="109762"/>
                      <a:pt x="211910" y="101184"/>
                      <a:pt x="205290" y="93818"/>
                    </a:cubicBezTo>
                    <a:cubicBezTo>
                      <a:pt x="198807" y="86676"/>
                      <a:pt x="190878" y="81004"/>
                      <a:pt x="182031" y="77165"/>
                    </a:cubicBezTo>
                    <a:cubicBezTo>
                      <a:pt x="172536" y="73119"/>
                      <a:pt x="162301" y="71078"/>
                      <a:pt x="151977" y="71216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22">
                <a:extLst>
                  <a:ext uri="{FF2B5EF4-FFF2-40B4-BE49-F238E27FC236}">
                    <a16:creationId xmlns:a16="http://schemas.microsoft.com/office/drawing/2014/main" id="{E76098D4-EE02-4248-BC1E-402C0F0F5562}"/>
                  </a:ext>
                </a:extLst>
              </p:cNvPr>
              <p:cNvSpPr/>
              <p:nvPr/>
            </p:nvSpPr>
            <p:spPr>
              <a:xfrm>
                <a:off x="6472900" y="3908768"/>
                <a:ext cx="279568" cy="428250"/>
              </a:xfrm>
              <a:custGeom>
                <a:avLst/>
                <a:gdLst>
                  <a:gd name="connsiteX0" fmla="*/ 76494 w 279568"/>
                  <a:gd name="connsiteY0" fmla="*/ 241561 h 428250"/>
                  <a:gd name="connsiteX1" fmla="*/ 103592 w 279568"/>
                  <a:gd name="connsiteY1" fmla="*/ 241561 h 428250"/>
                  <a:gd name="connsiteX2" fmla="*/ 184019 w 279568"/>
                  <a:gd name="connsiteY2" fmla="*/ 138947 h 428250"/>
                  <a:gd name="connsiteX3" fmla="*/ 278281 w 279568"/>
                  <a:gd name="connsiteY3" fmla="*/ 138947 h 428250"/>
                  <a:gd name="connsiteX4" fmla="*/ 165741 w 279568"/>
                  <a:gd name="connsiteY4" fmla="*/ 274572 h 428250"/>
                  <a:gd name="connsiteX5" fmla="*/ 279163 w 279568"/>
                  <a:gd name="connsiteY5" fmla="*/ 427127 h 428250"/>
                  <a:gd name="connsiteX6" fmla="*/ 184607 w 279568"/>
                  <a:gd name="connsiteY6" fmla="*/ 427127 h 428250"/>
                  <a:gd name="connsiteX7" fmla="*/ 102416 w 279568"/>
                  <a:gd name="connsiteY7" fmla="*/ 310558 h 428250"/>
                  <a:gd name="connsiteX8" fmla="*/ 76477 w 279568"/>
                  <a:gd name="connsiteY8" fmla="*/ 310558 h 428250"/>
                  <a:gd name="connsiteX9" fmla="*/ 76477 w 279568"/>
                  <a:gd name="connsiteY9" fmla="*/ 427127 h 428250"/>
                  <a:gd name="connsiteX10" fmla="*/ -406 w 279568"/>
                  <a:gd name="connsiteY10" fmla="*/ 427127 h 428250"/>
                  <a:gd name="connsiteX11" fmla="*/ -406 w 279568"/>
                  <a:gd name="connsiteY11" fmla="*/ -1123 h 428250"/>
                  <a:gd name="connsiteX12" fmla="*/ 76494 w 279568"/>
                  <a:gd name="connsiteY12" fmla="*/ -1123 h 42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568" h="428250">
                    <a:moveTo>
                      <a:pt x="76494" y="241561"/>
                    </a:moveTo>
                    <a:lnTo>
                      <a:pt x="103592" y="241561"/>
                    </a:lnTo>
                    <a:lnTo>
                      <a:pt x="184019" y="138947"/>
                    </a:lnTo>
                    <a:lnTo>
                      <a:pt x="278281" y="138947"/>
                    </a:lnTo>
                    <a:lnTo>
                      <a:pt x="165741" y="274572"/>
                    </a:lnTo>
                    <a:lnTo>
                      <a:pt x="279163" y="427127"/>
                    </a:lnTo>
                    <a:lnTo>
                      <a:pt x="184607" y="427127"/>
                    </a:lnTo>
                    <a:lnTo>
                      <a:pt x="102416" y="310558"/>
                    </a:lnTo>
                    <a:lnTo>
                      <a:pt x="76477" y="310558"/>
                    </a:lnTo>
                    <a:lnTo>
                      <a:pt x="76477" y="427127"/>
                    </a:lnTo>
                    <a:lnTo>
                      <a:pt x="-406" y="427127"/>
                    </a:lnTo>
                    <a:lnTo>
                      <a:pt x="-406" y="-1123"/>
                    </a:lnTo>
                    <a:lnTo>
                      <a:pt x="76494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23">
                <a:extLst>
                  <a:ext uri="{FF2B5EF4-FFF2-40B4-BE49-F238E27FC236}">
                    <a16:creationId xmlns:a16="http://schemas.microsoft.com/office/drawing/2014/main" id="{5A06558F-CBF6-8245-8374-00E80F954A3D}"/>
                  </a:ext>
                </a:extLst>
              </p:cNvPr>
              <p:cNvSpPr/>
              <p:nvPr/>
            </p:nvSpPr>
            <p:spPr>
              <a:xfrm>
                <a:off x="6740055" y="4041097"/>
                <a:ext cx="283157" cy="303403"/>
              </a:xfrm>
              <a:custGeom>
                <a:avLst/>
                <a:gdLst>
                  <a:gd name="connsiteX0" fmla="*/ 143984 w 283157"/>
                  <a:gd name="connsiteY0" fmla="*/ -1112 h 303403"/>
                  <a:gd name="connsiteX1" fmla="*/ 200392 w 283157"/>
                  <a:gd name="connsiteY1" fmla="*/ 9886 h 303403"/>
                  <a:gd name="connsiteX2" fmla="*/ 244142 w 283157"/>
                  <a:gd name="connsiteY2" fmla="*/ 40823 h 303403"/>
                  <a:gd name="connsiteX3" fmla="*/ 272572 w 283157"/>
                  <a:gd name="connsiteY3" fmla="*/ 88706 h 303403"/>
                  <a:gd name="connsiteX4" fmla="*/ 282740 w 283157"/>
                  <a:gd name="connsiteY4" fmla="*/ 150267 h 303403"/>
                  <a:gd name="connsiteX5" fmla="*/ 282290 w 283157"/>
                  <a:gd name="connsiteY5" fmla="*/ 164240 h 303403"/>
                  <a:gd name="connsiteX6" fmla="*/ 281270 w 283157"/>
                  <a:gd name="connsiteY6" fmla="*/ 176431 h 303403"/>
                  <a:gd name="connsiteX7" fmla="*/ 78878 w 283157"/>
                  <a:gd name="connsiteY7" fmla="*/ 176431 h 303403"/>
                  <a:gd name="connsiteX8" fmla="*/ 88596 w 283157"/>
                  <a:gd name="connsiteY8" fmla="*/ 203355 h 303403"/>
                  <a:gd name="connsiteX9" fmla="*/ 104955 w 283157"/>
                  <a:gd name="connsiteY9" fmla="*/ 221945 h 303403"/>
                  <a:gd name="connsiteX10" fmla="*/ 126605 w 283157"/>
                  <a:gd name="connsiteY10" fmla="*/ 232787 h 303403"/>
                  <a:gd name="connsiteX11" fmla="*/ 152233 w 283157"/>
                  <a:gd name="connsiteY11" fmla="*/ 236246 h 303403"/>
                  <a:gd name="connsiteX12" fmla="*/ 189792 w 283157"/>
                  <a:gd name="connsiteY12" fmla="*/ 229121 h 303403"/>
                  <a:gd name="connsiteX13" fmla="*/ 224377 w 283157"/>
                  <a:gd name="connsiteY13" fmla="*/ 208595 h 303403"/>
                  <a:gd name="connsiteX14" fmla="*/ 269441 w 283157"/>
                  <a:gd name="connsiteY14" fmla="*/ 258553 h 303403"/>
                  <a:gd name="connsiteX15" fmla="*/ 214503 w 283157"/>
                  <a:gd name="connsiteY15" fmla="*/ 291720 h 303403"/>
                  <a:gd name="connsiteX16" fmla="*/ 147771 w 283157"/>
                  <a:gd name="connsiteY16" fmla="*/ 302269 h 303403"/>
                  <a:gd name="connsiteX17" fmla="*/ 87835 w 283157"/>
                  <a:gd name="connsiteY17" fmla="*/ 291426 h 303403"/>
                  <a:gd name="connsiteX18" fmla="*/ 40990 w 283157"/>
                  <a:gd name="connsiteY18" fmla="*/ 260784 h 303403"/>
                  <a:gd name="connsiteX19" fmla="*/ 10503 w 283157"/>
                  <a:gd name="connsiteY19" fmla="*/ 213195 h 303403"/>
                  <a:gd name="connsiteX20" fmla="*/ -391 w 283157"/>
                  <a:gd name="connsiteY20" fmla="*/ 151495 h 303403"/>
                  <a:gd name="connsiteX21" fmla="*/ 10209 w 283157"/>
                  <a:gd name="connsiteY21" fmla="*/ 89484 h 303403"/>
                  <a:gd name="connsiteX22" fmla="*/ 39814 w 283157"/>
                  <a:gd name="connsiteY22" fmla="*/ 41307 h 303403"/>
                  <a:gd name="connsiteX23" fmla="*/ 85328 w 283157"/>
                  <a:gd name="connsiteY23" fmla="*/ 10076 h 303403"/>
                  <a:gd name="connsiteX24" fmla="*/ 143984 w 283157"/>
                  <a:gd name="connsiteY24" fmla="*/ -1112 h 303403"/>
                  <a:gd name="connsiteX25" fmla="*/ 143396 w 283157"/>
                  <a:gd name="connsiteY25" fmla="*/ 65811 h 303403"/>
                  <a:gd name="connsiteX26" fmla="*/ 100165 w 283157"/>
                  <a:gd name="connsiteY26" fmla="*/ 81114 h 303403"/>
                  <a:gd name="connsiteX27" fmla="*/ 79241 w 283157"/>
                  <a:gd name="connsiteY27" fmla="*/ 123498 h 303403"/>
                  <a:gd name="connsiteX28" fmla="*/ 205615 w 283157"/>
                  <a:gd name="connsiteY28" fmla="*/ 123498 h 303403"/>
                  <a:gd name="connsiteX29" fmla="*/ 184414 w 283157"/>
                  <a:gd name="connsiteY29" fmla="*/ 80682 h 303403"/>
                  <a:gd name="connsiteX30" fmla="*/ 143396 w 283157"/>
                  <a:gd name="connsiteY30" fmla="*/ 65811 h 30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3157" h="303403">
                    <a:moveTo>
                      <a:pt x="143984" y="-1112"/>
                    </a:moveTo>
                    <a:cubicBezTo>
                      <a:pt x="163334" y="-1354"/>
                      <a:pt x="182546" y="2381"/>
                      <a:pt x="200392" y="9886"/>
                    </a:cubicBezTo>
                    <a:cubicBezTo>
                      <a:pt x="217011" y="16959"/>
                      <a:pt x="231934" y="27508"/>
                      <a:pt x="244142" y="40823"/>
                    </a:cubicBezTo>
                    <a:cubicBezTo>
                      <a:pt x="256697" y="54743"/>
                      <a:pt x="266364" y="71015"/>
                      <a:pt x="272572" y="88706"/>
                    </a:cubicBezTo>
                    <a:cubicBezTo>
                      <a:pt x="279540" y="108471"/>
                      <a:pt x="282982" y="129309"/>
                      <a:pt x="282740" y="150267"/>
                    </a:cubicBezTo>
                    <a:cubicBezTo>
                      <a:pt x="282740" y="154884"/>
                      <a:pt x="282584" y="159536"/>
                      <a:pt x="282290" y="164240"/>
                    </a:cubicBezTo>
                    <a:cubicBezTo>
                      <a:pt x="281996" y="168995"/>
                      <a:pt x="281650" y="173076"/>
                      <a:pt x="281270" y="176431"/>
                    </a:cubicBezTo>
                    <a:lnTo>
                      <a:pt x="78878" y="176431"/>
                    </a:lnTo>
                    <a:cubicBezTo>
                      <a:pt x="80469" y="185925"/>
                      <a:pt x="83754" y="195038"/>
                      <a:pt x="88596" y="203355"/>
                    </a:cubicBezTo>
                    <a:cubicBezTo>
                      <a:pt x="92867" y="210497"/>
                      <a:pt x="98401" y="216809"/>
                      <a:pt x="104955" y="221945"/>
                    </a:cubicBezTo>
                    <a:cubicBezTo>
                      <a:pt x="111405" y="226925"/>
                      <a:pt x="118754" y="230608"/>
                      <a:pt x="126605" y="232787"/>
                    </a:cubicBezTo>
                    <a:cubicBezTo>
                      <a:pt x="134940" y="235122"/>
                      <a:pt x="143569" y="236280"/>
                      <a:pt x="152233" y="236246"/>
                    </a:cubicBezTo>
                    <a:cubicBezTo>
                      <a:pt x="165081" y="236159"/>
                      <a:pt x="177808" y="233738"/>
                      <a:pt x="189792" y="229121"/>
                    </a:cubicBezTo>
                    <a:cubicBezTo>
                      <a:pt x="202433" y="224366"/>
                      <a:pt x="214140" y="217414"/>
                      <a:pt x="224377" y="208595"/>
                    </a:cubicBezTo>
                    <a:lnTo>
                      <a:pt x="269441" y="258553"/>
                    </a:lnTo>
                    <a:cubicBezTo>
                      <a:pt x="253636" y="273321"/>
                      <a:pt x="234926" y="284613"/>
                      <a:pt x="214503" y="291720"/>
                    </a:cubicBezTo>
                    <a:cubicBezTo>
                      <a:pt x="193008" y="298949"/>
                      <a:pt x="170442" y="302511"/>
                      <a:pt x="147771" y="302269"/>
                    </a:cubicBezTo>
                    <a:cubicBezTo>
                      <a:pt x="127280" y="302511"/>
                      <a:pt x="106943" y="298828"/>
                      <a:pt x="87835" y="291426"/>
                    </a:cubicBezTo>
                    <a:cubicBezTo>
                      <a:pt x="70266" y="284578"/>
                      <a:pt x="54305" y="274151"/>
                      <a:pt x="40990" y="260784"/>
                    </a:cubicBezTo>
                    <a:cubicBezTo>
                      <a:pt x="27657" y="247192"/>
                      <a:pt x="17282" y="230989"/>
                      <a:pt x="10503" y="213195"/>
                    </a:cubicBezTo>
                    <a:cubicBezTo>
                      <a:pt x="3033" y="193499"/>
                      <a:pt x="-668" y="172557"/>
                      <a:pt x="-391" y="151495"/>
                    </a:cubicBezTo>
                    <a:cubicBezTo>
                      <a:pt x="-651" y="130346"/>
                      <a:pt x="2946" y="109336"/>
                      <a:pt x="10209" y="89484"/>
                    </a:cubicBezTo>
                    <a:cubicBezTo>
                      <a:pt x="16745" y="71604"/>
                      <a:pt x="26810" y="55210"/>
                      <a:pt x="39814" y="41307"/>
                    </a:cubicBezTo>
                    <a:cubicBezTo>
                      <a:pt x="52628" y="27819"/>
                      <a:pt x="68139" y="17184"/>
                      <a:pt x="85328" y="10076"/>
                    </a:cubicBezTo>
                    <a:cubicBezTo>
                      <a:pt x="103935" y="2451"/>
                      <a:pt x="123873" y="-1354"/>
                      <a:pt x="143984" y="-1112"/>
                    </a:cubicBezTo>
                    <a:close/>
                    <a:moveTo>
                      <a:pt x="143396" y="65811"/>
                    </a:moveTo>
                    <a:cubicBezTo>
                      <a:pt x="125135" y="65811"/>
                      <a:pt x="110731" y="70912"/>
                      <a:pt x="100165" y="81114"/>
                    </a:cubicBezTo>
                    <a:cubicBezTo>
                      <a:pt x="89599" y="91317"/>
                      <a:pt x="82630" y="105445"/>
                      <a:pt x="79241" y="123498"/>
                    </a:cubicBezTo>
                    <a:lnTo>
                      <a:pt x="205615" y="123498"/>
                    </a:lnTo>
                    <a:cubicBezTo>
                      <a:pt x="202087" y="104874"/>
                      <a:pt x="195014" y="90608"/>
                      <a:pt x="184414" y="80682"/>
                    </a:cubicBezTo>
                    <a:cubicBezTo>
                      <a:pt x="173814" y="70756"/>
                      <a:pt x="160135" y="65793"/>
                      <a:pt x="143396" y="65811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24">
                <a:extLst>
                  <a:ext uri="{FF2B5EF4-FFF2-40B4-BE49-F238E27FC236}">
                    <a16:creationId xmlns:a16="http://schemas.microsoft.com/office/drawing/2014/main" id="{6BD6B8CA-41CC-F04C-9389-E753FBEE9207}"/>
                  </a:ext>
                </a:extLst>
              </p:cNvPr>
              <p:cNvSpPr/>
              <p:nvPr/>
            </p:nvSpPr>
            <p:spPr>
              <a:xfrm>
                <a:off x="7173696" y="3904599"/>
                <a:ext cx="98034" cy="432418"/>
              </a:xfrm>
              <a:custGeom>
                <a:avLst/>
                <a:gdLst>
                  <a:gd name="connsiteX0" fmla="*/ 48516 w 98034"/>
                  <a:gd name="connsiteY0" fmla="*/ -1121 h 432418"/>
                  <a:gd name="connsiteX1" fmla="*/ 83430 w 98034"/>
                  <a:gd name="connsiteY1" fmla="*/ 13301 h 432418"/>
                  <a:gd name="connsiteX2" fmla="*/ 93806 w 98034"/>
                  <a:gd name="connsiteY2" fmla="*/ 29210 h 432418"/>
                  <a:gd name="connsiteX3" fmla="*/ 97627 w 98034"/>
                  <a:gd name="connsiteY3" fmla="*/ 48837 h 432418"/>
                  <a:gd name="connsiteX4" fmla="*/ 83344 w 98034"/>
                  <a:gd name="connsiteY4" fmla="*/ 84079 h 432418"/>
                  <a:gd name="connsiteX5" fmla="*/ 67780 w 98034"/>
                  <a:gd name="connsiteY5" fmla="*/ 94455 h 432418"/>
                  <a:gd name="connsiteX6" fmla="*/ 29201 w 98034"/>
                  <a:gd name="connsiteY6" fmla="*/ 94455 h 432418"/>
                  <a:gd name="connsiteX7" fmla="*/ 13637 w 98034"/>
                  <a:gd name="connsiteY7" fmla="*/ 84079 h 432418"/>
                  <a:gd name="connsiteX8" fmla="*/ 3262 w 98034"/>
                  <a:gd name="connsiteY8" fmla="*/ 68325 h 432418"/>
                  <a:gd name="connsiteX9" fmla="*/ -404 w 98034"/>
                  <a:gd name="connsiteY9" fmla="*/ 48837 h 432418"/>
                  <a:gd name="connsiteX10" fmla="*/ 3262 w 98034"/>
                  <a:gd name="connsiteY10" fmla="*/ 29210 h 432418"/>
                  <a:gd name="connsiteX11" fmla="*/ 13637 w 98034"/>
                  <a:gd name="connsiteY11" fmla="*/ 13301 h 432418"/>
                  <a:gd name="connsiteX12" fmla="*/ 29201 w 98034"/>
                  <a:gd name="connsiteY12" fmla="*/ 2735 h 432418"/>
                  <a:gd name="connsiteX13" fmla="*/ 48516 w 98034"/>
                  <a:gd name="connsiteY13" fmla="*/ -1121 h 432418"/>
                  <a:gd name="connsiteX14" fmla="*/ 87407 w 98034"/>
                  <a:gd name="connsiteY14" fmla="*/ 431296 h 432418"/>
                  <a:gd name="connsiteX15" fmla="*/ 10525 w 98034"/>
                  <a:gd name="connsiteY15" fmla="*/ 431296 h 432418"/>
                  <a:gd name="connsiteX16" fmla="*/ 10525 w 98034"/>
                  <a:gd name="connsiteY16" fmla="*/ 143116 h 432418"/>
                  <a:gd name="connsiteX17" fmla="*/ 87407 w 98034"/>
                  <a:gd name="connsiteY17" fmla="*/ 143116 h 43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34" h="432418">
                    <a:moveTo>
                      <a:pt x="48516" y="-1121"/>
                    </a:moveTo>
                    <a:cubicBezTo>
                      <a:pt x="61624" y="-1208"/>
                      <a:pt x="74196" y="3997"/>
                      <a:pt x="83430" y="13301"/>
                    </a:cubicBezTo>
                    <a:cubicBezTo>
                      <a:pt x="87891" y="17883"/>
                      <a:pt x="91419" y="23278"/>
                      <a:pt x="93806" y="29210"/>
                    </a:cubicBezTo>
                    <a:cubicBezTo>
                      <a:pt x="96365" y="35435"/>
                      <a:pt x="97662" y="42110"/>
                      <a:pt x="97627" y="48837"/>
                    </a:cubicBezTo>
                    <a:cubicBezTo>
                      <a:pt x="97731" y="62014"/>
                      <a:pt x="92595" y="74689"/>
                      <a:pt x="83344" y="84079"/>
                    </a:cubicBezTo>
                    <a:cubicBezTo>
                      <a:pt x="78917" y="88558"/>
                      <a:pt x="73608" y="92085"/>
                      <a:pt x="67780" y="94455"/>
                    </a:cubicBezTo>
                    <a:cubicBezTo>
                      <a:pt x="55399" y="99418"/>
                      <a:pt x="41582" y="99418"/>
                      <a:pt x="29201" y="94455"/>
                    </a:cubicBezTo>
                    <a:cubicBezTo>
                      <a:pt x="23373" y="92085"/>
                      <a:pt x="18064" y="88558"/>
                      <a:pt x="13637" y="84079"/>
                    </a:cubicBezTo>
                    <a:cubicBezTo>
                      <a:pt x="9158" y="79583"/>
                      <a:pt x="5631" y="74222"/>
                      <a:pt x="3262" y="68325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56" y="42127"/>
                      <a:pt x="789" y="35452"/>
                      <a:pt x="3262" y="29210"/>
                    </a:cubicBezTo>
                    <a:cubicBezTo>
                      <a:pt x="5614" y="23261"/>
                      <a:pt x="9141" y="17849"/>
                      <a:pt x="13637" y="13301"/>
                    </a:cubicBezTo>
                    <a:cubicBezTo>
                      <a:pt x="18099" y="8805"/>
                      <a:pt x="23373" y="5225"/>
                      <a:pt x="29201" y="2735"/>
                    </a:cubicBezTo>
                    <a:cubicBezTo>
                      <a:pt x="35305" y="141"/>
                      <a:pt x="41876" y="-1173"/>
                      <a:pt x="48516" y="-1121"/>
                    </a:cubicBezTo>
                    <a:close/>
                    <a:moveTo>
                      <a:pt x="87407" y="431296"/>
                    </a:moveTo>
                    <a:lnTo>
                      <a:pt x="10525" y="431296"/>
                    </a:lnTo>
                    <a:lnTo>
                      <a:pt x="10525" y="143116"/>
                    </a:lnTo>
                    <a:lnTo>
                      <a:pt x="87407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25">
                <a:extLst>
                  <a:ext uri="{FF2B5EF4-FFF2-40B4-BE49-F238E27FC236}">
                    <a16:creationId xmlns:a16="http://schemas.microsoft.com/office/drawing/2014/main" id="{2DEC5494-6825-2842-A333-7653FAC96ED6}"/>
                  </a:ext>
                </a:extLst>
              </p:cNvPr>
              <p:cNvSpPr/>
              <p:nvPr/>
            </p:nvSpPr>
            <p:spPr>
              <a:xfrm>
                <a:off x="7290474" y="3963291"/>
                <a:ext cx="256552" cy="381231"/>
              </a:xfrm>
              <a:custGeom>
                <a:avLst/>
                <a:gdLst>
                  <a:gd name="connsiteX0" fmla="*/ 234877 w 256552"/>
                  <a:gd name="connsiteY0" fmla="*/ 153421 h 381231"/>
                  <a:gd name="connsiteX1" fmla="*/ 131467 w 256552"/>
                  <a:gd name="connsiteY1" fmla="*/ 153421 h 381231"/>
                  <a:gd name="connsiteX2" fmla="*/ 131467 w 256552"/>
                  <a:gd name="connsiteY2" fmla="*/ 258732 h 381231"/>
                  <a:gd name="connsiteX3" fmla="*/ 134926 w 256552"/>
                  <a:gd name="connsiteY3" fmla="*/ 281489 h 381231"/>
                  <a:gd name="connsiteX4" fmla="*/ 144056 w 256552"/>
                  <a:gd name="connsiteY4" fmla="*/ 296655 h 381231"/>
                  <a:gd name="connsiteX5" fmla="*/ 157614 w 256552"/>
                  <a:gd name="connsiteY5" fmla="*/ 305128 h 381231"/>
                  <a:gd name="connsiteX6" fmla="*/ 174249 w 256552"/>
                  <a:gd name="connsiteY6" fmla="*/ 307809 h 381231"/>
                  <a:gd name="connsiteX7" fmla="*/ 202090 w 256552"/>
                  <a:gd name="connsiteY7" fmla="*/ 302016 h 381231"/>
                  <a:gd name="connsiteX8" fmla="*/ 227873 w 256552"/>
                  <a:gd name="connsiteY8" fmla="*/ 289081 h 381231"/>
                  <a:gd name="connsiteX9" fmla="*/ 256147 w 256552"/>
                  <a:gd name="connsiteY9" fmla="*/ 349743 h 381231"/>
                  <a:gd name="connsiteX10" fmla="*/ 214645 w 256552"/>
                  <a:gd name="connsiteY10" fmla="*/ 371462 h 381231"/>
                  <a:gd name="connsiteX11" fmla="*/ 161626 w 256552"/>
                  <a:gd name="connsiteY11" fmla="*/ 380109 h 381231"/>
                  <a:gd name="connsiteX12" fmla="*/ 81492 w 256552"/>
                  <a:gd name="connsiteY12" fmla="*/ 350711 h 381231"/>
                  <a:gd name="connsiteX13" fmla="*/ 54689 w 256552"/>
                  <a:gd name="connsiteY13" fmla="*/ 265062 h 381231"/>
                  <a:gd name="connsiteX14" fmla="*/ 54689 w 256552"/>
                  <a:gd name="connsiteY14" fmla="*/ 153525 h 381231"/>
                  <a:gd name="connsiteX15" fmla="*/ -406 w 256552"/>
                  <a:gd name="connsiteY15" fmla="*/ 153525 h 381231"/>
                  <a:gd name="connsiteX16" fmla="*/ -406 w 256552"/>
                  <a:gd name="connsiteY16" fmla="*/ 84527 h 381231"/>
                  <a:gd name="connsiteX17" fmla="*/ 54689 w 256552"/>
                  <a:gd name="connsiteY17" fmla="*/ 84527 h 381231"/>
                  <a:gd name="connsiteX18" fmla="*/ 54689 w 256552"/>
                  <a:gd name="connsiteY18" fmla="*/ -1123 h 381231"/>
                  <a:gd name="connsiteX19" fmla="*/ 131571 w 256552"/>
                  <a:gd name="connsiteY19" fmla="*/ -1123 h 381231"/>
                  <a:gd name="connsiteX20" fmla="*/ 131571 w 256552"/>
                  <a:gd name="connsiteY20" fmla="*/ 84527 h 381231"/>
                  <a:gd name="connsiteX21" fmla="*/ 234980 w 256552"/>
                  <a:gd name="connsiteY21" fmla="*/ 84527 h 38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552" h="381231">
                    <a:moveTo>
                      <a:pt x="234877" y="153421"/>
                    </a:moveTo>
                    <a:lnTo>
                      <a:pt x="131467" y="153421"/>
                    </a:lnTo>
                    <a:lnTo>
                      <a:pt x="131467" y="258732"/>
                    </a:lnTo>
                    <a:cubicBezTo>
                      <a:pt x="131294" y="266462"/>
                      <a:pt x="132470" y="274157"/>
                      <a:pt x="134926" y="281489"/>
                    </a:cubicBezTo>
                    <a:cubicBezTo>
                      <a:pt x="136828" y="287144"/>
                      <a:pt x="139941" y="292332"/>
                      <a:pt x="144056" y="296655"/>
                    </a:cubicBezTo>
                    <a:cubicBezTo>
                      <a:pt x="147843" y="300494"/>
                      <a:pt x="152495" y="303399"/>
                      <a:pt x="157614" y="305128"/>
                    </a:cubicBezTo>
                    <a:cubicBezTo>
                      <a:pt x="162974" y="306944"/>
                      <a:pt x="168595" y="307843"/>
                      <a:pt x="174249" y="307809"/>
                    </a:cubicBezTo>
                    <a:cubicBezTo>
                      <a:pt x="183829" y="307739"/>
                      <a:pt x="193288" y="305768"/>
                      <a:pt x="202090" y="302016"/>
                    </a:cubicBezTo>
                    <a:cubicBezTo>
                      <a:pt x="210996" y="298350"/>
                      <a:pt x="219608" y="294027"/>
                      <a:pt x="227873" y="289081"/>
                    </a:cubicBezTo>
                    <a:lnTo>
                      <a:pt x="256147" y="349743"/>
                    </a:lnTo>
                    <a:cubicBezTo>
                      <a:pt x="243246" y="358649"/>
                      <a:pt x="229309" y="365946"/>
                      <a:pt x="214645" y="371462"/>
                    </a:cubicBezTo>
                    <a:cubicBezTo>
                      <a:pt x="199514" y="377221"/>
                      <a:pt x="181840" y="380109"/>
                      <a:pt x="161626" y="380109"/>
                    </a:cubicBezTo>
                    <a:cubicBezTo>
                      <a:pt x="126072" y="380109"/>
                      <a:pt x="99355" y="370304"/>
                      <a:pt x="81492" y="350711"/>
                    </a:cubicBezTo>
                    <a:cubicBezTo>
                      <a:pt x="63629" y="331119"/>
                      <a:pt x="54689" y="302569"/>
                      <a:pt x="54689" y="265062"/>
                    </a:cubicBezTo>
                    <a:lnTo>
                      <a:pt x="54689" y="153525"/>
                    </a:lnTo>
                    <a:lnTo>
                      <a:pt x="-406" y="153525"/>
                    </a:lnTo>
                    <a:lnTo>
                      <a:pt x="-406" y="84527"/>
                    </a:lnTo>
                    <a:lnTo>
                      <a:pt x="54689" y="84527"/>
                    </a:lnTo>
                    <a:lnTo>
                      <a:pt x="54689" y="-1123"/>
                    </a:lnTo>
                    <a:lnTo>
                      <a:pt x="131571" y="-1123"/>
                    </a:lnTo>
                    <a:lnTo>
                      <a:pt x="131571" y="84527"/>
                    </a:lnTo>
                    <a:lnTo>
                      <a:pt x="234980" y="84527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26">
                <a:extLst>
                  <a:ext uri="{FF2B5EF4-FFF2-40B4-BE49-F238E27FC236}">
                    <a16:creationId xmlns:a16="http://schemas.microsoft.com/office/drawing/2014/main" id="{B6CB0C98-33D7-0643-803B-B50ED0F9FB1E}"/>
                  </a:ext>
                </a:extLst>
              </p:cNvPr>
              <p:cNvSpPr/>
              <p:nvPr/>
            </p:nvSpPr>
            <p:spPr>
              <a:xfrm>
                <a:off x="5599695" y="4441062"/>
                <a:ext cx="298763" cy="303356"/>
              </a:xfrm>
              <a:custGeom>
                <a:avLst/>
                <a:gdLst>
                  <a:gd name="connsiteX0" fmla="*/ 298358 w 298763"/>
                  <a:gd name="connsiteY0" fmla="*/ 294793 h 303356"/>
                  <a:gd name="connsiteX1" fmla="*/ 223187 w 298763"/>
                  <a:gd name="connsiteY1" fmla="*/ 294793 h 303356"/>
                  <a:gd name="connsiteX2" fmla="*/ 223187 w 298763"/>
                  <a:gd name="connsiteY2" fmla="*/ 262974 h 303356"/>
                  <a:gd name="connsiteX3" fmla="*/ 188135 w 298763"/>
                  <a:gd name="connsiteY3" fmla="*/ 291369 h 303356"/>
                  <a:gd name="connsiteX4" fmla="*/ 137762 w 298763"/>
                  <a:gd name="connsiteY4" fmla="*/ 302228 h 303356"/>
                  <a:gd name="connsiteX5" fmla="*/ 82962 w 298763"/>
                  <a:gd name="connsiteY5" fmla="*/ 290625 h 303356"/>
                  <a:gd name="connsiteX6" fmla="*/ 39074 w 298763"/>
                  <a:gd name="connsiteY6" fmla="*/ 258807 h 303356"/>
                  <a:gd name="connsiteX7" fmla="*/ 10057 w 298763"/>
                  <a:gd name="connsiteY7" fmla="*/ 210786 h 303356"/>
                  <a:gd name="connsiteX8" fmla="*/ 10057 w 298763"/>
                  <a:gd name="connsiteY8" fmla="*/ 90326 h 303356"/>
                  <a:gd name="connsiteX9" fmla="*/ 39074 w 298763"/>
                  <a:gd name="connsiteY9" fmla="*/ 42304 h 303356"/>
                  <a:gd name="connsiteX10" fmla="*/ 82962 w 298763"/>
                  <a:gd name="connsiteY10" fmla="*/ 10486 h 303356"/>
                  <a:gd name="connsiteX11" fmla="*/ 137762 w 298763"/>
                  <a:gd name="connsiteY11" fmla="*/ -1117 h 303356"/>
                  <a:gd name="connsiteX12" fmla="*/ 188135 w 298763"/>
                  <a:gd name="connsiteY12" fmla="*/ 9742 h 303356"/>
                  <a:gd name="connsiteX13" fmla="*/ 223187 w 298763"/>
                  <a:gd name="connsiteY13" fmla="*/ 38431 h 303356"/>
                  <a:gd name="connsiteX14" fmla="*/ 223187 w 298763"/>
                  <a:gd name="connsiteY14" fmla="*/ 6612 h 303356"/>
                  <a:gd name="connsiteX15" fmla="*/ 298306 w 298763"/>
                  <a:gd name="connsiteY15" fmla="*/ 6612 h 303356"/>
                  <a:gd name="connsiteX16" fmla="*/ 151959 w 298763"/>
                  <a:gd name="connsiteY16" fmla="*/ 71148 h 303356"/>
                  <a:gd name="connsiteX17" fmla="*/ 121455 w 298763"/>
                  <a:gd name="connsiteY17" fmla="*/ 77391 h 303356"/>
                  <a:gd name="connsiteX18" fmla="*/ 98197 w 298763"/>
                  <a:gd name="connsiteY18" fmla="*/ 94355 h 303356"/>
                  <a:gd name="connsiteX19" fmla="*/ 83464 w 298763"/>
                  <a:gd name="connsiteY19" fmla="*/ 119619 h 303356"/>
                  <a:gd name="connsiteX20" fmla="*/ 83464 w 298763"/>
                  <a:gd name="connsiteY20" fmla="*/ 181630 h 303356"/>
                  <a:gd name="connsiteX21" fmla="*/ 98197 w 298763"/>
                  <a:gd name="connsiteY21" fmla="*/ 206774 h 303356"/>
                  <a:gd name="connsiteX22" fmla="*/ 121455 w 298763"/>
                  <a:gd name="connsiteY22" fmla="*/ 223720 h 303356"/>
                  <a:gd name="connsiteX23" fmla="*/ 151959 w 298763"/>
                  <a:gd name="connsiteY23" fmla="*/ 229963 h 303356"/>
                  <a:gd name="connsiteX24" fmla="*/ 181996 w 298763"/>
                  <a:gd name="connsiteY24" fmla="*/ 224014 h 303356"/>
                  <a:gd name="connsiteX25" fmla="*/ 205272 w 298763"/>
                  <a:gd name="connsiteY25" fmla="*/ 207362 h 303356"/>
                  <a:gd name="connsiteX26" fmla="*/ 220299 w 298763"/>
                  <a:gd name="connsiteY26" fmla="*/ 182080 h 303356"/>
                  <a:gd name="connsiteX27" fmla="*/ 220299 w 298763"/>
                  <a:gd name="connsiteY27" fmla="*/ 119031 h 303356"/>
                  <a:gd name="connsiteX28" fmla="*/ 205272 w 298763"/>
                  <a:gd name="connsiteY28" fmla="*/ 93750 h 303356"/>
                  <a:gd name="connsiteX29" fmla="*/ 181996 w 298763"/>
                  <a:gd name="connsiteY29" fmla="*/ 77097 h 303356"/>
                  <a:gd name="connsiteX30" fmla="*/ 151959 w 298763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63" h="303356">
                    <a:moveTo>
                      <a:pt x="298358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3" y="274785"/>
                      <a:pt x="201681" y="284469"/>
                      <a:pt x="188135" y="291369"/>
                    </a:cubicBezTo>
                    <a:cubicBezTo>
                      <a:pt x="174175" y="298614"/>
                      <a:pt x="15738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34" y="16694"/>
                      <a:pt x="213687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959" y="71148"/>
                    </a:moveTo>
                    <a:cubicBezTo>
                      <a:pt x="141459" y="70992"/>
                      <a:pt x="131053" y="73137"/>
                      <a:pt x="121455" y="77391"/>
                    </a:cubicBezTo>
                    <a:cubicBezTo>
                      <a:pt x="112598" y="81351"/>
                      <a:pt x="104675" y="87127"/>
                      <a:pt x="98197" y="94355"/>
                    </a:cubicBezTo>
                    <a:cubicBezTo>
                      <a:pt x="91662" y="101721"/>
                      <a:pt x="86654" y="110298"/>
                      <a:pt x="83464" y="119619"/>
                    </a:cubicBezTo>
                    <a:cubicBezTo>
                      <a:pt x="76593" y="139713"/>
                      <a:pt x="76593" y="161536"/>
                      <a:pt x="83464" y="181630"/>
                    </a:cubicBezTo>
                    <a:cubicBezTo>
                      <a:pt x="86677" y="190899"/>
                      <a:pt x="91683" y="199442"/>
                      <a:pt x="98197" y="206774"/>
                    </a:cubicBezTo>
                    <a:cubicBezTo>
                      <a:pt x="104681" y="213985"/>
                      <a:pt x="112603" y="219760"/>
                      <a:pt x="121455" y="223720"/>
                    </a:cubicBezTo>
                    <a:cubicBezTo>
                      <a:pt x="131053" y="227974"/>
                      <a:pt x="141459" y="230119"/>
                      <a:pt x="151959" y="229963"/>
                    </a:cubicBezTo>
                    <a:cubicBezTo>
                      <a:pt x="162278" y="230101"/>
                      <a:pt x="172510" y="228078"/>
                      <a:pt x="181996" y="224014"/>
                    </a:cubicBezTo>
                    <a:cubicBezTo>
                      <a:pt x="190850" y="220175"/>
                      <a:pt x="198786" y="214503"/>
                      <a:pt x="205272" y="207362"/>
                    </a:cubicBezTo>
                    <a:cubicBezTo>
                      <a:pt x="211887" y="199995"/>
                      <a:pt x="216991" y="191401"/>
                      <a:pt x="220299" y="182080"/>
                    </a:cubicBezTo>
                    <a:cubicBezTo>
                      <a:pt x="227355" y="161657"/>
                      <a:pt x="227355" y="139454"/>
                      <a:pt x="220299" y="119031"/>
                    </a:cubicBezTo>
                    <a:cubicBezTo>
                      <a:pt x="216991" y="109711"/>
                      <a:pt x="211887" y="101116"/>
                      <a:pt x="205272" y="93750"/>
                    </a:cubicBezTo>
                    <a:cubicBezTo>
                      <a:pt x="198781" y="86608"/>
                      <a:pt x="190847" y="80936"/>
                      <a:pt x="181996" y="77097"/>
                    </a:cubicBezTo>
                    <a:cubicBezTo>
                      <a:pt x="172508" y="73050"/>
                      <a:pt x="162276" y="71010"/>
                      <a:pt x="151959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27">
                <a:extLst>
                  <a:ext uri="{FF2B5EF4-FFF2-40B4-BE49-F238E27FC236}">
                    <a16:creationId xmlns:a16="http://schemas.microsoft.com/office/drawing/2014/main" id="{E8DBA958-6544-1D42-9C56-16DEC2D1A29D}"/>
                  </a:ext>
                </a:extLst>
              </p:cNvPr>
              <p:cNvSpPr/>
              <p:nvPr/>
            </p:nvSpPr>
            <p:spPr>
              <a:xfrm>
                <a:off x="5949714" y="4441024"/>
                <a:ext cx="462514" cy="295971"/>
              </a:xfrm>
              <a:custGeom>
                <a:avLst/>
                <a:gdLst>
                  <a:gd name="connsiteX0" fmla="*/ 349578 w 462514"/>
                  <a:gd name="connsiteY0" fmla="*/ -1114 h 295971"/>
                  <a:gd name="connsiteX1" fmla="*/ 395386 w 462514"/>
                  <a:gd name="connsiteY1" fmla="*/ 7066 h 295971"/>
                  <a:gd name="connsiteX2" fmla="*/ 431026 w 462514"/>
                  <a:gd name="connsiteY2" fmla="*/ 30013 h 295971"/>
                  <a:gd name="connsiteX3" fmla="*/ 454008 w 462514"/>
                  <a:gd name="connsiteY3" fmla="*/ 65549 h 295971"/>
                  <a:gd name="connsiteX4" fmla="*/ 462101 w 462514"/>
                  <a:gd name="connsiteY4" fmla="*/ 111357 h 295971"/>
                  <a:gd name="connsiteX5" fmla="*/ 462101 w 462514"/>
                  <a:gd name="connsiteY5" fmla="*/ 294848 h 295971"/>
                  <a:gd name="connsiteX6" fmla="*/ 385512 w 462514"/>
                  <a:gd name="connsiteY6" fmla="*/ 294848 h 295971"/>
                  <a:gd name="connsiteX7" fmla="*/ 385512 w 462514"/>
                  <a:gd name="connsiteY7" fmla="*/ 136327 h 295971"/>
                  <a:gd name="connsiteX8" fmla="*/ 370779 w 462514"/>
                  <a:gd name="connsiteY8" fmla="*/ 88306 h 295971"/>
                  <a:gd name="connsiteX9" fmla="*/ 329830 w 462514"/>
                  <a:gd name="connsiteY9" fmla="*/ 71792 h 295971"/>
                  <a:gd name="connsiteX10" fmla="*/ 306416 w 462514"/>
                  <a:gd name="connsiteY10" fmla="*/ 75821 h 295971"/>
                  <a:gd name="connsiteX11" fmla="*/ 287273 w 462514"/>
                  <a:gd name="connsiteY11" fmla="*/ 87926 h 295971"/>
                  <a:gd name="connsiteX12" fmla="*/ 274304 w 462514"/>
                  <a:gd name="connsiteY12" fmla="*/ 108296 h 295971"/>
                  <a:gd name="connsiteX13" fmla="*/ 269444 w 462514"/>
                  <a:gd name="connsiteY13" fmla="*/ 136846 h 295971"/>
                  <a:gd name="connsiteX14" fmla="*/ 269444 w 462514"/>
                  <a:gd name="connsiteY14" fmla="*/ 294762 h 295971"/>
                  <a:gd name="connsiteX15" fmla="*/ 192562 w 462514"/>
                  <a:gd name="connsiteY15" fmla="*/ 294762 h 295971"/>
                  <a:gd name="connsiteX16" fmla="*/ 192562 w 462514"/>
                  <a:gd name="connsiteY16" fmla="*/ 136241 h 295971"/>
                  <a:gd name="connsiteX17" fmla="*/ 177967 w 462514"/>
                  <a:gd name="connsiteY17" fmla="*/ 88220 h 295971"/>
                  <a:gd name="connsiteX18" fmla="*/ 136880 w 462514"/>
                  <a:gd name="connsiteY18" fmla="*/ 71705 h 295971"/>
                  <a:gd name="connsiteX19" fmla="*/ 113466 w 462514"/>
                  <a:gd name="connsiteY19" fmla="*/ 75734 h 295971"/>
                  <a:gd name="connsiteX20" fmla="*/ 94306 w 462514"/>
                  <a:gd name="connsiteY20" fmla="*/ 87839 h 295971"/>
                  <a:gd name="connsiteX21" fmla="*/ 81353 w 462514"/>
                  <a:gd name="connsiteY21" fmla="*/ 108210 h 295971"/>
                  <a:gd name="connsiteX22" fmla="*/ 76494 w 462514"/>
                  <a:gd name="connsiteY22" fmla="*/ 136760 h 295971"/>
                  <a:gd name="connsiteX23" fmla="*/ 76494 w 462514"/>
                  <a:gd name="connsiteY23" fmla="*/ 294676 h 295971"/>
                  <a:gd name="connsiteX24" fmla="*/ -406 w 462514"/>
                  <a:gd name="connsiteY24" fmla="*/ 294676 h 295971"/>
                  <a:gd name="connsiteX25" fmla="*/ -406 w 462514"/>
                  <a:gd name="connsiteY25" fmla="*/ 6651 h 295971"/>
                  <a:gd name="connsiteX26" fmla="*/ 74419 w 462514"/>
                  <a:gd name="connsiteY26" fmla="*/ 6651 h 295971"/>
                  <a:gd name="connsiteX27" fmla="*/ 74419 w 462514"/>
                  <a:gd name="connsiteY27" fmla="*/ 40561 h 295971"/>
                  <a:gd name="connsiteX28" fmla="*/ 111840 w 462514"/>
                  <a:gd name="connsiteY28" fmla="*/ 8293 h 295971"/>
                  <a:gd name="connsiteX29" fmla="*/ 158374 w 462514"/>
                  <a:gd name="connsiteY29" fmla="*/ -1079 h 295971"/>
                  <a:gd name="connsiteX30" fmla="*/ 213918 w 462514"/>
                  <a:gd name="connsiteY30" fmla="*/ 12011 h 295971"/>
                  <a:gd name="connsiteX31" fmla="*/ 252653 w 462514"/>
                  <a:gd name="connsiteY31" fmla="*/ 48326 h 295971"/>
                  <a:gd name="connsiteX32" fmla="*/ 295366 w 462514"/>
                  <a:gd name="connsiteY32" fmla="*/ 9815 h 295971"/>
                  <a:gd name="connsiteX33" fmla="*/ 321737 w 462514"/>
                  <a:gd name="connsiteY33" fmla="*/ 1480 h 295971"/>
                  <a:gd name="connsiteX34" fmla="*/ 349578 w 462514"/>
                  <a:gd name="connsiteY34" fmla="*/ -1114 h 29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514" h="295971">
                    <a:moveTo>
                      <a:pt x="349578" y="-1114"/>
                    </a:moveTo>
                    <a:cubicBezTo>
                      <a:pt x="365226" y="-1304"/>
                      <a:pt x="380769" y="1480"/>
                      <a:pt x="395386" y="7066"/>
                    </a:cubicBezTo>
                    <a:cubicBezTo>
                      <a:pt x="408712" y="12202"/>
                      <a:pt x="420842" y="20000"/>
                      <a:pt x="431026" y="30013"/>
                    </a:cubicBezTo>
                    <a:cubicBezTo>
                      <a:pt x="441109" y="40112"/>
                      <a:pt x="448941" y="52217"/>
                      <a:pt x="454008" y="65549"/>
                    </a:cubicBezTo>
                    <a:cubicBezTo>
                      <a:pt x="459536" y="80179"/>
                      <a:pt x="462282" y="95725"/>
                      <a:pt x="462101" y="111357"/>
                    </a:cubicBezTo>
                    <a:lnTo>
                      <a:pt x="462101" y="294848"/>
                    </a:lnTo>
                    <a:lnTo>
                      <a:pt x="385512" y="294848"/>
                    </a:lnTo>
                    <a:lnTo>
                      <a:pt x="385512" y="136327"/>
                    </a:lnTo>
                    <a:cubicBezTo>
                      <a:pt x="385512" y="115317"/>
                      <a:pt x="380601" y="99304"/>
                      <a:pt x="370779" y="88306"/>
                    </a:cubicBezTo>
                    <a:cubicBezTo>
                      <a:pt x="360957" y="77308"/>
                      <a:pt x="347308" y="71809"/>
                      <a:pt x="329830" y="71792"/>
                    </a:cubicBezTo>
                    <a:cubicBezTo>
                      <a:pt x="321850" y="71757"/>
                      <a:pt x="313923" y="73106"/>
                      <a:pt x="306416" y="75821"/>
                    </a:cubicBezTo>
                    <a:cubicBezTo>
                      <a:pt x="299208" y="78363"/>
                      <a:pt x="292667" y="82513"/>
                      <a:pt x="287273" y="87926"/>
                    </a:cubicBezTo>
                    <a:cubicBezTo>
                      <a:pt x="281611" y="93771"/>
                      <a:pt x="277198" y="100688"/>
                      <a:pt x="274304" y="108296"/>
                    </a:cubicBezTo>
                    <a:cubicBezTo>
                      <a:pt x="270892" y="117427"/>
                      <a:pt x="269242" y="127111"/>
                      <a:pt x="269444" y="136846"/>
                    </a:cubicBezTo>
                    <a:lnTo>
                      <a:pt x="269444" y="294762"/>
                    </a:lnTo>
                    <a:lnTo>
                      <a:pt x="192562" y="294762"/>
                    </a:lnTo>
                    <a:lnTo>
                      <a:pt x="192562" y="136241"/>
                    </a:lnTo>
                    <a:cubicBezTo>
                      <a:pt x="192562" y="115231"/>
                      <a:pt x="187697" y="99218"/>
                      <a:pt x="177967" y="88220"/>
                    </a:cubicBezTo>
                    <a:cubicBezTo>
                      <a:pt x="168236" y="77222"/>
                      <a:pt x="154541" y="71723"/>
                      <a:pt x="136880" y="71705"/>
                    </a:cubicBezTo>
                    <a:cubicBezTo>
                      <a:pt x="128899" y="71653"/>
                      <a:pt x="120972" y="73019"/>
                      <a:pt x="113466" y="75734"/>
                    </a:cubicBezTo>
                    <a:cubicBezTo>
                      <a:pt x="106253" y="78276"/>
                      <a:pt x="99706" y="82427"/>
                      <a:pt x="94306" y="87839"/>
                    </a:cubicBezTo>
                    <a:cubicBezTo>
                      <a:pt x="88654" y="93684"/>
                      <a:pt x="84248" y="100618"/>
                      <a:pt x="81353" y="108210"/>
                    </a:cubicBezTo>
                    <a:cubicBezTo>
                      <a:pt x="77933" y="117323"/>
                      <a:pt x="76283" y="127024"/>
                      <a:pt x="76494" y="136760"/>
                    </a:cubicBezTo>
                    <a:lnTo>
                      <a:pt x="76494" y="294676"/>
                    </a:lnTo>
                    <a:lnTo>
                      <a:pt x="-406" y="294676"/>
                    </a:lnTo>
                    <a:lnTo>
                      <a:pt x="-406" y="6651"/>
                    </a:lnTo>
                    <a:lnTo>
                      <a:pt x="74419" y="6651"/>
                    </a:lnTo>
                    <a:lnTo>
                      <a:pt x="74419" y="40561"/>
                    </a:lnTo>
                    <a:cubicBezTo>
                      <a:pt x="84634" y="25292"/>
                      <a:pt x="97107" y="14536"/>
                      <a:pt x="111840" y="8293"/>
                    </a:cubicBezTo>
                    <a:cubicBezTo>
                      <a:pt x="126554" y="2051"/>
                      <a:pt x="142387" y="-1148"/>
                      <a:pt x="158374" y="-1079"/>
                    </a:cubicBezTo>
                    <a:cubicBezTo>
                      <a:pt x="179195" y="-1079"/>
                      <a:pt x="197710" y="3279"/>
                      <a:pt x="213918" y="12011"/>
                    </a:cubicBezTo>
                    <a:cubicBezTo>
                      <a:pt x="229827" y="20467"/>
                      <a:pt x="243198" y="32987"/>
                      <a:pt x="252653" y="48326"/>
                    </a:cubicBezTo>
                    <a:cubicBezTo>
                      <a:pt x="262605" y="31414"/>
                      <a:pt x="277517" y="17977"/>
                      <a:pt x="295366" y="9815"/>
                    </a:cubicBezTo>
                    <a:cubicBezTo>
                      <a:pt x="303779" y="5959"/>
                      <a:pt x="312636" y="3158"/>
                      <a:pt x="321737" y="1480"/>
                    </a:cubicBezTo>
                    <a:cubicBezTo>
                      <a:pt x="330920" y="-232"/>
                      <a:pt x="340238" y="-1096"/>
                      <a:pt x="349578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28">
                <a:extLst>
                  <a:ext uri="{FF2B5EF4-FFF2-40B4-BE49-F238E27FC236}">
                    <a16:creationId xmlns:a16="http://schemas.microsoft.com/office/drawing/2014/main" id="{163CE1DB-A0BE-5844-AB95-492C7512D887}"/>
                  </a:ext>
                </a:extLst>
              </p:cNvPr>
              <p:cNvSpPr/>
              <p:nvPr/>
            </p:nvSpPr>
            <p:spPr>
              <a:xfrm>
                <a:off x="6443450" y="4441062"/>
                <a:ext cx="298711" cy="303356"/>
              </a:xfrm>
              <a:custGeom>
                <a:avLst/>
                <a:gdLst>
                  <a:gd name="connsiteX0" fmla="*/ 298306 w 298711"/>
                  <a:gd name="connsiteY0" fmla="*/ 294793 h 303356"/>
                  <a:gd name="connsiteX1" fmla="*/ 223187 w 298711"/>
                  <a:gd name="connsiteY1" fmla="*/ 294793 h 303356"/>
                  <a:gd name="connsiteX2" fmla="*/ 223187 w 298711"/>
                  <a:gd name="connsiteY2" fmla="*/ 262974 h 303356"/>
                  <a:gd name="connsiteX3" fmla="*/ 188135 w 298711"/>
                  <a:gd name="connsiteY3" fmla="*/ 291369 h 303356"/>
                  <a:gd name="connsiteX4" fmla="*/ 137762 w 298711"/>
                  <a:gd name="connsiteY4" fmla="*/ 302228 h 303356"/>
                  <a:gd name="connsiteX5" fmla="*/ 82962 w 298711"/>
                  <a:gd name="connsiteY5" fmla="*/ 290625 h 303356"/>
                  <a:gd name="connsiteX6" fmla="*/ 39074 w 298711"/>
                  <a:gd name="connsiteY6" fmla="*/ 258807 h 303356"/>
                  <a:gd name="connsiteX7" fmla="*/ 10057 w 298711"/>
                  <a:gd name="connsiteY7" fmla="*/ 210786 h 303356"/>
                  <a:gd name="connsiteX8" fmla="*/ 10057 w 298711"/>
                  <a:gd name="connsiteY8" fmla="*/ 90326 h 303356"/>
                  <a:gd name="connsiteX9" fmla="*/ 39074 w 298711"/>
                  <a:gd name="connsiteY9" fmla="*/ 42304 h 303356"/>
                  <a:gd name="connsiteX10" fmla="*/ 82962 w 298711"/>
                  <a:gd name="connsiteY10" fmla="*/ 10486 h 303356"/>
                  <a:gd name="connsiteX11" fmla="*/ 137762 w 298711"/>
                  <a:gd name="connsiteY11" fmla="*/ -1117 h 303356"/>
                  <a:gd name="connsiteX12" fmla="*/ 188135 w 298711"/>
                  <a:gd name="connsiteY12" fmla="*/ 9742 h 303356"/>
                  <a:gd name="connsiteX13" fmla="*/ 223187 w 298711"/>
                  <a:gd name="connsiteY13" fmla="*/ 38431 h 303356"/>
                  <a:gd name="connsiteX14" fmla="*/ 223187 w 298711"/>
                  <a:gd name="connsiteY14" fmla="*/ 6612 h 303356"/>
                  <a:gd name="connsiteX15" fmla="*/ 298306 w 298711"/>
                  <a:gd name="connsiteY15" fmla="*/ 6612 h 303356"/>
                  <a:gd name="connsiteX16" fmla="*/ 151890 w 298711"/>
                  <a:gd name="connsiteY16" fmla="*/ 71148 h 303356"/>
                  <a:gd name="connsiteX17" fmla="*/ 121403 w 298711"/>
                  <a:gd name="connsiteY17" fmla="*/ 77391 h 303356"/>
                  <a:gd name="connsiteX18" fmla="*/ 98128 w 298711"/>
                  <a:gd name="connsiteY18" fmla="*/ 94355 h 303356"/>
                  <a:gd name="connsiteX19" fmla="*/ 83394 w 298711"/>
                  <a:gd name="connsiteY19" fmla="*/ 119619 h 303356"/>
                  <a:gd name="connsiteX20" fmla="*/ 83394 w 298711"/>
                  <a:gd name="connsiteY20" fmla="*/ 181630 h 303356"/>
                  <a:gd name="connsiteX21" fmla="*/ 98128 w 298711"/>
                  <a:gd name="connsiteY21" fmla="*/ 206774 h 303356"/>
                  <a:gd name="connsiteX22" fmla="*/ 121403 w 298711"/>
                  <a:gd name="connsiteY22" fmla="*/ 223720 h 303356"/>
                  <a:gd name="connsiteX23" fmla="*/ 151890 w 298711"/>
                  <a:gd name="connsiteY23" fmla="*/ 229963 h 303356"/>
                  <a:gd name="connsiteX24" fmla="*/ 181945 w 298711"/>
                  <a:gd name="connsiteY24" fmla="*/ 224014 h 303356"/>
                  <a:gd name="connsiteX25" fmla="*/ 205220 w 298711"/>
                  <a:gd name="connsiteY25" fmla="*/ 207362 h 303356"/>
                  <a:gd name="connsiteX26" fmla="*/ 220230 w 298711"/>
                  <a:gd name="connsiteY26" fmla="*/ 182080 h 303356"/>
                  <a:gd name="connsiteX27" fmla="*/ 220230 w 298711"/>
                  <a:gd name="connsiteY27" fmla="*/ 119031 h 303356"/>
                  <a:gd name="connsiteX28" fmla="*/ 205220 w 298711"/>
                  <a:gd name="connsiteY28" fmla="*/ 93750 h 303356"/>
                  <a:gd name="connsiteX29" fmla="*/ 181945 w 298711"/>
                  <a:gd name="connsiteY29" fmla="*/ 77097 h 303356"/>
                  <a:gd name="connsiteX30" fmla="*/ 151890 w 298711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1" h="303356">
                    <a:moveTo>
                      <a:pt x="298306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5" y="274785"/>
                      <a:pt x="201675" y="284469"/>
                      <a:pt x="188135" y="291369"/>
                    </a:cubicBezTo>
                    <a:cubicBezTo>
                      <a:pt x="174185" y="298614"/>
                      <a:pt x="15739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27" y="16694"/>
                      <a:pt x="213694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890" y="71148"/>
                    </a:moveTo>
                    <a:cubicBezTo>
                      <a:pt x="141397" y="71010"/>
                      <a:pt x="130996" y="73137"/>
                      <a:pt x="121403" y="77391"/>
                    </a:cubicBezTo>
                    <a:cubicBezTo>
                      <a:pt x="112544" y="81351"/>
                      <a:pt x="104616" y="87144"/>
                      <a:pt x="98128" y="94355"/>
                    </a:cubicBezTo>
                    <a:cubicBezTo>
                      <a:pt x="91607" y="101721"/>
                      <a:pt x="86600" y="110316"/>
                      <a:pt x="83394" y="119619"/>
                    </a:cubicBezTo>
                    <a:cubicBezTo>
                      <a:pt x="76524" y="139713"/>
                      <a:pt x="76524" y="161536"/>
                      <a:pt x="83394" y="181630"/>
                    </a:cubicBezTo>
                    <a:cubicBezTo>
                      <a:pt x="86621" y="190899"/>
                      <a:pt x="91626" y="199424"/>
                      <a:pt x="98128" y="206774"/>
                    </a:cubicBezTo>
                    <a:cubicBezTo>
                      <a:pt x="104621" y="213985"/>
                      <a:pt x="112550" y="219760"/>
                      <a:pt x="121403" y="223720"/>
                    </a:cubicBezTo>
                    <a:cubicBezTo>
                      <a:pt x="130996" y="227974"/>
                      <a:pt x="141397" y="230101"/>
                      <a:pt x="151890" y="229963"/>
                    </a:cubicBezTo>
                    <a:cubicBezTo>
                      <a:pt x="162214" y="230101"/>
                      <a:pt x="172453" y="228078"/>
                      <a:pt x="181945" y="224014"/>
                    </a:cubicBezTo>
                    <a:cubicBezTo>
                      <a:pt x="190798" y="220175"/>
                      <a:pt x="198736" y="214503"/>
                      <a:pt x="205220" y="207362"/>
                    </a:cubicBezTo>
                    <a:cubicBezTo>
                      <a:pt x="211826" y="199995"/>
                      <a:pt x="216927" y="191401"/>
                      <a:pt x="220230" y="182080"/>
                    </a:cubicBezTo>
                    <a:cubicBezTo>
                      <a:pt x="227303" y="161657"/>
                      <a:pt x="227303" y="139454"/>
                      <a:pt x="220230" y="119031"/>
                    </a:cubicBezTo>
                    <a:cubicBezTo>
                      <a:pt x="216927" y="109711"/>
                      <a:pt x="211826" y="101116"/>
                      <a:pt x="205220" y="93750"/>
                    </a:cubicBezTo>
                    <a:cubicBezTo>
                      <a:pt x="198736" y="86608"/>
                      <a:pt x="190798" y="80936"/>
                      <a:pt x="181945" y="77097"/>
                    </a:cubicBezTo>
                    <a:cubicBezTo>
                      <a:pt x="172449" y="73050"/>
                      <a:pt x="162214" y="71010"/>
                      <a:pt x="151890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29">
                <a:extLst>
                  <a:ext uri="{FF2B5EF4-FFF2-40B4-BE49-F238E27FC236}">
                    <a16:creationId xmlns:a16="http://schemas.microsoft.com/office/drawing/2014/main" id="{5732DCFA-C01C-0348-A6C2-DCF84514FA6E}"/>
                  </a:ext>
                </a:extLst>
              </p:cNvPr>
              <p:cNvSpPr/>
              <p:nvPr/>
            </p:nvSpPr>
            <p:spPr>
              <a:xfrm>
                <a:off x="6781295" y="4448797"/>
                <a:ext cx="249859" cy="288180"/>
              </a:xfrm>
              <a:custGeom>
                <a:avLst/>
                <a:gdLst>
                  <a:gd name="connsiteX0" fmla="*/ 246203 w 249859"/>
                  <a:gd name="connsiteY0" fmla="*/ 55683 h 288180"/>
                  <a:gd name="connsiteX1" fmla="*/ 105390 w 249859"/>
                  <a:gd name="connsiteY1" fmla="*/ 217766 h 288180"/>
                  <a:gd name="connsiteX2" fmla="*/ 249454 w 249859"/>
                  <a:gd name="connsiteY2" fmla="*/ 217766 h 288180"/>
                  <a:gd name="connsiteX3" fmla="*/ 249454 w 249859"/>
                  <a:gd name="connsiteY3" fmla="*/ 287058 h 288180"/>
                  <a:gd name="connsiteX4" fmla="*/ -406 w 249859"/>
                  <a:gd name="connsiteY4" fmla="*/ 287058 h 288180"/>
                  <a:gd name="connsiteX5" fmla="*/ -406 w 249859"/>
                  <a:gd name="connsiteY5" fmla="*/ 231151 h 288180"/>
                  <a:gd name="connsiteX6" fmla="*/ 143641 w 249859"/>
                  <a:gd name="connsiteY6" fmla="*/ 67875 h 288180"/>
                  <a:gd name="connsiteX7" fmla="*/ 4592 w 249859"/>
                  <a:gd name="connsiteY7" fmla="*/ 67875 h 288180"/>
                  <a:gd name="connsiteX8" fmla="*/ 4592 w 249859"/>
                  <a:gd name="connsiteY8" fmla="*/ -1123 h 288180"/>
                  <a:gd name="connsiteX9" fmla="*/ 246151 w 249859"/>
                  <a:gd name="connsiteY9" fmla="*/ -1123 h 28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9859" h="288180">
                    <a:moveTo>
                      <a:pt x="246203" y="55683"/>
                    </a:moveTo>
                    <a:lnTo>
                      <a:pt x="105390" y="217766"/>
                    </a:lnTo>
                    <a:lnTo>
                      <a:pt x="249454" y="217766"/>
                    </a:lnTo>
                    <a:lnTo>
                      <a:pt x="249454" y="287058"/>
                    </a:lnTo>
                    <a:lnTo>
                      <a:pt x="-406" y="287058"/>
                    </a:lnTo>
                    <a:lnTo>
                      <a:pt x="-406" y="231151"/>
                    </a:lnTo>
                    <a:lnTo>
                      <a:pt x="143641" y="67875"/>
                    </a:lnTo>
                    <a:lnTo>
                      <a:pt x="4592" y="67875"/>
                    </a:lnTo>
                    <a:lnTo>
                      <a:pt x="4592" y="-1123"/>
                    </a:lnTo>
                    <a:lnTo>
                      <a:pt x="246151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30">
                <a:extLst>
                  <a:ext uri="{FF2B5EF4-FFF2-40B4-BE49-F238E27FC236}">
                    <a16:creationId xmlns:a16="http://schemas.microsoft.com/office/drawing/2014/main" id="{27EC0FC0-E3AE-E242-A5B0-8E02A1A75603}"/>
                  </a:ext>
                </a:extLst>
              </p:cNvPr>
              <p:cNvSpPr/>
              <p:nvPr/>
            </p:nvSpPr>
            <p:spPr>
              <a:xfrm>
                <a:off x="7059462" y="4304558"/>
                <a:ext cx="98068" cy="432419"/>
              </a:xfrm>
              <a:custGeom>
                <a:avLst/>
                <a:gdLst>
                  <a:gd name="connsiteX0" fmla="*/ 48465 w 98068"/>
                  <a:gd name="connsiteY0" fmla="*/ -1121 h 432419"/>
                  <a:gd name="connsiteX1" fmla="*/ 67746 w 98068"/>
                  <a:gd name="connsiteY1" fmla="*/ 2735 h 432419"/>
                  <a:gd name="connsiteX2" fmla="*/ 93823 w 98068"/>
                  <a:gd name="connsiteY2" fmla="*/ 29210 h 432419"/>
                  <a:gd name="connsiteX3" fmla="*/ 97662 w 98068"/>
                  <a:gd name="connsiteY3" fmla="*/ 48837 h 432419"/>
                  <a:gd name="connsiteX4" fmla="*/ 83361 w 98068"/>
                  <a:gd name="connsiteY4" fmla="*/ 84079 h 432419"/>
                  <a:gd name="connsiteX5" fmla="*/ 67798 w 98068"/>
                  <a:gd name="connsiteY5" fmla="*/ 94455 h 432419"/>
                  <a:gd name="connsiteX6" fmla="*/ 29218 w 98068"/>
                  <a:gd name="connsiteY6" fmla="*/ 94455 h 432419"/>
                  <a:gd name="connsiteX7" fmla="*/ 13655 w 98068"/>
                  <a:gd name="connsiteY7" fmla="*/ 84079 h 432419"/>
                  <a:gd name="connsiteX8" fmla="*/ 3279 w 98068"/>
                  <a:gd name="connsiteY8" fmla="*/ 68326 h 432419"/>
                  <a:gd name="connsiteX9" fmla="*/ -404 w 98068"/>
                  <a:gd name="connsiteY9" fmla="*/ 48837 h 432419"/>
                  <a:gd name="connsiteX10" fmla="*/ 3279 w 98068"/>
                  <a:gd name="connsiteY10" fmla="*/ 29210 h 432419"/>
                  <a:gd name="connsiteX11" fmla="*/ 13655 w 98068"/>
                  <a:gd name="connsiteY11" fmla="*/ 13301 h 432419"/>
                  <a:gd name="connsiteX12" fmla="*/ 29218 w 98068"/>
                  <a:gd name="connsiteY12" fmla="*/ 2735 h 432419"/>
                  <a:gd name="connsiteX13" fmla="*/ 48465 w 98068"/>
                  <a:gd name="connsiteY13" fmla="*/ -1121 h 432419"/>
                  <a:gd name="connsiteX14" fmla="*/ 87338 w 98068"/>
                  <a:gd name="connsiteY14" fmla="*/ 431296 h 432419"/>
                  <a:gd name="connsiteX15" fmla="*/ 10456 w 98068"/>
                  <a:gd name="connsiteY15" fmla="*/ 431296 h 432419"/>
                  <a:gd name="connsiteX16" fmla="*/ 10456 w 98068"/>
                  <a:gd name="connsiteY16" fmla="*/ 143116 h 432419"/>
                  <a:gd name="connsiteX17" fmla="*/ 87338 w 98068"/>
                  <a:gd name="connsiteY17" fmla="*/ 143116 h 43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68" h="432419">
                    <a:moveTo>
                      <a:pt x="48465" y="-1121"/>
                    </a:moveTo>
                    <a:cubicBezTo>
                      <a:pt x="55088" y="-1173"/>
                      <a:pt x="61659" y="141"/>
                      <a:pt x="67746" y="2735"/>
                    </a:cubicBezTo>
                    <a:cubicBezTo>
                      <a:pt x="79608" y="7732"/>
                      <a:pt x="88998" y="17261"/>
                      <a:pt x="93823" y="29210"/>
                    </a:cubicBezTo>
                    <a:cubicBezTo>
                      <a:pt x="96399" y="35435"/>
                      <a:pt x="97696" y="42110"/>
                      <a:pt x="97662" y="48837"/>
                    </a:cubicBezTo>
                    <a:cubicBezTo>
                      <a:pt x="97748" y="62014"/>
                      <a:pt x="92595" y="74689"/>
                      <a:pt x="83361" y="84079"/>
                    </a:cubicBezTo>
                    <a:cubicBezTo>
                      <a:pt x="78934" y="88558"/>
                      <a:pt x="73625" y="92086"/>
                      <a:pt x="67798" y="94455"/>
                    </a:cubicBezTo>
                    <a:cubicBezTo>
                      <a:pt x="55416" y="99418"/>
                      <a:pt x="41599" y="99418"/>
                      <a:pt x="29218" y="94455"/>
                    </a:cubicBezTo>
                    <a:cubicBezTo>
                      <a:pt x="23390" y="92086"/>
                      <a:pt x="18082" y="88558"/>
                      <a:pt x="13655" y="84079"/>
                    </a:cubicBezTo>
                    <a:cubicBezTo>
                      <a:pt x="9176" y="79566"/>
                      <a:pt x="5648" y="74222"/>
                      <a:pt x="3279" y="68326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39" y="42127"/>
                      <a:pt x="806" y="35452"/>
                      <a:pt x="3279" y="29210"/>
                    </a:cubicBezTo>
                    <a:cubicBezTo>
                      <a:pt x="5614" y="23261"/>
                      <a:pt x="9159" y="17849"/>
                      <a:pt x="13655" y="13301"/>
                    </a:cubicBezTo>
                    <a:cubicBezTo>
                      <a:pt x="18099" y="8805"/>
                      <a:pt x="23390" y="5208"/>
                      <a:pt x="29218" y="2735"/>
                    </a:cubicBezTo>
                    <a:cubicBezTo>
                      <a:pt x="35305" y="141"/>
                      <a:pt x="41859" y="-1173"/>
                      <a:pt x="48465" y="-1121"/>
                    </a:cubicBezTo>
                    <a:close/>
                    <a:moveTo>
                      <a:pt x="87338" y="431296"/>
                    </a:moveTo>
                    <a:lnTo>
                      <a:pt x="10456" y="431296"/>
                    </a:lnTo>
                    <a:lnTo>
                      <a:pt x="10456" y="143116"/>
                    </a:lnTo>
                    <a:lnTo>
                      <a:pt x="87338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31">
                <a:extLst>
                  <a:ext uri="{FF2B5EF4-FFF2-40B4-BE49-F238E27FC236}">
                    <a16:creationId xmlns:a16="http://schemas.microsoft.com/office/drawing/2014/main" id="{BD7C4732-91E5-B94B-A6E7-18086CC36FDA}"/>
                  </a:ext>
                </a:extLst>
              </p:cNvPr>
              <p:cNvSpPr/>
              <p:nvPr/>
            </p:nvSpPr>
            <p:spPr>
              <a:xfrm>
                <a:off x="7198461" y="4441027"/>
                <a:ext cx="269857" cy="295916"/>
              </a:xfrm>
              <a:custGeom>
                <a:avLst/>
                <a:gdLst>
                  <a:gd name="connsiteX0" fmla="*/ 158375 w 269857"/>
                  <a:gd name="connsiteY0" fmla="*/ -1117 h 295916"/>
                  <a:gd name="connsiteX1" fmla="*/ 203006 w 269857"/>
                  <a:gd name="connsiteY1" fmla="*/ 7063 h 295916"/>
                  <a:gd name="connsiteX2" fmla="*/ 261196 w 269857"/>
                  <a:gd name="connsiteY2" fmla="*/ 65494 h 295916"/>
                  <a:gd name="connsiteX3" fmla="*/ 269445 w 269857"/>
                  <a:gd name="connsiteY3" fmla="*/ 111302 h 295916"/>
                  <a:gd name="connsiteX4" fmla="*/ 269445 w 269857"/>
                  <a:gd name="connsiteY4" fmla="*/ 294794 h 295916"/>
                  <a:gd name="connsiteX5" fmla="*/ 192544 w 269857"/>
                  <a:gd name="connsiteY5" fmla="*/ 294794 h 295916"/>
                  <a:gd name="connsiteX6" fmla="*/ 192544 w 269857"/>
                  <a:gd name="connsiteY6" fmla="*/ 136273 h 295916"/>
                  <a:gd name="connsiteX7" fmla="*/ 177967 w 269857"/>
                  <a:gd name="connsiteY7" fmla="*/ 88251 h 295916"/>
                  <a:gd name="connsiteX8" fmla="*/ 136880 w 269857"/>
                  <a:gd name="connsiteY8" fmla="*/ 71737 h 295916"/>
                  <a:gd name="connsiteX9" fmla="*/ 113448 w 269857"/>
                  <a:gd name="connsiteY9" fmla="*/ 75766 h 295916"/>
                  <a:gd name="connsiteX10" fmla="*/ 94306 w 269857"/>
                  <a:gd name="connsiteY10" fmla="*/ 87871 h 295916"/>
                  <a:gd name="connsiteX11" fmla="*/ 81336 w 269857"/>
                  <a:gd name="connsiteY11" fmla="*/ 108241 h 295916"/>
                  <a:gd name="connsiteX12" fmla="*/ 76477 w 269857"/>
                  <a:gd name="connsiteY12" fmla="*/ 136791 h 295916"/>
                  <a:gd name="connsiteX13" fmla="*/ 76477 w 269857"/>
                  <a:gd name="connsiteY13" fmla="*/ 294707 h 295916"/>
                  <a:gd name="connsiteX14" fmla="*/ -406 w 269857"/>
                  <a:gd name="connsiteY14" fmla="*/ 294707 h 295916"/>
                  <a:gd name="connsiteX15" fmla="*/ -406 w 269857"/>
                  <a:gd name="connsiteY15" fmla="*/ 6648 h 295916"/>
                  <a:gd name="connsiteX16" fmla="*/ 74419 w 269857"/>
                  <a:gd name="connsiteY16" fmla="*/ 6648 h 295916"/>
                  <a:gd name="connsiteX17" fmla="*/ 74419 w 269857"/>
                  <a:gd name="connsiteY17" fmla="*/ 40558 h 295916"/>
                  <a:gd name="connsiteX18" fmla="*/ 111840 w 269857"/>
                  <a:gd name="connsiteY18" fmla="*/ 8290 h 295916"/>
                  <a:gd name="connsiteX19" fmla="*/ 158375 w 269857"/>
                  <a:gd name="connsiteY19" fmla="*/ -1117 h 29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9857" h="295916">
                    <a:moveTo>
                      <a:pt x="158375" y="-1117"/>
                    </a:moveTo>
                    <a:cubicBezTo>
                      <a:pt x="173644" y="-1272"/>
                      <a:pt x="188792" y="1512"/>
                      <a:pt x="203006" y="7063"/>
                    </a:cubicBezTo>
                    <a:cubicBezTo>
                      <a:pt x="229827" y="17386"/>
                      <a:pt x="250993" y="38639"/>
                      <a:pt x="261196" y="65494"/>
                    </a:cubicBezTo>
                    <a:cubicBezTo>
                      <a:pt x="266816" y="80106"/>
                      <a:pt x="269617" y="95652"/>
                      <a:pt x="269445" y="111302"/>
                    </a:cubicBezTo>
                    <a:lnTo>
                      <a:pt x="269445" y="294794"/>
                    </a:lnTo>
                    <a:lnTo>
                      <a:pt x="192544" y="294794"/>
                    </a:lnTo>
                    <a:lnTo>
                      <a:pt x="192544" y="136273"/>
                    </a:lnTo>
                    <a:cubicBezTo>
                      <a:pt x="192544" y="115262"/>
                      <a:pt x="187685" y="99249"/>
                      <a:pt x="177967" y="88251"/>
                    </a:cubicBezTo>
                    <a:cubicBezTo>
                      <a:pt x="168249" y="77253"/>
                      <a:pt x="154553" y="71754"/>
                      <a:pt x="136880" y="71737"/>
                    </a:cubicBezTo>
                    <a:cubicBezTo>
                      <a:pt x="128891" y="71702"/>
                      <a:pt x="120953" y="73051"/>
                      <a:pt x="113448" y="75766"/>
                    </a:cubicBezTo>
                    <a:cubicBezTo>
                      <a:pt x="106237" y="78308"/>
                      <a:pt x="99701" y="82458"/>
                      <a:pt x="94306" y="87871"/>
                    </a:cubicBezTo>
                    <a:cubicBezTo>
                      <a:pt x="88651" y="93716"/>
                      <a:pt x="84241" y="100650"/>
                      <a:pt x="81336" y="108241"/>
                    </a:cubicBezTo>
                    <a:cubicBezTo>
                      <a:pt x="77930" y="117372"/>
                      <a:pt x="76269" y="127056"/>
                      <a:pt x="76477" y="136791"/>
                    </a:cubicBezTo>
                    <a:lnTo>
                      <a:pt x="76477" y="294707"/>
                    </a:lnTo>
                    <a:lnTo>
                      <a:pt x="-406" y="294707"/>
                    </a:lnTo>
                    <a:lnTo>
                      <a:pt x="-406" y="6648"/>
                    </a:lnTo>
                    <a:lnTo>
                      <a:pt x="74419" y="6648"/>
                    </a:lnTo>
                    <a:lnTo>
                      <a:pt x="74419" y="40558"/>
                    </a:lnTo>
                    <a:cubicBezTo>
                      <a:pt x="84622" y="25289"/>
                      <a:pt x="97090" y="14533"/>
                      <a:pt x="111840" y="8290"/>
                    </a:cubicBezTo>
                    <a:cubicBezTo>
                      <a:pt x="126556" y="2031"/>
                      <a:pt x="142379" y="-1186"/>
                      <a:pt x="158375" y="-1117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32">
                <a:extLst>
                  <a:ext uri="{FF2B5EF4-FFF2-40B4-BE49-F238E27FC236}">
                    <a16:creationId xmlns:a16="http://schemas.microsoft.com/office/drawing/2014/main" id="{E69DDEFA-E27C-074F-8C09-73DCDD94AA37}"/>
                  </a:ext>
                </a:extLst>
              </p:cNvPr>
              <p:cNvSpPr/>
              <p:nvPr/>
            </p:nvSpPr>
            <p:spPr>
              <a:xfrm>
                <a:off x="7499563" y="4441031"/>
                <a:ext cx="295075" cy="420452"/>
              </a:xfrm>
              <a:custGeom>
                <a:avLst/>
                <a:gdLst>
                  <a:gd name="connsiteX0" fmla="*/ 130944 w 295075"/>
                  <a:gd name="connsiteY0" fmla="*/ -1121 h 420452"/>
                  <a:gd name="connsiteX1" fmla="*/ 182822 w 295075"/>
                  <a:gd name="connsiteY1" fmla="*/ 9583 h 420452"/>
                  <a:gd name="connsiteX2" fmla="*/ 219343 w 295075"/>
                  <a:gd name="connsiteY2" fmla="*/ 38721 h 420452"/>
                  <a:gd name="connsiteX3" fmla="*/ 219343 w 295075"/>
                  <a:gd name="connsiteY3" fmla="*/ 6608 h 420452"/>
                  <a:gd name="connsiteX4" fmla="*/ 294670 w 295075"/>
                  <a:gd name="connsiteY4" fmla="*/ 6608 h 420452"/>
                  <a:gd name="connsiteX5" fmla="*/ 294670 w 295075"/>
                  <a:gd name="connsiteY5" fmla="*/ 270994 h 420452"/>
                  <a:gd name="connsiteX6" fmla="*/ 283914 w 295075"/>
                  <a:gd name="connsiteY6" fmla="*/ 333247 h 420452"/>
                  <a:gd name="connsiteX7" fmla="*/ 252978 w 295075"/>
                  <a:gd name="connsiteY7" fmla="*/ 379937 h 420452"/>
                  <a:gd name="connsiteX8" fmla="*/ 204368 w 295075"/>
                  <a:gd name="connsiteY8" fmla="*/ 409231 h 420452"/>
                  <a:gd name="connsiteX9" fmla="*/ 140593 w 295075"/>
                  <a:gd name="connsiteY9" fmla="*/ 419330 h 420452"/>
                  <a:gd name="connsiteX10" fmla="*/ 106562 w 295075"/>
                  <a:gd name="connsiteY10" fmla="*/ 417099 h 420452"/>
                  <a:gd name="connsiteX11" fmla="*/ 73273 w 295075"/>
                  <a:gd name="connsiteY11" fmla="*/ 410562 h 420452"/>
                  <a:gd name="connsiteX12" fmla="*/ 42493 w 295075"/>
                  <a:gd name="connsiteY12" fmla="*/ 399703 h 420452"/>
                  <a:gd name="connsiteX13" fmla="*/ 15689 w 295075"/>
                  <a:gd name="connsiteY13" fmla="*/ 384537 h 420452"/>
                  <a:gd name="connsiteX14" fmla="*/ 43081 w 295075"/>
                  <a:gd name="connsiteY14" fmla="*/ 321195 h 420452"/>
                  <a:gd name="connsiteX15" fmla="*/ 88041 w 295075"/>
                  <a:gd name="connsiteY15" fmla="*/ 343052 h 420452"/>
                  <a:gd name="connsiteX16" fmla="*/ 137394 w 295075"/>
                  <a:gd name="connsiteY16" fmla="*/ 350644 h 420452"/>
                  <a:gd name="connsiteX17" fmla="*/ 170250 w 295075"/>
                  <a:gd name="connsiteY17" fmla="*/ 345733 h 420452"/>
                  <a:gd name="connsiteX18" fmla="*/ 195878 w 295075"/>
                  <a:gd name="connsiteY18" fmla="*/ 331155 h 420452"/>
                  <a:gd name="connsiteX19" fmla="*/ 212669 w 295075"/>
                  <a:gd name="connsiteY19" fmla="*/ 307222 h 420452"/>
                  <a:gd name="connsiteX20" fmla="*/ 218704 w 295075"/>
                  <a:gd name="connsiteY20" fmla="*/ 274211 h 420452"/>
                  <a:gd name="connsiteX21" fmla="*/ 218704 w 295075"/>
                  <a:gd name="connsiteY21" fmla="*/ 253978 h 420452"/>
                  <a:gd name="connsiteX22" fmla="*/ 182389 w 295075"/>
                  <a:gd name="connsiteY22" fmla="*/ 282529 h 420452"/>
                  <a:gd name="connsiteX23" fmla="*/ 130979 w 295075"/>
                  <a:gd name="connsiteY23" fmla="*/ 292904 h 420452"/>
                  <a:gd name="connsiteX24" fmla="*/ 81038 w 295075"/>
                  <a:gd name="connsiteY24" fmla="*/ 282356 h 420452"/>
                  <a:gd name="connsiteX25" fmla="*/ 39207 w 295075"/>
                  <a:gd name="connsiteY25" fmla="*/ 252612 h 420452"/>
                  <a:gd name="connsiteX26" fmla="*/ 10346 w 295075"/>
                  <a:gd name="connsiteY26" fmla="*/ 206216 h 420452"/>
                  <a:gd name="connsiteX27" fmla="*/ 10346 w 295075"/>
                  <a:gd name="connsiteY27" fmla="*/ 85618 h 420452"/>
                  <a:gd name="connsiteX28" fmla="*/ 39207 w 295075"/>
                  <a:gd name="connsiteY28" fmla="*/ 39222 h 420452"/>
                  <a:gd name="connsiteX29" fmla="*/ 81038 w 295075"/>
                  <a:gd name="connsiteY29" fmla="*/ 9324 h 420452"/>
                  <a:gd name="connsiteX30" fmla="*/ 130944 w 295075"/>
                  <a:gd name="connsiteY30" fmla="*/ -1121 h 420452"/>
                  <a:gd name="connsiteX31" fmla="*/ 150381 w 295075"/>
                  <a:gd name="connsiteY31" fmla="*/ 70245 h 420452"/>
                  <a:gd name="connsiteX32" fmla="*/ 120638 w 295075"/>
                  <a:gd name="connsiteY32" fmla="*/ 76194 h 420452"/>
                  <a:gd name="connsiteX33" fmla="*/ 97950 w 295075"/>
                  <a:gd name="connsiteY33" fmla="*/ 92414 h 420452"/>
                  <a:gd name="connsiteX34" fmla="*/ 83511 w 295075"/>
                  <a:gd name="connsiteY34" fmla="*/ 116503 h 420452"/>
                  <a:gd name="connsiteX35" fmla="*/ 78496 w 295075"/>
                  <a:gd name="connsiteY35" fmla="*/ 146090 h 420452"/>
                  <a:gd name="connsiteX36" fmla="*/ 83511 w 295075"/>
                  <a:gd name="connsiteY36" fmla="*/ 175488 h 420452"/>
                  <a:gd name="connsiteX37" fmla="*/ 97950 w 295075"/>
                  <a:gd name="connsiteY37" fmla="*/ 199420 h 420452"/>
                  <a:gd name="connsiteX38" fmla="*/ 120638 w 295075"/>
                  <a:gd name="connsiteY38" fmla="*/ 215624 h 420452"/>
                  <a:gd name="connsiteX39" fmla="*/ 179554 w 295075"/>
                  <a:gd name="connsiteY39" fmla="*/ 215779 h 420452"/>
                  <a:gd name="connsiteX40" fmla="*/ 202224 w 295075"/>
                  <a:gd name="connsiteY40" fmla="*/ 199870 h 420452"/>
                  <a:gd name="connsiteX41" fmla="*/ 216819 w 295075"/>
                  <a:gd name="connsiteY41" fmla="*/ 175920 h 420452"/>
                  <a:gd name="connsiteX42" fmla="*/ 222007 w 295075"/>
                  <a:gd name="connsiteY42" fmla="*/ 146038 h 420452"/>
                  <a:gd name="connsiteX43" fmla="*/ 216819 w 295075"/>
                  <a:gd name="connsiteY43" fmla="*/ 116001 h 420452"/>
                  <a:gd name="connsiteX44" fmla="*/ 202224 w 295075"/>
                  <a:gd name="connsiteY44" fmla="*/ 91913 h 420452"/>
                  <a:gd name="connsiteX45" fmla="*/ 179554 w 295075"/>
                  <a:gd name="connsiteY45" fmla="*/ 76003 h 420452"/>
                  <a:gd name="connsiteX46" fmla="*/ 150381 w 295075"/>
                  <a:gd name="connsiteY46" fmla="*/ 70280 h 42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95075" h="420452">
                    <a:moveTo>
                      <a:pt x="130944" y="-1121"/>
                    </a:moveTo>
                    <a:cubicBezTo>
                      <a:pt x="150969" y="-1121"/>
                      <a:pt x="168261" y="2441"/>
                      <a:pt x="182822" y="9583"/>
                    </a:cubicBezTo>
                    <a:cubicBezTo>
                      <a:pt x="197019" y="16465"/>
                      <a:pt x="209487" y="26409"/>
                      <a:pt x="219343" y="38721"/>
                    </a:cubicBezTo>
                    <a:lnTo>
                      <a:pt x="219343" y="6608"/>
                    </a:lnTo>
                    <a:lnTo>
                      <a:pt x="294670" y="6608"/>
                    </a:lnTo>
                    <a:lnTo>
                      <a:pt x="294670" y="270994"/>
                    </a:lnTo>
                    <a:cubicBezTo>
                      <a:pt x="294670" y="294201"/>
                      <a:pt x="291090" y="314952"/>
                      <a:pt x="283914" y="333247"/>
                    </a:cubicBezTo>
                    <a:cubicBezTo>
                      <a:pt x="277187" y="350903"/>
                      <a:pt x="266621" y="366864"/>
                      <a:pt x="252978" y="379937"/>
                    </a:cubicBezTo>
                    <a:cubicBezTo>
                      <a:pt x="239022" y="393028"/>
                      <a:pt x="222456" y="403006"/>
                      <a:pt x="204368" y="409231"/>
                    </a:cubicBezTo>
                    <a:cubicBezTo>
                      <a:pt x="185416" y="415958"/>
                      <a:pt x="164163" y="419330"/>
                      <a:pt x="140593" y="419330"/>
                    </a:cubicBezTo>
                    <a:cubicBezTo>
                      <a:pt x="129215" y="419313"/>
                      <a:pt x="117854" y="418569"/>
                      <a:pt x="106562" y="417099"/>
                    </a:cubicBezTo>
                    <a:cubicBezTo>
                      <a:pt x="95339" y="415664"/>
                      <a:pt x="84220" y="413485"/>
                      <a:pt x="73273" y="410562"/>
                    </a:cubicBezTo>
                    <a:cubicBezTo>
                      <a:pt x="62742" y="407744"/>
                      <a:pt x="52453" y="404112"/>
                      <a:pt x="42493" y="399703"/>
                    </a:cubicBezTo>
                    <a:cubicBezTo>
                      <a:pt x="33068" y="395570"/>
                      <a:pt x="24094" y="390486"/>
                      <a:pt x="15689" y="384537"/>
                    </a:cubicBezTo>
                    <a:lnTo>
                      <a:pt x="43081" y="321195"/>
                    </a:lnTo>
                    <a:cubicBezTo>
                      <a:pt x="57001" y="330498"/>
                      <a:pt x="72132" y="337865"/>
                      <a:pt x="88041" y="343052"/>
                    </a:cubicBezTo>
                    <a:cubicBezTo>
                      <a:pt x="103985" y="348154"/>
                      <a:pt x="120655" y="350730"/>
                      <a:pt x="137394" y="350644"/>
                    </a:cubicBezTo>
                    <a:cubicBezTo>
                      <a:pt x="148531" y="350765"/>
                      <a:pt x="159632" y="349105"/>
                      <a:pt x="170250" y="345733"/>
                    </a:cubicBezTo>
                    <a:cubicBezTo>
                      <a:pt x="179709" y="342724"/>
                      <a:pt x="188442" y="337744"/>
                      <a:pt x="195878" y="331155"/>
                    </a:cubicBezTo>
                    <a:cubicBezTo>
                      <a:pt x="203175" y="324515"/>
                      <a:pt x="208916" y="316353"/>
                      <a:pt x="212669" y="307222"/>
                    </a:cubicBezTo>
                    <a:cubicBezTo>
                      <a:pt x="216871" y="296743"/>
                      <a:pt x="218928" y="285503"/>
                      <a:pt x="218704" y="274211"/>
                    </a:cubicBezTo>
                    <a:lnTo>
                      <a:pt x="218704" y="253978"/>
                    </a:lnTo>
                    <a:cubicBezTo>
                      <a:pt x="208882" y="266083"/>
                      <a:pt x="196465" y="275836"/>
                      <a:pt x="182389" y="282529"/>
                    </a:cubicBezTo>
                    <a:cubicBezTo>
                      <a:pt x="167950" y="289446"/>
                      <a:pt x="150813" y="292904"/>
                      <a:pt x="130979" y="292904"/>
                    </a:cubicBezTo>
                    <a:cubicBezTo>
                      <a:pt x="113773" y="292973"/>
                      <a:pt x="96757" y="289376"/>
                      <a:pt x="81038" y="282356"/>
                    </a:cubicBezTo>
                    <a:cubicBezTo>
                      <a:pt x="65250" y="275317"/>
                      <a:pt x="51035" y="265219"/>
                      <a:pt x="39207" y="252612"/>
                    </a:cubicBezTo>
                    <a:cubicBezTo>
                      <a:pt x="26705" y="239141"/>
                      <a:pt x="16900" y="223388"/>
                      <a:pt x="10346" y="206216"/>
                    </a:cubicBezTo>
                    <a:cubicBezTo>
                      <a:pt x="-3990" y="167291"/>
                      <a:pt x="-3990" y="124544"/>
                      <a:pt x="10346" y="85618"/>
                    </a:cubicBezTo>
                    <a:cubicBezTo>
                      <a:pt x="16952" y="68464"/>
                      <a:pt x="26739" y="52728"/>
                      <a:pt x="39207" y="39222"/>
                    </a:cubicBezTo>
                    <a:cubicBezTo>
                      <a:pt x="51001" y="26547"/>
                      <a:pt x="65232" y="16379"/>
                      <a:pt x="81038" y="9324"/>
                    </a:cubicBezTo>
                    <a:cubicBezTo>
                      <a:pt x="96757" y="2355"/>
                      <a:pt x="113755" y="-1208"/>
                      <a:pt x="130944" y="-1121"/>
                    </a:cubicBezTo>
                    <a:close/>
                    <a:moveTo>
                      <a:pt x="150381" y="70245"/>
                    </a:moveTo>
                    <a:cubicBezTo>
                      <a:pt x="140161" y="70090"/>
                      <a:pt x="130010" y="72113"/>
                      <a:pt x="120638" y="76194"/>
                    </a:cubicBezTo>
                    <a:cubicBezTo>
                      <a:pt x="112043" y="79981"/>
                      <a:pt x="104314" y="85514"/>
                      <a:pt x="97950" y="92414"/>
                    </a:cubicBezTo>
                    <a:cubicBezTo>
                      <a:pt x="91569" y="99400"/>
                      <a:pt x="86658" y="107580"/>
                      <a:pt x="83511" y="116503"/>
                    </a:cubicBezTo>
                    <a:cubicBezTo>
                      <a:pt x="80121" y="125996"/>
                      <a:pt x="78427" y="136009"/>
                      <a:pt x="78496" y="146090"/>
                    </a:cubicBezTo>
                    <a:cubicBezTo>
                      <a:pt x="78427" y="156103"/>
                      <a:pt x="80121" y="166063"/>
                      <a:pt x="83511" y="175488"/>
                    </a:cubicBezTo>
                    <a:cubicBezTo>
                      <a:pt x="86692" y="184341"/>
                      <a:pt x="91603" y="192486"/>
                      <a:pt x="97950" y="199420"/>
                    </a:cubicBezTo>
                    <a:cubicBezTo>
                      <a:pt x="104314" y="206320"/>
                      <a:pt x="112043" y="211837"/>
                      <a:pt x="120638" y="215624"/>
                    </a:cubicBezTo>
                    <a:cubicBezTo>
                      <a:pt x="139469" y="223509"/>
                      <a:pt x="160670" y="223561"/>
                      <a:pt x="179554" y="215779"/>
                    </a:cubicBezTo>
                    <a:cubicBezTo>
                      <a:pt x="188131" y="212096"/>
                      <a:pt x="195843" y="206683"/>
                      <a:pt x="202224" y="199870"/>
                    </a:cubicBezTo>
                    <a:cubicBezTo>
                      <a:pt x="208640" y="192936"/>
                      <a:pt x="213602" y="184791"/>
                      <a:pt x="216819" y="175920"/>
                    </a:cubicBezTo>
                    <a:cubicBezTo>
                      <a:pt x="220329" y="166357"/>
                      <a:pt x="222076" y="156224"/>
                      <a:pt x="222007" y="146038"/>
                    </a:cubicBezTo>
                    <a:cubicBezTo>
                      <a:pt x="222076" y="135801"/>
                      <a:pt x="220312" y="125633"/>
                      <a:pt x="216819" y="116001"/>
                    </a:cubicBezTo>
                    <a:cubicBezTo>
                      <a:pt x="213620" y="107078"/>
                      <a:pt x="208657" y="98881"/>
                      <a:pt x="202224" y="91913"/>
                    </a:cubicBezTo>
                    <a:cubicBezTo>
                      <a:pt x="195843" y="85099"/>
                      <a:pt x="188131" y="79687"/>
                      <a:pt x="179554" y="76003"/>
                    </a:cubicBezTo>
                    <a:cubicBezTo>
                      <a:pt x="170336" y="72078"/>
                      <a:pt x="160393" y="70141"/>
                      <a:pt x="150381" y="70280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048BCCA-229A-744F-8BE9-27FEF62A5F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020866" y="6400010"/>
              <a:ext cx="0" cy="286021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91D8FC8-BE2A-4DC4-8C9D-9886ED790B13}"/>
              </a:ext>
            </a:extLst>
          </p:cNvPr>
          <p:cNvSpPr/>
          <p:nvPr userDrawn="1"/>
        </p:nvSpPr>
        <p:spPr>
          <a:xfrm rot="10800000" flipV="1">
            <a:off x="0" y="-1"/>
            <a:ext cx="11497028" cy="6858000"/>
          </a:xfrm>
          <a:prstGeom prst="rect">
            <a:avLst/>
          </a:prstGeom>
          <a:gradFill>
            <a:gsLst>
              <a:gs pos="74970">
                <a:schemeClr val="bg1">
                  <a:alpha val="89000"/>
                </a:schemeClr>
              </a:gs>
              <a:gs pos="92000">
                <a:schemeClr val="bg1"/>
              </a:gs>
              <a:gs pos="1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 err="1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8FFB3353-F26B-4F35-9794-A76FE90998C8}"/>
              </a:ext>
            </a:extLst>
          </p:cNvPr>
          <p:cNvSpPr txBox="1">
            <a:spLocks/>
          </p:cNvSpPr>
          <p:nvPr userDrawn="1"/>
        </p:nvSpPr>
        <p:spPr>
          <a:xfrm>
            <a:off x="548640" y="6342623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C81157-9992-4BD3-B8A9-14B1E5882052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1541BA7-630D-4C7B-8449-F64903B53622}"/>
              </a:ext>
            </a:extLst>
          </p:cNvPr>
          <p:cNvSpPr txBox="1">
            <a:spLocks/>
          </p:cNvSpPr>
          <p:nvPr userDrawn="1"/>
        </p:nvSpPr>
        <p:spPr>
          <a:xfrm>
            <a:off x="1178532" y="6347385"/>
            <a:ext cx="4917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Information Security Level 2 – Sensitive. © 2022 – Proprietary &amp; Confidential Information of Amdocs</a:t>
            </a:r>
          </a:p>
        </p:txBody>
      </p:sp>
    </p:spTree>
    <p:extLst>
      <p:ext uri="{BB962C8B-B14F-4D97-AF65-F5344CB8AC3E}">
        <p14:creationId xmlns:p14="http://schemas.microsoft.com/office/powerpoint/2010/main" val="20525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 - keyline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A678AA-6703-4629-97A5-47D1941D193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 err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3ACAC7-62C7-4743-9395-5DBABE3A1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7703" y="0"/>
            <a:ext cx="8964297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32FD48B-7153-3045-8769-11A48A6A0B9F}"/>
              </a:ext>
            </a:extLst>
          </p:cNvPr>
          <p:cNvSpPr/>
          <p:nvPr userDrawn="1"/>
        </p:nvSpPr>
        <p:spPr>
          <a:xfrm rot="10800000" flipV="1">
            <a:off x="0" y="0"/>
            <a:ext cx="11497028" cy="6858000"/>
          </a:xfrm>
          <a:prstGeom prst="rect">
            <a:avLst/>
          </a:prstGeom>
          <a:gradFill>
            <a:gsLst>
              <a:gs pos="74970">
                <a:schemeClr val="bg1"/>
              </a:gs>
              <a:gs pos="92000">
                <a:schemeClr val="bg1"/>
              </a:gs>
              <a:gs pos="1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92E4CA59-867B-7E44-9EC6-687B4107EBAF}"/>
              </a:ext>
            </a:extLst>
          </p:cNvPr>
          <p:cNvSpPr/>
          <p:nvPr userDrawn="1"/>
        </p:nvSpPr>
        <p:spPr>
          <a:xfrm rot="5400000">
            <a:off x="-3392424" y="3392424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err="1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8FFB3353-F26B-4F35-9794-A76FE90998C8}"/>
              </a:ext>
            </a:extLst>
          </p:cNvPr>
          <p:cNvSpPr txBox="1">
            <a:spLocks/>
          </p:cNvSpPr>
          <p:nvPr userDrawn="1"/>
        </p:nvSpPr>
        <p:spPr>
          <a:xfrm>
            <a:off x="548640" y="6342623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C81157-9992-4BD3-B8A9-14B1E5882052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1541BA7-630D-4C7B-8449-F64903B53622}"/>
              </a:ext>
            </a:extLst>
          </p:cNvPr>
          <p:cNvSpPr txBox="1">
            <a:spLocks/>
          </p:cNvSpPr>
          <p:nvPr userDrawn="1"/>
        </p:nvSpPr>
        <p:spPr>
          <a:xfrm>
            <a:off x="1178532" y="6347385"/>
            <a:ext cx="4917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Information Security Level 2 – Sensitive. © 2022 – Proprietary &amp; Confidential Information of Amdocs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0EC859-0A8D-0A44-B08E-85FB5C99CB04}"/>
              </a:ext>
            </a:extLst>
          </p:cNvPr>
          <p:cNvGrpSpPr/>
          <p:nvPr userDrawn="1"/>
        </p:nvGrpSpPr>
        <p:grpSpPr>
          <a:xfrm>
            <a:off x="10554061" y="6345623"/>
            <a:ext cx="1465983" cy="391342"/>
            <a:chOff x="10554061" y="6345623"/>
            <a:chExt cx="1465983" cy="391342"/>
          </a:xfrm>
        </p:grpSpPr>
        <p:grpSp>
          <p:nvGrpSpPr>
            <p:cNvPr id="15" name="Amdocs_Logomark">
              <a:extLst>
                <a:ext uri="{FF2B5EF4-FFF2-40B4-BE49-F238E27FC236}">
                  <a16:creationId xmlns:a16="http://schemas.microsoft.com/office/drawing/2014/main" id="{12DF5E67-DAA1-4FD4-BEB7-2C11FB93747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554061" y="6400942"/>
              <a:ext cx="384048" cy="285861"/>
              <a:chOff x="4624387" y="2333625"/>
              <a:chExt cx="2943225" cy="2190750"/>
            </a:xfrm>
            <a:solidFill>
              <a:schemeClr val="bg1"/>
            </a:solidFill>
          </p:grpSpPr>
          <p:sp>
            <p:nvSpPr>
              <p:cNvPr id="16" name="Freeform: Shape 6">
                <a:extLst>
                  <a:ext uri="{FF2B5EF4-FFF2-40B4-BE49-F238E27FC236}">
                    <a16:creationId xmlns:a16="http://schemas.microsoft.com/office/drawing/2014/main" id="{B8F5C77A-A6EF-424A-858C-A4E6EBC41E73}"/>
                  </a:ext>
                </a:extLst>
              </p:cNvPr>
              <p:cNvSpPr/>
              <p:nvPr/>
            </p:nvSpPr>
            <p:spPr>
              <a:xfrm>
                <a:off x="4617243" y="2326481"/>
                <a:ext cx="2200275" cy="2200275"/>
              </a:xfrm>
              <a:custGeom>
                <a:avLst/>
                <a:gdLst>
                  <a:gd name="connsiteX0" fmla="*/ 1541621 w 2200275"/>
                  <a:gd name="connsiteY0" fmla="*/ 7144 h 2200275"/>
                  <a:gd name="connsiteX1" fmla="*/ 254794 w 2200275"/>
                  <a:gd name="connsiteY1" fmla="*/ 7144 h 2200275"/>
                  <a:gd name="connsiteX2" fmla="*/ 381476 w 2200275"/>
                  <a:gd name="connsiteY2" fmla="*/ 445294 h 2200275"/>
                  <a:gd name="connsiteX3" fmla="*/ 1541621 w 2200275"/>
                  <a:gd name="connsiteY3" fmla="*/ 445294 h 2200275"/>
                  <a:gd name="connsiteX4" fmla="*/ 1760696 w 2200275"/>
                  <a:gd name="connsiteY4" fmla="*/ 664369 h 2200275"/>
                  <a:gd name="connsiteX5" fmla="*/ 1760696 w 2200275"/>
                  <a:gd name="connsiteY5" fmla="*/ 883444 h 2200275"/>
                  <a:gd name="connsiteX6" fmla="*/ 664369 w 2200275"/>
                  <a:gd name="connsiteY6" fmla="*/ 883444 h 2200275"/>
                  <a:gd name="connsiteX7" fmla="*/ 7144 w 2200275"/>
                  <a:gd name="connsiteY7" fmla="*/ 1540669 h 2200275"/>
                  <a:gd name="connsiteX8" fmla="*/ 664369 w 2200275"/>
                  <a:gd name="connsiteY8" fmla="*/ 2197894 h 2200275"/>
                  <a:gd name="connsiteX9" fmla="*/ 1540669 w 2200275"/>
                  <a:gd name="connsiteY9" fmla="*/ 2197894 h 2200275"/>
                  <a:gd name="connsiteX10" fmla="*/ 2197894 w 2200275"/>
                  <a:gd name="connsiteY10" fmla="*/ 1540669 h 2200275"/>
                  <a:gd name="connsiteX11" fmla="*/ 2197894 w 2200275"/>
                  <a:gd name="connsiteY11" fmla="*/ 1102519 h 2200275"/>
                  <a:gd name="connsiteX12" fmla="*/ 2197894 w 2200275"/>
                  <a:gd name="connsiteY12" fmla="*/ 883444 h 2200275"/>
                  <a:gd name="connsiteX13" fmla="*/ 2197894 w 2200275"/>
                  <a:gd name="connsiteY13" fmla="*/ 664369 h 2200275"/>
                  <a:gd name="connsiteX14" fmla="*/ 1541621 w 2200275"/>
                  <a:gd name="connsiteY14" fmla="*/ 7144 h 2200275"/>
                  <a:gd name="connsiteX15" fmla="*/ 1760696 w 2200275"/>
                  <a:gd name="connsiteY15" fmla="*/ 1541621 h 2200275"/>
                  <a:gd name="connsiteX16" fmla="*/ 1541621 w 2200275"/>
                  <a:gd name="connsiteY16" fmla="*/ 1760696 h 2200275"/>
                  <a:gd name="connsiteX17" fmla="*/ 664369 w 2200275"/>
                  <a:gd name="connsiteY17" fmla="*/ 1760696 h 2200275"/>
                  <a:gd name="connsiteX18" fmla="*/ 445294 w 2200275"/>
                  <a:gd name="connsiteY18" fmla="*/ 1541621 h 2200275"/>
                  <a:gd name="connsiteX19" fmla="*/ 664369 w 2200275"/>
                  <a:gd name="connsiteY19" fmla="*/ 1322546 h 2200275"/>
                  <a:gd name="connsiteX20" fmla="*/ 1759744 w 2200275"/>
                  <a:gd name="connsiteY20" fmla="*/ 1322546 h 2200275"/>
                  <a:gd name="connsiteX21" fmla="*/ 1759744 w 2200275"/>
                  <a:gd name="connsiteY21" fmla="*/ 1541621 h 2200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00275" h="2200275">
                    <a:moveTo>
                      <a:pt x="1541621" y="7144"/>
                    </a:moveTo>
                    <a:lnTo>
                      <a:pt x="254794" y="7144"/>
                    </a:lnTo>
                    <a:lnTo>
                      <a:pt x="381476" y="445294"/>
                    </a:lnTo>
                    <a:lnTo>
                      <a:pt x="1541621" y="445294"/>
                    </a:lnTo>
                    <a:cubicBezTo>
                      <a:pt x="1662589" y="445294"/>
                      <a:pt x="1760696" y="543401"/>
                      <a:pt x="1760696" y="664369"/>
                    </a:cubicBezTo>
                    <a:lnTo>
                      <a:pt x="1760696" y="883444"/>
                    </a:lnTo>
                    <a:lnTo>
                      <a:pt x="664369" y="883444"/>
                    </a:lnTo>
                    <a:cubicBezTo>
                      <a:pt x="301466" y="883444"/>
                      <a:pt x="7144" y="1178719"/>
                      <a:pt x="7144" y="1540669"/>
                    </a:cubicBezTo>
                    <a:cubicBezTo>
                      <a:pt x="7144" y="1903571"/>
                      <a:pt x="302419" y="2197894"/>
                      <a:pt x="664369" y="2197894"/>
                    </a:cubicBezTo>
                    <a:lnTo>
                      <a:pt x="1540669" y="2197894"/>
                    </a:lnTo>
                    <a:cubicBezTo>
                      <a:pt x="1903571" y="2197894"/>
                      <a:pt x="2197894" y="1902619"/>
                      <a:pt x="2197894" y="1540669"/>
                    </a:cubicBezTo>
                    <a:lnTo>
                      <a:pt x="2197894" y="1102519"/>
                    </a:lnTo>
                    <a:lnTo>
                      <a:pt x="2197894" y="883444"/>
                    </a:lnTo>
                    <a:lnTo>
                      <a:pt x="2197894" y="664369"/>
                    </a:lnTo>
                    <a:cubicBezTo>
                      <a:pt x="2198846" y="302419"/>
                      <a:pt x="1903571" y="7144"/>
                      <a:pt x="1541621" y="7144"/>
                    </a:cubicBezTo>
                    <a:close/>
                    <a:moveTo>
                      <a:pt x="1760696" y="1541621"/>
                    </a:moveTo>
                    <a:cubicBezTo>
                      <a:pt x="1760696" y="1662589"/>
                      <a:pt x="1662589" y="1760696"/>
                      <a:pt x="1541621" y="1760696"/>
                    </a:cubicBezTo>
                    <a:lnTo>
                      <a:pt x="664369" y="1760696"/>
                    </a:lnTo>
                    <a:cubicBezTo>
                      <a:pt x="543401" y="1760696"/>
                      <a:pt x="445294" y="1662589"/>
                      <a:pt x="445294" y="1541621"/>
                    </a:cubicBezTo>
                    <a:cubicBezTo>
                      <a:pt x="445294" y="1420654"/>
                      <a:pt x="543401" y="1322546"/>
                      <a:pt x="664369" y="1322546"/>
                    </a:cubicBezTo>
                    <a:lnTo>
                      <a:pt x="1759744" y="1322546"/>
                    </a:lnTo>
                    <a:lnTo>
                      <a:pt x="1759744" y="15416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7">
                <a:extLst>
                  <a:ext uri="{FF2B5EF4-FFF2-40B4-BE49-F238E27FC236}">
                    <a16:creationId xmlns:a16="http://schemas.microsoft.com/office/drawing/2014/main" id="{862DF64D-67D1-48E5-9FCC-CF3F350A8603}"/>
                  </a:ext>
                </a:extLst>
              </p:cNvPr>
              <p:cNvSpPr/>
              <p:nvPr/>
            </p:nvSpPr>
            <p:spPr>
              <a:xfrm>
                <a:off x="7036593" y="3202781"/>
                <a:ext cx="533400" cy="447675"/>
              </a:xfrm>
              <a:custGeom>
                <a:avLst/>
                <a:gdLst>
                  <a:gd name="connsiteX0" fmla="*/ 407194 w 533400"/>
                  <a:gd name="connsiteY0" fmla="*/ 7144 h 447675"/>
                  <a:gd name="connsiteX1" fmla="*/ 7144 w 533400"/>
                  <a:gd name="connsiteY1" fmla="*/ 7144 h 447675"/>
                  <a:gd name="connsiteX2" fmla="*/ 7144 w 533400"/>
                  <a:gd name="connsiteY2" fmla="*/ 446246 h 447675"/>
                  <a:gd name="connsiteX3" fmla="*/ 533876 w 533400"/>
                  <a:gd name="connsiteY3" fmla="*/ 446246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447675">
                    <a:moveTo>
                      <a:pt x="407194" y="7144"/>
                    </a:moveTo>
                    <a:lnTo>
                      <a:pt x="7144" y="7144"/>
                    </a:lnTo>
                    <a:lnTo>
                      <a:pt x="7144" y="446246"/>
                    </a:lnTo>
                    <a:lnTo>
                      <a:pt x="533876" y="4462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8D39EEF-ECAA-4599-97DC-D3F655CD95F9}"/>
                </a:ext>
              </a:extLst>
            </p:cNvPr>
            <p:cNvGrpSpPr/>
            <p:nvPr userDrawn="1"/>
          </p:nvGrpSpPr>
          <p:grpSpPr>
            <a:xfrm>
              <a:off x="11122366" y="6345623"/>
              <a:ext cx="897678" cy="391342"/>
              <a:chOff x="5599695" y="3904599"/>
              <a:chExt cx="2194943" cy="956884"/>
            </a:xfrm>
            <a:solidFill>
              <a:schemeClr val="bg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5BBCA64-83E5-47CE-A9DB-224B140A7779}"/>
                  </a:ext>
                </a:extLst>
              </p:cNvPr>
              <p:cNvSpPr/>
              <p:nvPr/>
            </p:nvSpPr>
            <p:spPr>
              <a:xfrm>
                <a:off x="5617507" y="4041099"/>
                <a:ext cx="462428" cy="295919"/>
              </a:xfrm>
              <a:custGeom>
                <a:avLst/>
                <a:gdLst>
                  <a:gd name="connsiteX0" fmla="*/ 349492 w 462428"/>
                  <a:gd name="connsiteY0" fmla="*/ -1114 h 295919"/>
                  <a:gd name="connsiteX1" fmla="*/ 395300 w 462428"/>
                  <a:gd name="connsiteY1" fmla="*/ 7066 h 295919"/>
                  <a:gd name="connsiteX2" fmla="*/ 430940 w 462428"/>
                  <a:gd name="connsiteY2" fmla="*/ 29961 h 295919"/>
                  <a:gd name="connsiteX3" fmla="*/ 453921 w 462428"/>
                  <a:gd name="connsiteY3" fmla="*/ 65497 h 295919"/>
                  <a:gd name="connsiteX4" fmla="*/ 462014 w 462428"/>
                  <a:gd name="connsiteY4" fmla="*/ 111305 h 295919"/>
                  <a:gd name="connsiteX5" fmla="*/ 462014 w 462428"/>
                  <a:gd name="connsiteY5" fmla="*/ 294796 h 295919"/>
                  <a:gd name="connsiteX6" fmla="*/ 385426 w 462428"/>
                  <a:gd name="connsiteY6" fmla="*/ 294796 h 295919"/>
                  <a:gd name="connsiteX7" fmla="*/ 385426 w 462428"/>
                  <a:gd name="connsiteY7" fmla="*/ 136293 h 295919"/>
                  <a:gd name="connsiteX8" fmla="*/ 370692 w 462428"/>
                  <a:gd name="connsiteY8" fmla="*/ 88254 h 295919"/>
                  <a:gd name="connsiteX9" fmla="*/ 329744 w 462428"/>
                  <a:gd name="connsiteY9" fmla="*/ 71757 h 295919"/>
                  <a:gd name="connsiteX10" fmla="*/ 306329 w 462428"/>
                  <a:gd name="connsiteY10" fmla="*/ 75769 h 295919"/>
                  <a:gd name="connsiteX11" fmla="*/ 287169 w 462428"/>
                  <a:gd name="connsiteY11" fmla="*/ 87874 h 295919"/>
                  <a:gd name="connsiteX12" fmla="*/ 274217 w 462428"/>
                  <a:gd name="connsiteY12" fmla="*/ 108244 h 295919"/>
                  <a:gd name="connsiteX13" fmla="*/ 269358 w 462428"/>
                  <a:gd name="connsiteY13" fmla="*/ 136794 h 295919"/>
                  <a:gd name="connsiteX14" fmla="*/ 269358 w 462428"/>
                  <a:gd name="connsiteY14" fmla="*/ 294710 h 295919"/>
                  <a:gd name="connsiteX15" fmla="*/ 192475 w 462428"/>
                  <a:gd name="connsiteY15" fmla="*/ 294710 h 295919"/>
                  <a:gd name="connsiteX16" fmla="*/ 192475 w 462428"/>
                  <a:gd name="connsiteY16" fmla="*/ 136207 h 295919"/>
                  <a:gd name="connsiteX17" fmla="*/ 177880 w 462428"/>
                  <a:gd name="connsiteY17" fmla="*/ 88168 h 295919"/>
                  <a:gd name="connsiteX18" fmla="*/ 136793 w 462428"/>
                  <a:gd name="connsiteY18" fmla="*/ 71671 h 295919"/>
                  <a:gd name="connsiteX19" fmla="*/ 113379 w 462428"/>
                  <a:gd name="connsiteY19" fmla="*/ 75683 h 295919"/>
                  <a:gd name="connsiteX20" fmla="*/ 94219 w 462428"/>
                  <a:gd name="connsiteY20" fmla="*/ 87787 h 295919"/>
                  <a:gd name="connsiteX21" fmla="*/ 81267 w 462428"/>
                  <a:gd name="connsiteY21" fmla="*/ 108158 h 295919"/>
                  <a:gd name="connsiteX22" fmla="*/ 76408 w 462428"/>
                  <a:gd name="connsiteY22" fmla="*/ 136708 h 295919"/>
                  <a:gd name="connsiteX23" fmla="*/ 76408 w 462428"/>
                  <a:gd name="connsiteY23" fmla="*/ 294624 h 295919"/>
                  <a:gd name="connsiteX24" fmla="*/ -406 w 462428"/>
                  <a:gd name="connsiteY24" fmla="*/ 294624 h 295919"/>
                  <a:gd name="connsiteX25" fmla="*/ -406 w 462428"/>
                  <a:gd name="connsiteY25" fmla="*/ 6616 h 295919"/>
                  <a:gd name="connsiteX26" fmla="*/ 74419 w 462428"/>
                  <a:gd name="connsiteY26" fmla="*/ 6616 h 295919"/>
                  <a:gd name="connsiteX27" fmla="*/ 74419 w 462428"/>
                  <a:gd name="connsiteY27" fmla="*/ 40527 h 295919"/>
                  <a:gd name="connsiteX28" fmla="*/ 111840 w 462428"/>
                  <a:gd name="connsiteY28" fmla="*/ 8259 h 295919"/>
                  <a:gd name="connsiteX29" fmla="*/ 158374 w 462428"/>
                  <a:gd name="connsiteY29" fmla="*/ -1114 h 295919"/>
                  <a:gd name="connsiteX30" fmla="*/ 213918 w 462428"/>
                  <a:gd name="connsiteY30" fmla="*/ 11977 h 295919"/>
                  <a:gd name="connsiteX31" fmla="*/ 252653 w 462428"/>
                  <a:gd name="connsiteY31" fmla="*/ 48291 h 295919"/>
                  <a:gd name="connsiteX32" fmla="*/ 295297 w 462428"/>
                  <a:gd name="connsiteY32" fmla="*/ 9729 h 295919"/>
                  <a:gd name="connsiteX33" fmla="*/ 321668 w 462428"/>
                  <a:gd name="connsiteY33" fmla="*/ 1394 h 295919"/>
                  <a:gd name="connsiteX34" fmla="*/ 349492 w 462428"/>
                  <a:gd name="connsiteY34" fmla="*/ -1114 h 295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428" h="295919">
                    <a:moveTo>
                      <a:pt x="349492" y="-1114"/>
                    </a:moveTo>
                    <a:cubicBezTo>
                      <a:pt x="365140" y="-1304"/>
                      <a:pt x="380682" y="1480"/>
                      <a:pt x="395300" y="7066"/>
                    </a:cubicBezTo>
                    <a:cubicBezTo>
                      <a:pt x="408617" y="12184"/>
                      <a:pt x="420746" y="19983"/>
                      <a:pt x="430940" y="29961"/>
                    </a:cubicBezTo>
                    <a:cubicBezTo>
                      <a:pt x="441023" y="40060"/>
                      <a:pt x="448855" y="52165"/>
                      <a:pt x="453921" y="65497"/>
                    </a:cubicBezTo>
                    <a:cubicBezTo>
                      <a:pt x="459450" y="80127"/>
                      <a:pt x="462196" y="95673"/>
                      <a:pt x="462014" y="111305"/>
                    </a:cubicBezTo>
                    <a:lnTo>
                      <a:pt x="462014" y="294796"/>
                    </a:lnTo>
                    <a:lnTo>
                      <a:pt x="385426" y="294796"/>
                    </a:lnTo>
                    <a:lnTo>
                      <a:pt x="385426" y="136293"/>
                    </a:lnTo>
                    <a:cubicBezTo>
                      <a:pt x="385426" y="115265"/>
                      <a:pt x="380515" y="99252"/>
                      <a:pt x="370692" y="88254"/>
                    </a:cubicBezTo>
                    <a:cubicBezTo>
                      <a:pt x="360870" y="77256"/>
                      <a:pt x="347221" y="71757"/>
                      <a:pt x="329744" y="71757"/>
                    </a:cubicBezTo>
                    <a:cubicBezTo>
                      <a:pt x="321763" y="71705"/>
                      <a:pt x="313838" y="73071"/>
                      <a:pt x="306329" y="75769"/>
                    </a:cubicBezTo>
                    <a:cubicBezTo>
                      <a:pt x="299122" y="78328"/>
                      <a:pt x="292577" y="82461"/>
                      <a:pt x="287169" y="87874"/>
                    </a:cubicBezTo>
                    <a:cubicBezTo>
                      <a:pt x="281518" y="93719"/>
                      <a:pt x="277112" y="100653"/>
                      <a:pt x="274217" y="108244"/>
                    </a:cubicBezTo>
                    <a:cubicBezTo>
                      <a:pt x="270805" y="117375"/>
                      <a:pt x="269157" y="127059"/>
                      <a:pt x="269358" y="136794"/>
                    </a:cubicBezTo>
                    <a:lnTo>
                      <a:pt x="269358" y="294710"/>
                    </a:lnTo>
                    <a:lnTo>
                      <a:pt x="192475" y="294710"/>
                    </a:lnTo>
                    <a:lnTo>
                      <a:pt x="192475" y="136207"/>
                    </a:lnTo>
                    <a:cubicBezTo>
                      <a:pt x="192475" y="115179"/>
                      <a:pt x="187611" y="99166"/>
                      <a:pt x="177880" y="88168"/>
                    </a:cubicBezTo>
                    <a:cubicBezTo>
                      <a:pt x="168150" y="77170"/>
                      <a:pt x="154454" y="71671"/>
                      <a:pt x="136793" y="71671"/>
                    </a:cubicBezTo>
                    <a:cubicBezTo>
                      <a:pt x="128813" y="71619"/>
                      <a:pt x="120888" y="72985"/>
                      <a:pt x="113379" y="75683"/>
                    </a:cubicBezTo>
                    <a:cubicBezTo>
                      <a:pt x="106170" y="78242"/>
                      <a:pt x="99623" y="82375"/>
                      <a:pt x="94219" y="87787"/>
                    </a:cubicBezTo>
                    <a:cubicBezTo>
                      <a:pt x="88568" y="93632"/>
                      <a:pt x="84162" y="100567"/>
                      <a:pt x="81267" y="108158"/>
                    </a:cubicBezTo>
                    <a:cubicBezTo>
                      <a:pt x="77848" y="117271"/>
                      <a:pt x="76199" y="126972"/>
                      <a:pt x="76408" y="136708"/>
                    </a:cubicBezTo>
                    <a:lnTo>
                      <a:pt x="76408" y="294624"/>
                    </a:lnTo>
                    <a:lnTo>
                      <a:pt x="-406" y="294624"/>
                    </a:lnTo>
                    <a:lnTo>
                      <a:pt x="-406" y="6616"/>
                    </a:lnTo>
                    <a:lnTo>
                      <a:pt x="74419" y="6616"/>
                    </a:lnTo>
                    <a:lnTo>
                      <a:pt x="74419" y="40527"/>
                    </a:lnTo>
                    <a:cubicBezTo>
                      <a:pt x="84634" y="25257"/>
                      <a:pt x="97107" y="14502"/>
                      <a:pt x="111840" y="8259"/>
                    </a:cubicBezTo>
                    <a:cubicBezTo>
                      <a:pt x="126558" y="2016"/>
                      <a:pt x="142389" y="-1166"/>
                      <a:pt x="158374" y="-1114"/>
                    </a:cubicBezTo>
                    <a:cubicBezTo>
                      <a:pt x="179195" y="-1114"/>
                      <a:pt x="197710" y="3244"/>
                      <a:pt x="213918" y="11977"/>
                    </a:cubicBezTo>
                    <a:cubicBezTo>
                      <a:pt x="229824" y="20433"/>
                      <a:pt x="243193" y="32970"/>
                      <a:pt x="252653" y="48291"/>
                    </a:cubicBezTo>
                    <a:cubicBezTo>
                      <a:pt x="262579" y="31362"/>
                      <a:pt x="277467" y="17908"/>
                      <a:pt x="295297" y="9729"/>
                    </a:cubicBezTo>
                    <a:cubicBezTo>
                      <a:pt x="303710" y="5873"/>
                      <a:pt x="312567" y="3071"/>
                      <a:pt x="321668" y="1394"/>
                    </a:cubicBezTo>
                    <a:cubicBezTo>
                      <a:pt x="330847" y="-284"/>
                      <a:pt x="340161" y="-1131"/>
                      <a:pt x="349492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3FA8DD6-05F4-4D96-8DE0-41953EBE5F40}"/>
                  </a:ext>
                </a:extLst>
              </p:cNvPr>
              <p:cNvSpPr/>
              <p:nvPr/>
            </p:nvSpPr>
            <p:spPr>
              <a:xfrm>
                <a:off x="6117053" y="4041034"/>
                <a:ext cx="298712" cy="303424"/>
              </a:xfrm>
              <a:custGeom>
                <a:avLst/>
                <a:gdLst>
                  <a:gd name="connsiteX0" fmla="*/ 298307 w 298712"/>
                  <a:gd name="connsiteY0" fmla="*/ 294861 h 303424"/>
                  <a:gd name="connsiteX1" fmla="*/ 223188 w 298712"/>
                  <a:gd name="connsiteY1" fmla="*/ 294861 h 303424"/>
                  <a:gd name="connsiteX2" fmla="*/ 223188 w 298712"/>
                  <a:gd name="connsiteY2" fmla="*/ 263043 h 303424"/>
                  <a:gd name="connsiteX3" fmla="*/ 188118 w 298712"/>
                  <a:gd name="connsiteY3" fmla="*/ 291454 h 303424"/>
                  <a:gd name="connsiteX4" fmla="*/ 137745 w 298712"/>
                  <a:gd name="connsiteY4" fmla="*/ 302297 h 303424"/>
                  <a:gd name="connsiteX5" fmla="*/ 82963 w 298712"/>
                  <a:gd name="connsiteY5" fmla="*/ 290711 h 303424"/>
                  <a:gd name="connsiteX6" fmla="*/ 39057 w 298712"/>
                  <a:gd name="connsiteY6" fmla="*/ 258806 h 303424"/>
                  <a:gd name="connsiteX7" fmla="*/ 10040 w 298712"/>
                  <a:gd name="connsiteY7" fmla="*/ 210785 h 303424"/>
                  <a:gd name="connsiteX8" fmla="*/ 10040 w 298712"/>
                  <a:gd name="connsiteY8" fmla="*/ 90325 h 303424"/>
                  <a:gd name="connsiteX9" fmla="*/ 39057 w 298712"/>
                  <a:gd name="connsiteY9" fmla="*/ 42303 h 303424"/>
                  <a:gd name="connsiteX10" fmla="*/ 82963 w 298712"/>
                  <a:gd name="connsiteY10" fmla="*/ 10485 h 303424"/>
                  <a:gd name="connsiteX11" fmla="*/ 137745 w 298712"/>
                  <a:gd name="connsiteY11" fmla="*/ -1118 h 303424"/>
                  <a:gd name="connsiteX12" fmla="*/ 188118 w 298712"/>
                  <a:gd name="connsiteY12" fmla="*/ 9741 h 303424"/>
                  <a:gd name="connsiteX13" fmla="*/ 223188 w 298712"/>
                  <a:gd name="connsiteY13" fmla="*/ 38430 h 303424"/>
                  <a:gd name="connsiteX14" fmla="*/ 223188 w 298712"/>
                  <a:gd name="connsiteY14" fmla="*/ 6612 h 303424"/>
                  <a:gd name="connsiteX15" fmla="*/ 298307 w 298712"/>
                  <a:gd name="connsiteY15" fmla="*/ 6612 h 303424"/>
                  <a:gd name="connsiteX16" fmla="*/ 151977 w 298712"/>
                  <a:gd name="connsiteY16" fmla="*/ 71216 h 303424"/>
                  <a:gd name="connsiteX17" fmla="*/ 121490 w 298712"/>
                  <a:gd name="connsiteY17" fmla="*/ 77459 h 303424"/>
                  <a:gd name="connsiteX18" fmla="*/ 98214 w 298712"/>
                  <a:gd name="connsiteY18" fmla="*/ 94423 h 303424"/>
                  <a:gd name="connsiteX19" fmla="*/ 83481 w 298712"/>
                  <a:gd name="connsiteY19" fmla="*/ 119705 h 303424"/>
                  <a:gd name="connsiteX20" fmla="*/ 83481 w 298712"/>
                  <a:gd name="connsiteY20" fmla="*/ 181699 h 303424"/>
                  <a:gd name="connsiteX21" fmla="*/ 98214 w 298712"/>
                  <a:gd name="connsiteY21" fmla="*/ 206842 h 303424"/>
                  <a:gd name="connsiteX22" fmla="*/ 121490 w 298712"/>
                  <a:gd name="connsiteY22" fmla="*/ 223789 h 303424"/>
                  <a:gd name="connsiteX23" fmla="*/ 151977 w 298712"/>
                  <a:gd name="connsiteY23" fmla="*/ 230031 h 303424"/>
                  <a:gd name="connsiteX24" fmla="*/ 182031 w 298712"/>
                  <a:gd name="connsiteY24" fmla="*/ 224083 h 303424"/>
                  <a:gd name="connsiteX25" fmla="*/ 205290 w 298712"/>
                  <a:gd name="connsiteY25" fmla="*/ 207430 h 303424"/>
                  <a:gd name="connsiteX26" fmla="*/ 220317 w 298712"/>
                  <a:gd name="connsiteY26" fmla="*/ 182148 h 303424"/>
                  <a:gd name="connsiteX27" fmla="*/ 220317 w 298712"/>
                  <a:gd name="connsiteY27" fmla="*/ 119099 h 303424"/>
                  <a:gd name="connsiteX28" fmla="*/ 205290 w 298712"/>
                  <a:gd name="connsiteY28" fmla="*/ 93818 h 303424"/>
                  <a:gd name="connsiteX29" fmla="*/ 182031 w 298712"/>
                  <a:gd name="connsiteY29" fmla="*/ 77165 h 303424"/>
                  <a:gd name="connsiteX30" fmla="*/ 151977 w 298712"/>
                  <a:gd name="connsiteY30" fmla="*/ 71216 h 303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2" h="303424">
                    <a:moveTo>
                      <a:pt x="298307" y="294861"/>
                    </a:moveTo>
                    <a:lnTo>
                      <a:pt x="223188" y="294861"/>
                    </a:lnTo>
                    <a:lnTo>
                      <a:pt x="223188" y="263043"/>
                    </a:lnTo>
                    <a:cubicBezTo>
                      <a:pt x="213611" y="274854"/>
                      <a:pt x="201665" y="284537"/>
                      <a:pt x="188118" y="291454"/>
                    </a:cubicBezTo>
                    <a:cubicBezTo>
                      <a:pt x="174181" y="298683"/>
                      <a:pt x="157390" y="302297"/>
                      <a:pt x="137745" y="302297"/>
                    </a:cubicBezTo>
                    <a:cubicBezTo>
                      <a:pt x="118860" y="302452"/>
                      <a:pt x="100165" y="298510"/>
                      <a:pt x="82963" y="290711"/>
                    </a:cubicBezTo>
                    <a:cubicBezTo>
                      <a:pt x="66329" y="283137"/>
                      <a:pt x="51395" y="272294"/>
                      <a:pt x="39057" y="258806"/>
                    </a:cubicBezTo>
                    <a:cubicBezTo>
                      <a:pt x="26376" y="244816"/>
                      <a:pt x="16523" y="228509"/>
                      <a:pt x="10040" y="210785"/>
                    </a:cubicBezTo>
                    <a:cubicBezTo>
                      <a:pt x="-3888" y="171842"/>
                      <a:pt x="-3888" y="129267"/>
                      <a:pt x="10040" y="90325"/>
                    </a:cubicBezTo>
                    <a:cubicBezTo>
                      <a:pt x="16531" y="72600"/>
                      <a:pt x="26383" y="56293"/>
                      <a:pt x="39057" y="42303"/>
                    </a:cubicBezTo>
                    <a:cubicBezTo>
                      <a:pt x="51397" y="28850"/>
                      <a:pt x="66332" y="18025"/>
                      <a:pt x="82963" y="10485"/>
                    </a:cubicBezTo>
                    <a:cubicBezTo>
                      <a:pt x="100163" y="2686"/>
                      <a:pt x="118858" y="-1274"/>
                      <a:pt x="137745" y="-1118"/>
                    </a:cubicBezTo>
                    <a:cubicBezTo>
                      <a:pt x="157343" y="-1118"/>
                      <a:pt x="174134" y="2496"/>
                      <a:pt x="188118" y="9741"/>
                    </a:cubicBezTo>
                    <a:cubicBezTo>
                      <a:pt x="201723" y="16693"/>
                      <a:pt x="213682" y="26463"/>
                      <a:pt x="223188" y="38430"/>
                    </a:cubicBezTo>
                    <a:lnTo>
                      <a:pt x="223188" y="6612"/>
                    </a:lnTo>
                    <a:lnTo>
                      <a:pt x="298307" y="6612"/>
                    </a:lnTo>
                    <a:close/>
                    <a:moveTo>
                      <a:pt x="151977" y="71216"/>
                    </a:moveTo>
                    <a:cubicBezTo>
                      <a:pt x="141484" y="71078"/>
                      <a:pt x="131084" y="73205"/>
                      <a:pt x="121490" y="77459"/>
                    </a:cubicBezTo>
                    <a:cubicBezTo>
                      <a:pt x="112631" y="81419"/>
                      <a:pt x="104703" y="87212"/>
                      <a:pt x="98214" y="94423"/>
                    </a:cubicBezTo>
                    <a:cubicBezTo>
                      <a:pt x="91690" y="101807"/>
                      <a:pt x="86682" y="110384"/>
                      <a:pt x="83481" y="119705"/>
                    </a:cubicBezTo>
                    <a:cubicBezTo>
                      <a:pt x="76611" y="139799"/>
                      <a:pt x="76611" y="161605"/>
                      <a:pt x="83481" y="181699"/>
                    </a:cubicBezTo>
                    <a:cubicBezTo>
                      <a:pt x="86708" y="190967"/>
                      <a:pt x="91713" y="199493"/>
                      <a:pt x="98214" y="206842"/>
                    </a:cubicBezTo>
                    <a:cubicBezTo>
                      <a:pt x="104708" y="214053"/>
                      <a:pt x="112636" y="219829"/>
                      <a:pt x="121490" y="223789"/>
                    </a:cubicBezTo>
                    <a:cubicBezTo>
                      <a:pt x="131082" y="228043"/>
                      <a:pt x="141484" y="230169"/>
                      <a:pt x="151977" y="230031"/>
                    </a:cubicBezTo>
                    <a:cubicBezTo>
                      <a:pt x="162301" y="230169"/>
                      <a:pt x="172540" y="228146"/>
                      <a:pt x="182031" y="224083"/>
                    </a:cubicBezTo>
                    <a:cubicBezTo>
                      <a:pt x="190882" y="220261"/>
                      <a:pt x="198812" y="214572"/>
                      <a:pt x="205290" y="207430"/>
                    </a:cubicBezTo>
                    <a:cubicBezTo>
                      <a:pt x="211910" y="200063"/>
                      <a:pt x="217016" y="191486"/>
                      <a:pt x="220317" y="182148"/>
                    </a:cubicBezTo>
                    <a:cubicBezTo>
                      <a:pt x="227395" y="161726"/>
                      <a:pt x="227395" y="139522"/>
                      <a:pt x="220317" y="119099"/>
                    </a:cubicBezTo>
                    <a:cubicBezTo>
                      <a:pt x="217016" y="109762"/>
                      <a:pt x="211910" y="101184"/>
                      <a:pt x="205290" y="93818"/>
                    </a:cubicBezTo>
                    <a:cubicBezTo>
                      <a:pt x="198807" y="86676"/>
                      <a:pt x="190878" y="81004"/>
                      <a:pt x="182031" y="77165"/>
                    </a:cubicBezTo>
                    <a:cubicBezTo>
                      <a:pt x="172536" y="73119"/>
                      <a:pt x="162301" y="71078"/>
                      <a:pt x="151977" y="71216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EBB0E9E-08F9-4087-A376-EB8BF6B33BC9}"/>
                  </a:ext>
                </a:extLst>
              </p:cNvPr>
              <p:cNvSpPr/>
              <p:nvPr/>
            </p:nvSpPr>
            <p:spPr>
              <a:xfrm>
                <a:off x="6472900" y="3908768"/>
                <a:ext cx="279568" cy="428250"/>
              </a:xfrm>
              <a:custGeom>
                <a:avLst/>
                <a:gdLst>
                  <a:gd name="connsiteX0" fmla="*/ 76494 w 279568"/>
                  <a:gd name="connsiteY0" fmla="*/ 241561 h 428250"/>
                  <a:gd name="connsiteX1" fmla="*/ 103592 w 279568"/>
                  <a:gd name="connsiteY1" fmla="*/ 241561 h 428250"/>
                  <a:gd name="connsiteX2" fmla="*/ 184019 w 279568"/>
                  <a:gd name="connsiteY2" fmla="*/ 138947 h 428250"/>
                  <a:gd name="connsiteX3" fmla="*/ 278281 w 279568"/>
                  <a:gd name="connsiteY3" fmla="*/ 138947 h 428250"/>
                  <a:gd name="connsiteX4" fmla="*/ 165741 w 279568"/>
                  <a:gd name="connsiteY4" fmla="*/ 274572 h 428250"/>
                  <a:gd name="connsiteX5" fmla="*/ 279163 w 279568"/>
                  <a:gd name="connsiteY5" fmla="*/ 427127 h 428250"/>
                  <a:gd name="connsiteX6" fmla="*/ 184607 w 279568"/>
                  <a:gd name="connsiteY6" fmla="*/ 427127 h 428250"/>
                  <a:gd name="connsiteX7" fmla="*/ 102416 w 279568"/>
                  <a:gd name="connsiteY7" fmla="*/ 310558 h 428250"/>
                  <a:gd name="connsiteX8" fmla="*/ 76477 w 279568"/>
                  <a:gd name="connsiteY8" fmla="*/ 310558 h 428250"/>
                  <a:gd name="connsiteX9" fmla="*/ 76477 w 279568"/>
                  <a:gd name="connsiteY9" fmla="*/ 427127 h 428250"/>
                  <a:gd name="connsiteX10" fmla="*/ -406 w 279568"/>
                  <a:gd name="connsiteY10" fmla="*/ 427127 h 428250"/>
                  <a:gd name="connsiteX11" fmla="*/ -406 w 279568"/>
                  <a:gd name="connsiteY11" fmla="*/ -1123 h 428250"/>
                  <a:gd name="connsiteX12" fmla="*/ 76494 w 279568"/>
                  <a:gd name="connsiteY12" fmla="*/ -1123 h 42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568" h="428250">
                    <a:moveTo>
                      <a:pt x="76494" y="241561"/>
                    </a:moveTo>
                    <a:lnTo>
                      <a:pt x="103592" y="241561"/>
                    </a:lnTo>
                    <a:lnTo>
                      <a:pt x="184019" y="138947"/>
                    </a:lnTo>
                    <a:lnTo>
                      <a:pt x="278281" y="138947"/>
                    </a:lnTo>
                    <a:lnTo>
                      <a:pt x="165741" y="274572"/>
                    </a:lnTo>
                    <a:lnTo>
                      <a:pt x="279163" y="427127"/>
                    </a:lnTo>
                    <a:lnTo>
                      <a:pt x="184607" y="427127"/>
                    </a:lnTo>
                    <a:lnTo>
                      <a:pt x="102416" y="310558"/>
                    </a:lnTo>
                    <a:lnTo>
                      <a:pt x="76477" y="310558"/>
                    </a:lnTo>
                    <a:lnTo>
                      <a:pt x="76477" y="427127"/>
                    </a:lnTo>
                    <a:lnTo>
                      <a:pt x="-406" y="427127"/>
                    </a:lnTo>
                    <a:lnTo>
                      <a:pt x="-406" y="-1123"/>
                    </a:lnTo>
                    <a:lnTo>
                      <a:pt x="76494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8041B5F-DFB2-4163-9F01-5C263D2E0909}"/>
                  </a:ext>
                </a:extLst>
              </p:cNvPr>
              <p:cNvSpPr/>
              <p:nvPr/>
            </p:nvSpPr>
            <p:spPr>
              <a:xfrm>
                <a:off x="6740055" y="4041097"/>
                <a:ext cx="283157" cy="303403"/>
              </a:xfrm>
              <a:custGeom>
                <a:avLst/>
                <a:gdLst>
                  <a:gd name="connsiteX0" fmla="*/ 143984 w 283157"/>
                  <a:gd name="connsiteY0" fmla="*/ -1112 h 303403"/>
                  <a:gd name="connsiteX1" fmla="*/ 200392 w 283157"/>
                  <a:gd name="connsiteY1" fmla="*/ 9886 h 303403"/>
                  <a:gd name="connsiteX2" fmla="*/ 244142 w 283157"/>
                  <a:gd name="connsiteY2" fmla="*/ 40823 h 303403"/>
                  <a:gd name="connsiteX3" fmla="*/ 272572 w 283157"/>
                  <a:gd name="connsiteY3" fmla="*/ 88706 h 303403"/>
                  <a:gd name="connsiteX4" fmla="*/ 282740 w 283157"/>
                  <a:gd name="connsiteY4" fmla="*/ 150267 h 303403"/>
                  <a:gd name="connsiteX5" fmla="*/ 282290 w 283157"/>
                  <a:gd name="connsiteY5" fmla="*/ 164240 h 303403"/>
                  <a:gd name="connsiteX6" fmla="*/ 281270 w 283157"/>
                  <a:gd name="connsiteY6" fmla="*/ 176431 h 303403"/>
                  <a:gd name="connsiteX7" fmla="*/ 78878 w 283157"/>
                  <a:gd name="connsiteY7" fmla="*/ 176431 h 303403"/>
                  <a:gd name="connsiteX8" fmla="*/ 88596 w 283157"/>
                  <a:gd name="connsiteY8" fmla="*/ 203355 h 303403"/>
                  <a:gd name="connsiteX9" fmla="*/ 104955 w 283157"/>
                  <a:gd name="connsiteY9" fmla="*/ 221945 h 303403"/>
                  <a:gd name="connsiteX10" fmla="*/ 126605 w 283157"/>
                  <a:gd name="connsiteY10" fmla="*/ 232787 h 303403"/>
                  <a:gd name="connsiteX11" fmla="*/ 152233 w 283157"/>
                  <a:gd name="connsiteY11" fmla="*/ 236246 h 303403"/>
                  <a:gd name="connsiteX12" fmla="*/ 189792 w 283157"/>
                  <a:gd name="connsiteY12" fmla="*/ 229121 h 303403"/>
                  <a:gd name="connsiteX13" fmla="*/ 224377 w 283157"/>
                  <a:gd name="connsiteY13" fmla="*/ 208595 h 303403"/>
                  <a:gd name="connsiteX14" fmla="*/ 269441 w 283157"/>
                  <a:gd name="connsiteY14" fmla="*/ 258553 h 303403"/>
                  <a:gd name="connsiteX15" fmla="*/ 214503 w 283157"/>
                  <a:gd name="connsiteY15" fmla="*/ 291720 h 303403"/>
                  <a:gd name="connsiteX16" fmla="*/ 147771 w 283157"/>
                  <a:gd name="connsiteY16" fmla="*/ 302269 h 303403"/>
                  <a:gd name="connsiteX17" fmla="*/ 87835 w 283157"/>
                  <a:gd name="connsiteY17" fmla="*/ 291426 h 303403"/>
                  <a:gd name="connsiteX18" fmla="*/ 40990 w 283157"/>
                  <a:gd name="connsiteY18" fmla="*/ 260784 h 303403"/>
                  <a:gd name="connsiteX19" fmla="*/ 10503 w 283157"/>
                  <a:gd name="connsiteY19" fmla="*/ 213195 h 303403"/>
                  <a:gd name="connsiteX20" fmla="*/ -391 w 283157"/>
                  <a:gd name="connsiteY20" fmla="*/ 151495 h 303403"/>
                  <a:gd name="connsiteX21" fmla="*/ 10209 w 283157"/>
                  <a:gd name="connsiteY21" fmla="*/ 89484 h 303403"/>
                  <a:gd name="connsiteX22" fmla="*/ 39814 w 283157"/>
                  <a:gd name="connsiteY22" fmla="*/ 41307 h 303403"/>
                  <a:gd name="connsiteX23" fmla="*/ 85328 w 283157"/>
                  <a:gd name="connsiteY23" fmla="*/ 10076 h 303403"/>
                  <a:gd name="connsiteX24" fmla="*/ 143984 w 283157"/>
                  <a:gd name="connsiteY24" fmla="*/ -1112 h 303403"/>
                  <a:gd name="connsiteX25" fmla="*/ 143396 w 283157"/>
                  <a:gd name="connsiteY25" fmla="*/ 65811 h 303403"/>
                  <a:gd name="connsiteX26" fmla="*/ 100165 w 283157"/>
                  <a:gd name="connsiteY26" fmla="*/ 81114 h 303403"/>
                  <a:gd name="connsiteX27" fmla="*/ 79241 w 283157"/>
                  <a:gd name="connsiteY27" fmla="*/ 123498 h 303403"/>
                  <a:gd name="connsiteX28" fmla="*/ 205615 w 283157"/>
                  <a:gd name="connsiteY28" fmla="*/ 123498 h 303403"/>
                  <a:gd name="connsiteX29" fmla="*/ 184414 w 283157"/>
                  <a:gd name="connsiteY29" fmla="*/ 80682 h 303403"/>
                  <a:gd name="connsiteX30" fmla="*/ 143396 w 283157"/>
                  <a:gd name="connsiteY30" fmla="*/ 65811 h 30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3157" h="303403">
                    <a:moveTo>
                      <a:pt x="143984" y="-1112"/>
                    </a:moveTo>
                    <a:cubicBezTo>
                      <a:pt x="163334" y="-1354"/>
                      <a:pt x="182546" y="2381"/>
                      <a:pt x="200392" y="9886"/>
                    </a:cubicBezTo>
                    <a:cubicBezTo>
                      <a:pt x="217011" y="16959"/>
                      <a:pt x="231934" y="27508"/>
                      <a:pt x="244142" y="40823"/>
                    </a:cubicBezTo>
                    <a:cubicBezTo>
                      <a:pt x="256697" y="54743"/>
                      <a:pt x="266364" y="71015"/>
                      <a:pt x="272572" y="88706"/>
                    </a:cubicBezTo>
                    <a:cubicBezTo>
                      <a:pt x="279540" y="108471"/>
                      <a:pt x="282982" y="129309"/>
                      <a:pt x="282740" y="150267"/>
                    </a:cubicBezTo>
                    <a:cubicBezTo>
                      <a:pt x="282740" y="154884"/>
                      <a:pt x="282584" y="159536"/>
                      <a:pt x="282290" y="164240"/>
                    </a:cubicBezTo>
                    <a:cubicBezTo>
                      <a:pt x="281996" y="168995"/>
                      <a:pt x="281650" y="173076"/>
                      <a:pt x="281270" y="176431"/>
                    </a:cubicBezTo>
                    <a:lnTo>
                      <a:pt x="78878" y="176431"/>
                    </a:lnTo>
                    <a:cubicBezTo>
                      <a:pt x="80469" y="185925"/>
                      <a:pt x="83754" y="195038"/>
                      <a:pt x="88596" y="203355"/>
                    </a:cubicBezTo>
                    <a:cubicBezTo>
                      <a:pt x="92867" y="210497"/>
                      <a:pt x="98401" y="216809"/>
                      <a:pt x="104955" y="221945"/>
                    </a:cubicBezTo>
                    <a:cubicBezTo>
                      <a:pt x="111405" y="226925"/>
                      <a:pt x="118754" y="230608"/>
                      <a:pt x="126605" y="232787"/>
                    </a:cubicBezTo>
                    <a:cubicBezTo>
                      <a:pt x="134940" y="235122"/>
                      <a:pt x="143569" y="236280"/>
                      <a:pt x="152233" y="236246"/>
                    </a:cubicBezTo>
                    <a:cubicBezTo>
                      <a:pt x="165081" y="236159"/>
                      <a:pt x="177808" y="233738"/>
                      <a:pt x="189792" y="229121"/>
                    </a:cubicBezTo>
                    <a:cubicBezTo>
                      <a:pt x="202433" y="224366"/>
                      <a:pt x="214140" y="217414"/>
                      <a:pt x="224377" y="208595"/>
                    </a:cubicBezTo>
                    <a:lnTo>
                      <a:pt x="269441" y="258553"/>
                    </a:lnTo>
                    <a:cubicBezTo>
                      <a:pt x="253636" y="273321"/>
                      <a:pt x="234926" y="284613"/>
                      <a:pt x="214503" y="291720"/>
                    </a:cubicBezTo>
                    <a:cubicBezTo>
                      <a:pt x="193008" y="298949"/>
                      <a:pt x="170442" y="302511"/>
                      <a:pt x="147771" y="302269"/>
                    </a:cubicBezTo>
                    <a:cubicBezTo>
                      <a:pt x="127280" y="302511"/>
                      <a:pt x="106943" y="298828"/>
                      <a:pt x="87835" y="291426"/>
                    </a:cubicBezTo>
                    <a:cubicBezTo>
                      <a:pt x="70266" y="284578"/>
                      <a:pt x="54305" y="274151"/>
                      <a:pt x="40990" y="260784"/>
                    </a:cubicBezTo>
                    <a:cubicBezTo>
                      <a:pt x="27657" y="247192"/>
                      <a:pt x="17282" y="230989"/>
                      <a:pt x="10503" y="213195"/>
                    </a:cubicBezTo>
                    <a:cubicBezTo>
                      <a:pt x="3033" y="193499"/>
                      <a:pt x="-668" y="172557"/>
                      <a:pt x="-391" y="151495"/>
                    </a:cubicBezTo>
                    <a:cubicBezTo>
                      <a:pt x="-651" y="130346"/>
                      <a:pt x="2946" y="109336"/>
                      <a:pt x="10209" y="89484"/>
                    </a:cubicBezTo>
                    <a:cubicBezTo>
                      <a:pt x="16745" y="71604"/>
                      <a:pt x="26810" y="55210"/>
                      <a:pt x="39814" y="41307"/>
                    </a:cubicBezTo>
                    <a:cubicBezTo>
                      <a:pt x="52628" y="27819"/>
                      <a:pt x="68139" y="17184"/>
                      <a:pt x="85328" y="10076"/>
                    </a:cubicBezTo>
                    <a:cubicBezTo>
                      <a:pt x="103935" y="2451"/>
                      <a:pt x="123873" y="-1354"/>
                      <a:pt x="143984" y="-1112"/>
                    </a:cubicBezTo>
                    <a:close/>
                    <a:moveTo>
                      <a:pt x="143396" y="65811"/>
                    </a:moveTo>
                    <a:cubicBezTo>
                      <a:pt x="125135" y="65811"/>
                      <a:pt x="110731" y="70912"/>
                      <a:pt x="100165" y="81114"/>
                    </a:cubicBezTo>
                    <a:cubicBezTo>
                      <a:pt x="89599" y="91317"/>
                      <a:pt x="82630" y="105445"/>
                      <a:pt x="79241" y="123498"/>
                    </a:cubicBezTo>
                    <a:lnTo>
                      <a:pt x="205615" y="123498"/>
                    </a:lnTo>
                    <a:cubicBezTo>
                      <a:pt x="202087" y="104874"/>
                      <a:pt x="195014" y="90608"/>
                      <a:pt x="184414" y="80682"/>
                    </a:cubicBezTo>
                    <a:cubicBezTo>
                      <a:pt x="173814" y="70756"/>
                      <a:pt x="160135" y="65793"/>
                      <a:pt x="143396" y="65811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B873785-3CBE-48B0-9FCF-F4A7C5BA6DAF}"/>
                  </a:ext>
                </a:extLst>
              </p:cNvPr>
              <p:cNvSpPr/>
              <p:nvPr/>
            </p:nvSpPr>
            <p:spPr>
              <a:xfrm>
                <a:off x="7173696" y="3904599"/>
                <a:ext cx="98034" cy="432418"/>
              </a:xfrm>
              <a:custGeom>
                <a:avLst/>
                <a:gdLst>
                  <a:gd name="connsiteX0" fmla="*/ 48516 w 98034"/>
                  <a:gd name="connsiteY0" fmla="*/ -1121 h 432418"/>
                  <a:gd name="connsiteX1" fmla="*/ 83430 w 98034"/>
                  <a:gd name="connsiteY1" fmla="*/ 13301 h 432418"/>
                  <a:gd name="connsiteX2" fmla="*/ 93806 w 98034"/>
                  <a:gd name="connsiteY2" fmla="*/ 29210 h 432418"/>
                  <a:gd name="connsiteX3" fmla="*/ 97627 w 98034"/>
                  <a:gd name="connsiteY3" fmla="*/ 48837 h 432418"/>
                  <a:gd name="connsiteX4" fmla="*/ 83344 w 98034"/>
                  <a:gd name="connsiteY4" fmla="*/ 84079 h 432418"/>
                  <a:gd name="connsiteX5" fmla="*/ 67780 w 98034"/>
                  <a:gd name="connsiteY5" fmla="*/ 94455 h 432418"/>
                  <a:gd name="connsiteX6" fmla="*/ 29201 w 98034"/>
                  <a:gd name="connsiteY6" fmla="*/ 94455 h 432418"/>
                  <a:gd name="connsiteX7" fmla="*/ 13637 w 98034"/>
                  <a:gd name="connsiteY7" fmla="*/ 84079 h 432418"/>
                  <a:gd name="connsiteX8" fmla="*/ 3262 w 98034"/>
                  <a:gd name="connsiteY8" fmla="*/ 68325 h 432418"/>
                  <a:gd name="connsiteX9" fmla="*/ -404 w 98034"/>
                  <a:gd name="connsiteY9" fmla="*/ 48837 h 432418"/>
                  <a:gd name="connsiteX10" fmla="*/ 3262 w 98034"/>
                  <a:gd name="connsiteY10" fmla="*/ 29210 h 432418"/>
                  <a:gd name="connsiteX11" fmla="*/ 13637 w 98034"/>
                  <a:gd name="connsiteY11" fmla="*/ 13301 h 432418"/>
                  <a:gd name="connsiteX12" fmla="*/ 29201 w 98034"/>
                  <a:gd name="connsiteY12" fmla="*/ 2735 h 432418"/>
                  <a:gd name="connsiteX13" fmla="*/ 48516 w 98034"/>
                  <a:gd name="connsiteY13" fmla="*/ -1121 h 432418"/>
                  <a:gd name="connsiteX14" fmla="*/ 87407 w 98034"/>
                  <a:gd name="connsiteY14" fmla="*/ 431296 h 432418"/>
                  <a:gd name="connsiteX15" fmla="*/ 10525 w 98034"/>
                  <a:gd name="connsiteY15" fmla="*/ 431296 h 432418"/>
                  <a:gd name="connsiteX16" fmla="*/ 10525 w 98034"/>
                  <a:gd name="connsiteY16" fmla="*/ 143116 h 432418"/>
                  <a:gd name="connsiteX17" fmla="*/ 87407 w 98034"/>
                  <a:gd name="connsiteY17" fmla="*/ 143116 h 43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34" h="432418">
                    <a:moveTo>
                      <a:pt x="48516" y="-1121"/>
                    </a:moveTo>
                    <a:cubicBezTo>
                      <a:pt x="61624" y="-1208"/>
                      <a:pt x="74196" y="3997"/>
                      <a:pt x="83430" y="13301"/>
                    </a:cubicBezTo>
                    <a:cubicBezTo>
                      <a:pt x="87891" y="17883"/>
                      <a:pt x="91419" y="23278"/>
                      <a:pt x="93806" y="29210"/>
                    </a:cubicBezTo>
                    <a:cubicBezTo>
                      <a:pt x="96365" y="35435"/>
                      <a:pt x="97662" y="42110"/>
                      <a:pt x="97627" y="48837"/>
                    </a:cubicBezTo>
                    <a:cubicBezTo>
                      <a:pt x="97731" y="62014"/>
                      <a:pt x="92595" y="74689"/>
                      <a:pt x="83344" y="84079"/>
                    </a:cubicBezTo>
                    <a:cubicBezTo>
                      <a:pt x="78917" y="88558"/>
                      <a:pt x="73608" y="92085"/>
                      <a:pt x="67780" y="94455"/>
                    </a:cubicBezTo>
                    <a:cubicBezTo>
                      <a:pt x="55399" y="99418"/>
                      <a:pt x="41582" y="99418"/>
                      <a:pt x="29201" y="94455"/>
                    </a:cubicBezTo>
                    <a:cubicBezTo>
                      <a:pt x="23373" y="92085"/>
                      <a:pt x="18064" y="88558"/>
                      <a:pt x="13637" y="84079"/>
                    </a:cubicBezTo>
                    <a:cubicBezTo>
                      <a:pt x="9158" y="79583"/>
                      <a:pt x="5631" y="74222"/>
                      <a:pt x="3262" y="68325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56" y="42127"/>
                      <a:pt x="789" y="35452"/>
                      <a:pt x="3262" y="29210"/>
                    </a:cubicBezTo>
                    <a:cubicBezTo>
                      <a:pt x="5614" y="23261"/>
                      <a:pt x="9141" y="17849"/>
                      <a:pt x="13637" y="13301"/>
                    </a:cubicBezTo>
                    <a:cubicBezTo>
                      <a:pt x="18099" y="8805"/>
                      <a:pt x="23373" y="5225"/>
                      <a:pt x="29201" y="2735"/>
                    </a:cubicBezTo>
                    <a:cubicBezTo>
                      <a:pt x="35305" y="141"/>
                      <a:pt x="41876" y="-1173"/>
                      <a:pt x="48516" y="-1121"/>
                    </a:cubicBezTo>
                    <a:close/>
                    <a:moveTo>
                      <a:pt x="87407" y="431296"/>
                    </a:moveTo>
                    <a:lnTo>
                      <a:pt x="10525" y="431296"/>
                    </a:lnTo>
                    <a:lnTo>
                      <a:pt x="10525" y="143116"/>
                    </a:lnTo>
                    <a:lnTo>
                      <a:pt x="87407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A7AFF77-A041-4573-8ED8-283724790645}"/>
                  </a:ext>
                </a:extLst>
              </p:cNvPr>
              <p:cNvSpPr/>
              <p:nvPr/>
            </p:nvSpPr>
            <p:spPr>
              <a:xfrm>
                <a:off x="7290474" y="3963291"/>
                <a:ext cx="256552" cy="381231"/>
              </a:xfrm>
              <a:custGeom>
                <a:avLst/>
                <a:gdLst>
                  <a:gd name="connsiteX0" fmla="*/ 234877 w 256552"/>
                  <a:gd name="connsiteY0" fmla="*/ 153421 h 381231"/>
                  <a:gd name="connsiteX1" fmla="*/ 131467 w 256552"/>
                  <a:gd name="connsiteY1" fmla="*/ 153421 h 381231"/>
                  <a:gd name="connsiteX2" fmla="*/ 131467 w 256552"/>
                  <a:gd name="connsiteY2" fmla="*/ 258732 h 381231"/>
                  <a:gd name="connsiteX3" fmla="*/ 134926 w 256552"/>
                  <a:gd name="connsiteY3" fmla="*/ 281489 h 381231"/>
                  <a:gd name="connsiteX4" fmla="*/ 144056 w 256552"/>
                  <a:gd name="connsiteY4" fmla="*/ 296655 h 381231"/>
                  <a:gd name="connsiteX5" fmla="*/ 157614 w 256552"/>
                  <a:gd name="connsiteY5" fmla="*/ 305128 h 381231"/>
                  <a:gd name="connsiteX6" fmla="*/ 174249 w 256552"/>
                  <a:gd name="connsiteY6" fmla="*/ 307809 h 381231"/>
                  <a:gd name="connsiteX7" fmla="*/ 202090 w 256552"/>
                  <a:gd name="connsiteY7" fmla="*/ 302016 h 381231"/>
                  <a:gd name="connsiteX8" fmla="*/ 227873 w 256552"/>
                  <a:gd name="connsiteY8" fmla="*/ 289081 h 381231"/>
                  <a:gd name="connsiteX9" fmla="*/ 256147 w 256552"/>
                  <a:gd name="connsiteY9" fmla="*/ 349743 h 381231"/>
                  <a:gd name="connsiteX10" fmla="*/ 214645 w 256552"/>
                  <a:gd name="connsiteY10" fmla="*/ 371462 h 381231"/>
                  <a:gd name="connsiteX11" fmla="*/ 161626 w 256552"/>
                  <a:gd name="connsiteY11" fmla="*/ 380109 h 381231"/>
                  <a:gd name="connsiteX12" fmla="*/ 81492 w 256552"/>
                  <a:gd name="connsiteY12" fmla="*/ 350711 h 381231"/>
                  <a:gd name="connsiteX13" fmla="*/ 54689 w 256552"/>
                  <a:gd name="connsiteY13" fmla="*/ 265062 h 381231"/>
                  <a:gd name="connsiteX14" fmla="*/ 54689 w 256552"/>
                  <a:gd name="connsiteY14" fmla="*/ 153525 h 381231"/>
                  <a:gd name="connsiteX15" fmla="*/ -406 w 256552"/>
                  <a:gd name="connsiteY15" fmla="*/ 153525 h 381231"/>
                  <a:gd name="connsiteX16" fmla="*/ -406 w 256552"/>
                  <a:gd name="connsiteY16" fmla="*/ 84527 h 381231"/>
                  <a:gd name="connsiteX17" fmla="*/ 54689 w 256552"/>
                  <a:gd name="connsiteY17" fmla="*/ 84527 h 381231"/>
                  <a:gd name="connsiteX18" fmla="*/ 54689 w 256552"/>
                  <a:gd name="connsiteY18" fmla="*/ -1123 h 381231"/>
                  <a:gd name="connsiteX19" fmla="*/ 131571 w 256552"/>
                  <a:gd name="connsiteY19" fmla="*/ -1123 h 381231"/>
                  <a:gd name="connsiteX20" fmla="*/ 131571 w 256552"/>
                  <a:gd name="connsiteY20" fmla="*/ 84527 h 381231"/>
                  <a:gd name="connsiteX21" fmla="*/ 234980 w 256552"/>
                  <a:gd name="connsiteY21" fmla="*/ 84527 h 38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552" h="381231">
                    <a:moveTo>
                      <a:pt x="234877" y="153421"/>
                    </a:moveTo>
                    <a:lnTo>
                      <a:pt x="131467" y="153421"/>
                    </a:lnTo>
                    <a:lnTo>
                      <a:pt x="131467" y="258732"/>
                    </a:lnTo>
                    <a:cubicBezTo>
                      <a:pt x="131294" y="266462"/>
                      <a:pt x="132470" y="274157"/>
                      <a:pt x="134926" y="281489"/>
                    </a:cubicBezTo>
                    <a:cubicBezTo>
                      <a:pt x="136828" y="287144"/>
                      <a:pt x="139941" y="292332"/>
                      <a:pt x="144056" y="296655"/>
                    </a:cubicBezTo>
                    <a:cubicBezTo>
                      <a:pt x="147843" y="300494"/>
                      <a:pt x="152495" y="303399"/>
                      <a:pt x="157614" y="305128"/>
                    </a:cubicBezTo>
                    <a:cubicBezTo>
                      <a:pt x="162974" y="306944"/>
                      <a:pt x="168595" y="307843"/>
                      <a:pt x="174249" y="307809"/>
                    </a:cubicBezTo>
                    <a:cubicBezTo>
                      <a:pt x="183829" y="307739"/>
                      <a:pt x="193288" y="305768"/>
                      <a:pt x="202090" y="302016"/>
                    </a:cubicBezTo>
                    <a:cubicBezTo>
                      <a:pt x="210996" y="298350"/>
                      <a:pt x="219608" y="294027"/>
                      <a:pt x="227873" y="289081"/>
                    </a:cubicBezTo>
                    <a:lnTo>
                      <a:pt x="256147" y="349743"/>
                    </a:lnTo>
                    <a:cubicBezTo>
                      <a:pt x="243246" y="358649"/>
                      <a:pt x="229309" y="365946"/>
                      <a:pt x="214645" y="371462"/>
                    </a:cubicBezTo>
                    <a:cubicBezTo>
                      <a:pt x="199514" y="377221"/>
                      <a:pt x="181840" y="380109"/>
                      <a:pt x="161626" y="380109"/>
                    </a:cubicBezTo>
                    <a:cubicBezTo>
                      <a:pt x="126072" y="380109"/>
                      <a:pt x="99355" y="370304"/>
                      <a:pt x="81492" y="350711"/>
                    </a:cubicBezTo>
                    <a:cubicBezTo>
                      <a:pt x="63629" y="331119"/>
                      <a:pt x="54689" y="302569"/>
                      <a:pt x="54689" y="265062"/>
                    </a:cubicBezTo>
                    <a:lnTo>
                      <a:pt x="54689" y="153525"/>
                    </a:lnTo>
                    <a:lnTo>
                      <a:pt x="-406" y="153525"/>
                    </a:lnTo>
                    <a:lnTo>
                      <a:pt x="-406" y="84527"/>
                    </a:lnTo>
                    <a:lnTo>
                      <a:pt x="54689" y="84527"/>
                    </a:lnTo>
                    <a:lnTo>
                      <a:pt x="54689" y="-1123"/>
                    </a:lnTo>
                    <a:lnTo>
                      <a:pt x="131571" y="-1123"/>
                    </a:lnTo>
                    <a:lnTo>
                      <a:pt x="131571" y="84527"/>
                    </a:lnTo>
                    <a:lnTo>
                      <a:pt x="234980" y="84527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84F700F-FFB9-42FC-9779-C7B105242717}"/>
                  </a:ext>
                </a:extLst>
              </p:cNvPr>
              <p:cNvSpPr/>
              <p:nvPr/>
            </p:nvSpPr>
            <p:spPr>
              <a:xfrm>
                <a:off x="5599695" y="4441062"/>
                <a:ext cx="298763" cy="303356"/>
              </a:xfrm>
              <a:custGeom>
                <a:avLst/>
                <a:gdLst>
                  <a:gd name="connsiteX0" fmla="*/ 298358 w 298763"/>
                  <a:gd name="connsiteY0" fmla="*/ 294793 h 303356"/>
                  <a:gd name="connsiteX1" fmla="*/ 223187 w 298763"/>
                  <a:gd name="connsiteY1" fmla="*/ 294793 h 303356"/>
                  <a:gd name="connsiteX2" fmla="*/ 223187 w 298763"/>
                  <a:gd name="connsiteY2" fmla="*/ 262974 h 303356"/>
                  <a:gd name="connsiteX3" fmla="*/ 188135 w 298763"/>
                  <a:gd name="connsiteY3" fmla="*/ 291369 h 303356"/>
                  <a:gd name="connsiteX4" fmla="*/ 137762 w 298763"/>
                  <a:gd name="connsiteY4" fmla="*/ 302228 h 303356"/>
                  <a:gd name="connsiteX5" fmla="*/ 82962 w 298763"/>
                  <a:gd name="connsiteY5" fmla="*/ 290625 h 303356"/>
                  <a:gd name="connsiteX6" fmla="*/ 39074 w 298763"/>
                  <a:gd name="connsiteY6" fmla="*/ 258807 h 303356"/>
                  <a:gd name="connsiteX7" fmla="*/ 10057 w 298763"/>
                  <a:gd name="connsiteY7" fmla="*/ 210786 h 303356"/>
                  <a:gd name="connsiteX8" fmla="*/ 10057 w 298763"/>
                  <a:gd name="connsiteY8" fmla="*/ 90326 h 303356"/>
                  <a:gd name="connsiteX9" fmla="*/ 39074 w 298763"/>
                  <a:gd name="connsiteY9" fmla="*/ 42304 h 303356"/>
                  <a:gd name="connsiteX10" fmla="*/ 82962 w 298763"/>
                  <a:gd name="connsiteY10" fmla="*/ 10486 h 303356"/>
                  <a:gd name="connsiteX11" fmla="*/ 137762 w 298763"/>
                  <a:gd name="connsiteY11" fmla="*/ -1117 h 303356"/>
                  <a:gd name="connsiteX12" fmla="*/ 188135 w 298763"/>
                  <a:gd name="connsiteY12" fmla="*/ 9742 h 303356"/>
                  <a:gd name="connsiteX13" fmla="*/ 223187 w 298763"/>
                  <a:gd name="connsiteY13" fmla="*/ 38431 h 303356"/>
                  <a:gd name="connsiteX14" fmla="*/ 223187 w 298763"/>
                  <a:gd name="connsiteY14" fmla="*/ 6612 h 303356"/>
                  <a:gd name="connsiteX15" fmla="*/ 298306 w 298763"/>
                  <a:gd name="connsiteY15" fmla="*/ 6612 h 303356"/>
                  <a:gd name="connsiteX16" fmla="*/ 151959 w 298763"/>
                  <a:gd name="connsiteY16" fmla="*/ 71148 h 303356"/>
                  <a:gd name="connsiteX17" fmla="*/ 121455 w 298763"/>
                  <a:gd name="connsiteY17" fmla="*/ 77391 h 303356"/>
                  <a:gd name="connsiteX18" fmla="*/ 98197 w 298763"/>
                  <a:gd name="connsiteY18" fmla="*/ 94355 h 303356"/>
                  <a:gd name="connsiteX19" fmla="*/ 83464 w 298763"/>
                  <a:gd name="connsiteY19" fmla="*/ 119619 h 303356"/>
                  <a:gd name="connsiteX20" fmla="*/ 83464 w 298763"/>
                  <a:gd name="connsiteY20" fmla="*/ 181630 h 303356"/>
                  <a:gd name="connsiteX21" fmla="*/ 98197 w 298763"/>
                  <a:gd name="connsiteY21" fmla="*/ 206774 h 303356"/>
                  <a:gd name="connsiteX22" fmla="*/ 121455 w 298763"/>
                  <a:gd name="connsiteY22" fmla="*/ 223720 h 303356"/>
                  <a:gd name="connsiteX23" fmla="*/ 151959 w 298763"/>
                  <a:gd name="connsiteY23" fmla="*/ 229963 h 303356"/>
                  <a:gd name="connsiteX24" fmla="*/ 181996 w 298763"/>
                  <a:gd name="connsiteY24" fmla="*/ 224014 h 303356"/>
                  <a:gd name="connsiteX25" fmla="*/ 205272 w 298763"/>
                  <a:gd name="connsiteY25" fmla="*/ 207362 h 303356"/>
                  <a:gd name="connsiteX26" fmla="*/ 220299 w 298763"/>
                  <a:gd name="connsiteY26" fmla="*/ 182080 h 303356"/>
                  <a:gd name="connsiteX27" fmla="*/ 220299 w 298763"/>
                  <a:gd name="connsiteY27" fmla="*/ 119031 h 303356"/>
                  <a:gd name="connsiteX28" fmla="*/ 205272 w 298763"/>
                  <a:gd name="connsiteY28" fmla="*/ 93750 h 303356"/>
                  <a:gd name="connsiteX29" fmla="*/ 181996 w 298763"/>
                  <a:gd name="connsiteY29" fmla="*/ 77097 h 303356"/>
                  <a:gd name="connsiteX30" fmla="*/ 151959 w 298763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63" h="303356">
                    <a:moveTo>
                      <a:pt x="298358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3" y="274785"/>
                      <a:pt x="201681" y="284469"/>
                      <a:pt x="188135" y="291369"/>
                    </a:cubicBezTo>
                    <a:cubicBezTo>
                      <a:pt x="174175" y="298614"/>
                      <a:pt x="15738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34" y="16694"/>
                      <a:pt x="213687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959" y="71148"/>
                    </a:moveTo>
                    <a:cubicBezTo>
                      <a:pt x="141459" y="70992"/>
                      <a:pt x="131053" y="73137"/>
                      <a:pt x="121455" y="77391"/>
                    </a:cubicBezTo>
                    <a:cubicBezTo>
                      <a:pt x="112598" y="81351"/>
                      <a:pt x="104675" y="87127"/>
                      <a:pt x="98197" y="94355"/>
                    </a:cubicBezTo>
                    <a:cubicBezTo>
                      <a:pt x="91662" y="101721"/>
                      <a:pt x="86654" y="110298"/>
                      <a:pt x="83464" y="119619"/>
                    </a:cubicBezTo>
                    <a:cubicBezTo>
                      <a:pt x="76593" y="139713"/>
                      <a:pt x="76593" y="161536"/>
                      <a:pt x="83464" y="181630"/>
                    </a:cubicBezTo>
                    <a:cubicBezTo>
                      <a:pt x="86677" y="190899"/>
                      <a:pt x="91683" y="199442"/>
                      <a:pt x="98197" y="206774"/>
                    </a:cubicBezTo>
                    <a:cubicBezTo>
                      <a:pt x="104681" y="213985"/>
                      <a:pt x="112603" y="219760"/>
                      <a:pt x="121455" y="223720"/>
                    </a:cubicBezTo>
                    <a:cubicBezTo>
                      <a:pt x="131053" y="227974"/>
                      <a:pt x="141459" y="230119"/>
                      <a:pt x="151959" y="229963"/>
                    </a:cubicBezTo>
                    <a:cubicBezTo>
                      <a:pt x="162278" y="230101"/>
                      <a:pt x="172510" y="228078"/>
                      <a:pt x="181996" y="224014"/>
                    </a:cubicBezTo>
                    <a:cubicBezTo>
                      <a:pt x="190850" y="220175"/>
                      <a:pt x="198786" y="214503"/>
                      <a:pt x="205272" y="207362"/>
                    </a:cubicBezTo>
                    <a:cubicBezTo>
                      <a:pt x="211887" y="199995"/>
                      <a:pt x="216991" y="191401"/>
                      <a:pt x="220299" y="182080"/>
                    </a:cubicBezTo>
                    <a:cubicBezTo>
                      <a:pt x="227355" y="161657"/>
                      <a:pt x="227355" y="139454"/>
                      <a:pt x="220299" y="119031"/>
                    </a:cubicBezTo>
                    <a:cubicBezTo>
                      <a:pt x="216991" y="109711"/>
                      <a:pt x="211887" y="101116"/>
                      <a:pt x="205272" y="93750"/>
                    </a:cubicBezTo>
                    <a:cubicBezTo>
                      <a:pt x="198781" y="86608"/>
                      <a:pt x="190847" y="80936"/>
                      <a:pt x="181996" y="77097"/>
                    </a:cubicBezTo>
                    <a:cubicBezTo>
                      <a:pt x="172508" y="73050"/>
                      <a:pt x="162276" y="71010"/>
                      <a:pt x="151959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A331282-2766-45B6-A675-C23E875EB7A3}"/>
                  </a:ext>
                </a:extLst>
              </p:cNvPr>
              <p:cNvSpPr/>
              <p:nvPr/>
            </p:nvSpPr>
            <p:spPr>
              <a:xfrm>
                <a:off x="5949714" y="4441024"/>
                <a:ext cx="462514" cy="295971"/>
              </a:xfrm>
              <a:custGeom>
                <a:avLst/>
                <a:gdLst>
                  <a:gd name="connsiteX0" fmla="*/ 349578 w 462514"/>
                  <a:gd name="connsiteY0" fmla="*/ -1114 h 295971"/>
                  <a:gd name="connsiteX1" fmla="*/ 395386 w 462514"/>
                  <a:gd name="connsiteY1" fmla="*/ 7066 h 295971"/>
                  <a:gd name="connsiteX2" fmla="*/ 431026 w 462514"/>
                  <a:gd name="connsiteY2" fmla="*/ 30013 h 295971"/>
                  <a:gd name="connsiteX3" fmla="*/ 454008 w 462514"/>
                  <a:gd name="connsiteY3" fmla="*/ 65549 h 295971"/>
                  <a:gd name="connsiteX4" fmla="*/ 462101 w 462514"/>
                  <a:gd name="connsiteY4" fmla="*/ 111357 h 295971"/>
                  <a:gd name="connsiteX5" fmla="*/ 462101 w 462514"/>
                  <a:gd name="connsiteY5" fmla="*/ 294848 h 295971"/>
                  <a:gd name="connsiteX6" fmla="*/ 385512 w 462514"/>
                  <a:gd name="connsiteY6" fmla="*/ 294848 h 295971"/>
                  <a:gd name="connsiteX7" fmla="*/ 385512 w 462514"/>
                  <a:gd name="connsiteY7" fmla="*/ 136327 h 295971"/>
                  <a:gd name="connsiteX8" fmla="*/ 370779 w 462514"/>
                  <a:gd name="connsiteY8" fmla="*/ 88306 h 295971"/>
                  <a:gd name="connsiteX9" fmla="*/ 329830 w 462514"/>
                  <a:gd name="connsiteY9" fmla="*/ 71792 h 295971"/>
                  <a:gd name="connsiteX10" fmla="*/ 306416 w 462514"/>
                  <a:gd name="connsiteY10" fmla="*/ 75821 h 295971"/>
                  <a:gd name="connsiteX11" fmla="*/ 287273 w 462514"/>
                  <a:gd name="connsiteY11" fmla="*/ 87926 h 295971"/>
                  <a:gd name="connsiteX12" fmla="*/ 274304 w 462514"/>
                  <a:gd name="connsiteY12" fmla="*/ 108296 h 295971"/>
                  <a:gd name="connsiteX13" fmla="*/ 269444 w 462514"/>
                  <a:gd name="connsiteY13" fmla="*/ 136846 h 295971"/>
                  <a:gd name="connsiteX14" fmla="*/ 269444 w 462514"/>
                  <a:gd name="connsiteY14" fmla="*/ 294762 h 295971"/>
                  <a:gd name="connsiteX15" fmla="*/ 192562 w 462514"/>
                  <a:gd name="connsiteY15" fmla="*/ 294762 h 295971"/>
                  <a:gd name="connsiteX16" fmla="*/ 192562 w 462514"/>
                  <a:gd name="connsiteY16" fmla="*/ 136241 h 295971"/>
                  <a:gd name="connsiteX17" fmla="*/ 177967 w 462514"/>
                  <a:gd name="connsiteY17" fmla="*/ 88220 h 295971"/>
                  <a:gd name="connsiteX18" fmla="*/ 136880 w 462514"/>
                  <a:gd name="connsiteY18" fmla="*/ 71705 h 295971"/>
                  <a:gd name="connsiteX19" fmla="*/ 113466 w 462514"/>
                  <a:gd name="connsiteY19" fmla="*/ 75734 h 295971"/>
                  <a:gd name="connsiteX20" fmla="*/ 94306 w 462514"/>
                  <a:gd name="connsiteY20" fmla="*/ 87839 h 295971"/>
                  <a:gd name="connsiteX21" fmla="*/ 81353 w 462514"/>
                  <a:gd name="connsiteY21" fmla="*/ 108210 h 295971"/>
                  <a:gd name="connsiteX22" fmla="*/ 76494 w 462514"/>
                  <a:gd name="connsiteY22" fmla="*/ 136760 h 295971"/>
                  <a:gd name="connsiteX23" fmla="*/ 76494 w 462514"/>
                  <a:gd name="connsiteY23" fmla="*/ 294676 h 295971"/>
                  <a:gd name="connsiteX24" fmla="*/ -406 w 462514"/>
                  <a:gd name="connsiteY24" fmla="*/ 294676 h 295971"/>
                  <a:gd name="connsiteX25" fmla="*/ -406 w 462514"/>
                  <a:gd name="connsiteY25" fmla="*/ 6651 h 295971"/>
                  <a:gd name="connsiteX26" fmla="*/ 74419 w 462514"/>
                  <a:gd name="connsiteY26" fmla="*/ 6651 h 295971"/>
                  <a:gd name="connsiteX27" fmla="*/ 74419 w 462514"/>
                  <a:gd name="connsiteY27" fmla="*/ 40561 h 295971"/>
                  <a:gd name="connsiteX28" fmla="*/ 111840 w 462514"/>
                  <a:gd name="connsiteY28" fmla="*/ 8293 h 295971"/>
                  <a:gd name="connsiteX29" fmla="*/ 158374 w 462514"/>
                  <a:gd name="connsiteY29" fmla="*/ -1079 h 295971"/>
                  <a:gd name="connsiteX30" fmla="*/ 213918 w 462514"/>
                  <a:gd name="connsiteY30" fmla="*/ 12011 h 295971"/>
                  <a:gd name="connsiteX31" fmla="*/ 252653 w 462514"/>
                  <a:gd name="connsiteY31" fmla="*/ 48326 h 295971"/>
                  <a:gd name="connsiteX32" fmla="*/ 295366 w 462514"/>
                  <a:gd name="connsiteY32" fmla="*/ 9815 h 295971"/>
                  <a:gd name="connsiteX33" fmla="*/ 321737 w 462514"/>
                  <a:gd name="connsiteY33" fmla="*/ 1480 h 295971"/>
                  <a:gd name="connsiteX34" fmla="*/ 349578 w 462514"/>
                  <a:gd name="connsiteY34" fmla="*/ -1114 h 29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514" h="295971">
                    <a:moveTo>
                      <a:pt x="349578" y="-1114"/>
                    </a:moveTo>
                    <a:cubicBezTo>
                      <a:pt x="365226" y="-1304"/>
                      <a:pt x="380769" y="1480"/>
                      <a:pt x="395386" y="7066"/>
                    </a:cubicBezTo>
                    <a:cubicBezTo>
                      <a:pt x="408712" y="12202"/>
                      <a:pt x="420842" y="20000"/>
                      <a:pt x="431026" y="30013"/>
                    </a:cubicBezTo>
                    <a:cubicBezTo>
                      <a:pt x="441109" y="40112"/>
                      <a:pt x="448941" y="52217"/>
                      <a:pt x="454008" y="65549"/>
                    </a:cubicBezTo>
                    <a:cubicBezTo>
                      <a:pt x="459536" y="80179"/>
                      <a:pt x="462282" y="95725"/>
                      <a:pt x="462101" y="111357"/>
                    </a:cubicBezTo>
                    <a:lnTo>
                      <a:pt x="462101" y="294848"/>
                    </a:lnTo>
                    <a:lnTo>
                      <a:pt x="385512" y="294848"/>
                    </a:lnTo>
                    <a:lnTo>
                      <a:pt x="385512" y="136327"/>
                    </a:lnTo>
                    <a:cubicBezTo>
                      <a:pt x="385512" y="115317"/>
                      <a:pt x="380601" y="99304"/>
                      <a:pt x="370779" y="88306"/>
                    </a:cubicBezTo>
                    <a:cubicBezTo>
                      <a:pt x="360957" y="77308"/>
                      <a:pt x="347308" y="71809"/>
                      <a:pt x="329830" y="71792"/>
                    </a:cubicBezTo>
                    <a:cubicBezTo>
                      <a:pt x="321850" y="71757"/>
                      <a:pt x="313923" y="73106"/>
                      <a:pt x="306416" y="75821"/>
                    </a:cubicBezTo>
                    <a:cubicBezTo>
                      <a:pt x="299208" y="78363"/>
                      <a:pt x="292667" y="82513"/>
                      <a:pt x="287273" y="87926"/>
                    </a:cubicBezTo>
                    <a:cubicBezTo>
                      <a:pt x="281611" y="93771"/>
                      <a:pt x="277198" y="100688"/>
                      <a:pt x="274304" y="108296"/>
                    </a:cubicBezTo>
                    <a:cubicBezTo>
                      <a:pt x="270892" y="117427"/>
                      <a:pt x="269242" y="127111"/>
                      <a:pt x="269444" y="136846"/>
                    </a:cubicBezTo>
                    <a:lnTo>
                      <a:pt x="269444" y="294762"/>
                    </a:lnTo>
                    <a:lnTo>
                      <a:pt x="192562" y="294762"/>
                    </a:lnTo>
                    <a:lnTo>
                      <a:pt x="192562" y="136241"/>
                    </a:lnTo>
                    <a:cubicBezTo>
                      <a:pt x="192562" y="115231"/>
                      <a:pt x="187697" y="99218"/>
                      <a:pt x="177967" y="88220"/>
                    </a:cubicBezTo>
                    <a:cubicBezTo>
                      <a:pt x="168236" y="77222"/>
                      <a:pt x="154541" y="71723"/>
                      <a:pt x="136880" y="71705"/>
                    </a:cubicBezTo>
                    <a:cubicBezTo>
                      <a:pt x="128899" y="71653"/>
                      <a:pt x="120972" y="73019"/>
                      <a:pt x="113466" y="75734"/>
                    </a:cubicBezTo>
                    <a:cubicBezTo>
                      <a:pt x="106253" y="78276"/>
                      <a:pt x="99706" y="82427"/>
                      <a:pt x="94306" y="87839"/>
                    </a:cubicBezTo>
                    <a:cubicBezTo>
                      <a:pt x="88654" y="93684"/>
                      <a:pt x="84248" y="100618"/>
                      <a:pt x="81353" y="108210"/>
                    </a:cubicBezTo>
                    <a:cubicBezTo>
                      <a:pt x="77933" y="117323"/>
                      <a:pt x="76283" y="127024"/>
                      <a:pt x="76494" y="136760"/>
                    </a:cubicBezTo>
                    <a:lnTo>
                      <a:pt x="76494" y="294676"/>
                    </a:lnTo>
                    <a:lnTo>
                      <a:pt x="-406" y="294676"/>
                    </a:lnTo>
                    <a:lnTo>
                      <a:pt x="-406" y="6651"/>
                    </a:lnTo>
                    <a:lnTo>
                      <a:pt x="74419" y="6651"/>
                    </a:lnTo>
                    <a:lnTo>
                      <a:pt x="74419" y="40561"/>
                    </a:lnTo>
                    <a:cubicBezTo>
                      <a:pt x="84634" y="25292"/>
                      <a:pt x="97107" y="14536"/>
                      <a:pt x="111840" y="8293"/>
                    </a:cubicBezTo>
                    <a:cubicBezTo>
                      <a:pt x="126554" y="2051"/>
                      <a:pt x="142387" y="-1148"/>
                      <a:pt x="158374" y="-1079"/>
                    </a:cubicBezTo>
                    <a:cubicBezTo>
                      <a:pt x="179195" y="-1079"/>
                      <a:pt x="197710" y="3279"/>
                      <a:pt x="213918" y="12011"/>
                    </a:cubicBezTo>
                    <a:cubicBezTo>
                      <a:pt x="229827" y="20467"/>
                      <a:pt x="243198" y="32987"/>
                      <a:pt x="252653" y="48326"/>
                    </a:cubicBezTo>
                    <a:cubicBezTo>
                      <a:pt x="262605" y="31414"/>
                      <a:pt x="277517" y="17977"/>
                      <a:pt x="295366" y="9815"/>
                    </a:cubicBezTo>
                    <a:cubicBezTo>
                      <a:pt x="303779" y="5959"/>
                      <a:pt x="312636" y="3158"/>
                      <a:pt x="321737" y="1480"/>
                    </a:cubicBezTo>
                    <a:cubicBezTo>
                      <a:pt x="330920" y="-232"/>
                      <a:pt x="340238" y="-1096"/>
                      <a:pt x="349578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56701FA-98B2-4B8B-A86B-0448DF568756}"/>
                  </a:ext>
                </a:extLst>
              </p:cNvPr>
              <p:cNvSpPr/>
              <p:nvPr/>
            </p:nvSpPr>
            <p:spPr>
              <a:xfrm>
                <a:off x="6443450" y="4441062"/>
                <a:ext cx="298711" cy="303356"/>
              </a:xfrm>
              <a:custGeom>
                <a:avLst/>
                <a:gdLst>
                  <a:gd name="connsiteX0" fmla="*/ 298306 w 298711"/>
                  <a:gd name="connsiteY0" fmla="*/ 294793 h 303356"/>
                  <a:gd name="connsiteX1" fmla="*/ 223187 w 298711"/>
                  <a:gd name="connsiteY1" fmla="*/ 294793 h 303356"/>
                  <a:gd name="connsiteX2" fmla="*/ 223187 w 298711"/>
                  <a:gd name="connsiteY2" fmla="*/ 262974 h 303356"/>
                  <a:gd name="connsiteX3" fmla="*/ 188135 w 298711"/>
                  <a:gd name="connsiteY3" fmla="*/ 291369 h 303356"/>
                  <a:gd name="connsiteX4" fmla="*/ 137762 w 298711"/>
                  <a:gd name="connsiteY4" fmla="*/ 302228 h 303356"/>
                  <a:gd name="connsiteX5" fmla="*/ 82962 w 298711"/>
                  <a:gd name="connsiteY5" fmla="*/ 290625 h 303356"/>
                  <a:gd name="connsiteX6" fmla="*/ 39074 w 298711"/>
                  <a:gd name="connsiteY6" fmla="*/ 258807 h 303356"/>
                  <a:gd name="connsiteX7" fmla="*/ 10057 w 298711"/>
                  <a:gd name="connsiteY7" fmla="*/ 210786 h 303356"/>
                  <a:gd name="connsiteX8" fmla="*/ 10057 w 298711"/>
                  <a:gd name="connsiteY8" fmla="*/ 90326 h 303356"/>
                  <a:gd name="connsiteX9" fmla="*/ 39074 w 298711"/>
                  <a:gd name="connsiteY9" fmla="*/ 42304 h 303356"/>
                  <a:gd name="connsiteX10" fmla="*/ 82962 w 298711"/>
                  <a:gd name="connsiteY10" fmla="*/ 10486 h 303356"/>
                  <a:gd name="connsiteX11" fmla="*/ 137762 w 298711"/>
                  <a:gd name="connsiteY11" fmla="*/ -1117 h 303356"/>
                  <a:gd name="connsiteX12" fmla="*/ 188135 w 298711"/>
                  <a:gd name="connsiteY12" fmla="*/ 9742 h 303356"/>
                  <a:gd name="connsiteX13" fmla="*/ 223187 w 298711"/>
                  <a:gd name="connsiteY13" fmla="*/ 38431 h 303356"/>
                  <a:gd name="connsiteX14" fmla="*/ 223187 w 298711"/>
                  <a:gd name="connsiteY14" fmla="*/ 6612 h 303356"/>
                  <a:gd name="connsiteX15" fmla="*/ 298306 w 298711"/>
                  <a:gd name="connsiteY15" fmla="*/ 6612 h 303356"/>
                  <a:gd name="connsiteX16" fmla="*/ 151890 w 298711"/>
                  <a:gd name="connsiteY16" fmla="*/ 71148 h 303356"/>
                  <a:gd name="connsiteX17" fmla="*/ 121403 w 298711"/>
                  <a:gd name="connsiteY17" fmla="*/ 77391 h 303356"/>
                  <a:gd name="connsiteX18" fmla="*/ 98128 w 298711"/>
                  <a:gd name="connsiteY18" fmla="*/ 94355 h 303356"/>
                  <a:gd name="connsiteX19" fmla="*/ 83394 w 298711"/>
                  <a:gd name="connsiteY19" fmla="*/ 119619 h 303356"/>
                  <a:gd name="connsiteX20" fmla="*/ 83394 w 298711"/>
                  <a:gd name="connsiteY20" fmla="*/ 181630 h 303356"/>
                  <a:gd name="connsiteX21" fmla="*/ 98128 w 298711"/>
                  <a:gd name="connsiteY21" fmla="*/ 206774 h 303356"/>
                  <a:gd name="connsiteX22" fmla="*/ 121403 w 298711"/>
                  <a:gd name="connsiteY22" fmla="*/ 223720 h 303356"/>
                  <a:gd name="connsiteX23" fmla="*/ 151890 w 298711"/>
                  <a:gd name="connsiteY23" fmla="*/ 229963 h 303356"/>
                  <a:gd name="connsiteX24" fmla="*/ 181945 w 298711"/>
                  <a:gd name="connsiteY24" fmla="*/ 224014 h 303356"/>
                  <a:gd name="connsiteX25" fmla="*/ 205220 w 298711"/>
                  <a:gd name="connsiteY25" fmla="*/ 207362 h 303356"/>
                  <a:gd name="connsiteX26" fmla="*/ 220230 w 298711"/>
                  <a:gd name="connsiteY26" fmla="*/ 182080 h 303356"/>
                  <a:gd name="connsiteX27" fmla="*/ 220230 w 298711"/>
                  <a:gd name="connsiteY27" fmla="*/ 119031 h 303356"/>
                  <a:gd name="connsiteX28" fmla="*/ 205220 w 298711"/>
                  <a:gd name="connsiteY28" fmla="*/ 93750 h 303356"/>
                  <a:gd name="connsiteX29" fmla="*/ 181945 w 298711"/>
                  <a:gd name="connsiteY29" fmla="*/ 77097 h 303356"/>
                  <a:gd name="connsiteX30" fmla="*/ 151890 w 298711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1" h="303356">
                    <a:moveTo>
                      <a:pt x="298306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5" y="274785"/>
                      <a:pt x="201675" y="284469"/>
                      <a:pt x="188135" y="291369"/>
                    </a:cubicBezTo>
                    <a:cubicBezTo>
                      <a:pt x="174185" y="298614"/>
                      <a:pt x="15739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27" y="16694"/>
                      <a:pt x="213694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890" y="71148"/>
                    </a:moveTo>
                    <a:cubicBezTo>
                      <a:pt x="141397" y="71010"/>
                      <a:pt x="130996" y="73137"/>
                      <a:pt x="121403" y="77391"/>
                    </a:cubicBezTo>
                    <a:cubicBezTo>
                      <a:pt x="112544" y="81351"/>
                      <a:pt x="104616" y="87144"/>
                      <a:pt x="98128" y="94355"/>
                    </a:cubicBezTo>
                    <a:cubicBezTo>
                      <a:pt x="91607" y="101721"/>
                      <a:pt x="86600" y="110316"/>
                      <a:pt x="83394" y="119619"/>
                    </a:cubicBezTo>
                    <a:cubicBezTo>
                      <a:pt x="76524" y="139713"/>
                      <a:pt x="76524" y="161536"/>
                      <a:pt x="83394" y="181630"/>
                    </a:cubicBezTo>
                    <a:cubicBezTo>
                      <a:pt x="86621" y="190899"/>
                      <a:pt x="91626" y="199424"/>
                      <a:pt x="98128" y="206774"/>
                    </a:cubicBezTo>
                    <a:cubicBezTo>
                      <a:pt x="104621" y="213985"/>
                      <a:pt x="112550" y="219760"/>
                      <a:pt x="121403" y="223720"/>
                    </a:cubicBezTo>
                    <a:cubicBezTo>
                      <a:pt x="130996" y="227974"/>
                      <a:pt x="141397" y="230101"/>
                      <a:pt x="151890" y="229963"/>
                    </a:cubicBezTo>
                    <a:cubicBezTo>
                      <a:pt x="162214" y="230101"/>
                      <a:pt x="172453" y="228078"/>
                      <a:pt x="181945" y="224014"/>
                    </a:cubicBezTo>
                    <a:cubicBezTo>
                      <a:pt x="190798" y="220175"/>
                      <a:pt x="198736" y="214503"/>
                      <a:pt x="205220" y="207362"/>
                    </a:cubicBezTo>
                    <a:cubicBezTo>
                      <a:pt x="211826" y="199995"/>
                      <a:pt x="216927" y="191401"/>
                      <a:pt x="220230" y="182080"/>
                    </a:cubicBezTo>
                    <a:cubicBezTo>
                      <a:pt x="227303" y="161657"/>
                      <a:pt x="227303" y="139454"/>
                      <a:pt x="220230" y="119031"/>
                    </a:cubicBezTo>
                    <a:cubicBezTo>
                      <a:pt x="216927" y="109711"/>
                      <a:pt x="211826" y="101116"/>
                      <a:pt x="205220" y="93750"/>
                    </a:cubicBezTo>
                    <a:cubicBezTo>
                      <a:pt x="198736" y="86608"/>
                      <a:pt x="190798" y="80936"/>
                      <a:pt x="181945" y="77097"/>
                    </a:cubicBezTo>
                    <a:cubicBezTo>
                      <a:pt x="172449" y="73050"/>
                      <a:pt x="162214" y="71010"/>
                      <a:pt x="151890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BCEBF44-8727-4853-9318-F817C35266A4}"/>
                  </a:ext>
                </a:extLst>
              </p:cNvPr>
              <p:cNvSpPr/>
              <p:nvPr/>
            </p:nvSpPr>
            <p:spPr>
              <a:xfrm>
                <a:off x="6781295" y="4448797"/>
                <a:ext cx="249859" cy="288180"/>
              </a:xfrm>
              <a:custGeom>
                <a:avLst/>
                <a:gdLst>
                  <a:gd name="connsiteX0" fmla="*/ 246203 w 249859"/>
                  <a:gd name="connsiteY0" fmla="*/ 55683 h 288180"/>
                  <a:gd name="connsiteX1" fmla="*/ 105390 w 249859"/>
                  <a:gd name="connsiteY1" fmla="*/ 217766 h 288180"/>
                  <a:gd name="connsiteX2" fmla="*/ 249454 w 249859"/>
                  <a:gd name="connsiteY2" fmla="*/ 217766 h 288180"/>
                  <a:gd name="connsiteX3" fmla="*/ 249454 w 249859"/>
                  <a:gd name="connsiteY3" fmla="*/ 287058 h 288180"/>
                  <a:gd name="connsiteX4" fmla="*/ -406 w 249859"/>
                  <a:gd name="connsiteY4" fmla="*/ 287058 h 288180"/>
                  <a:gd name="connsiteX5" fmla="*/ -406 w 249859"/>
                  <a:gd name="connsiteY5" fmla="*/ 231151 h 288180"/>
                  <a:gd name="connsiteX6" fmla="*/ 143641 w 249859"/>
                  <a:gd name="connsiteY6" fmla="*/ 67875 h 288180"/>
                  <a:gd name="connsiteX7" fmla="*/ 4592 w 249859"/>
                  <a:gd name="connsiteY7" fmla="*/ 67875 h 288180"/>
                  <a:gd name="connsiteX8" fmla="*/ 4592 w 249859"/>
                  <a:gd name="connsiteY8" fmla="*/ -1123 h 288180"/>
                  <a:gd name="connsiteX9" fmla="*/ 246151 w 249859"/>
                  <a:gd name="connsiteY9" fmla="*/ -1123 h 28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9859" h="288180">
                    <a:moveTo>
                      <a:pt x="246203" y="55683"/>
                    </a:moveTo>
                    <a:lnTo>
                      <a:pt x="105390" y="217766"/>
                    </a:lnTo>
                    <a:lnTo>
                      <a:pt x="249454" y="217766"/>
                    </a:lnTo>
                    <a:lnTo>
                      <a:pt x="249454" y="287058"/>
                    </a:lnTo>
                    <a:lnTo>
                      <a:pt x="-406" y="287058"/>
                    </a:lnTo>
                    <a:lnTo>
                      <a:pt x="-406" y="231151"/>
                    </a:lnTo>
                    <a:lnTo>
                      <a:pt x="143641" y="67875"/>
                    </a:lnTo>
                    <a:lnTo>
                      <a:pt x="4592" y="67875"/>
                    </a:lnTo>
                    <a:lnTo>
                      <a:pt x="4592" y="-1123"/>
                    </a:lnTo>
                    <a:lnTo>
                      <a:pt x="246151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62749B7-1382-443C-9973-71AEAA46B21A}"/>
                  </a:ext>
                </a:extLst>
              </p:cNvPr>
              <p:cNvSpPr/>
              <p:nvPr/>
            </p:nvSpPr>
            <p:spPr>
              <a:xfrm>
                <a:off x="7059462" y="4304558"/>
                <a:ext cx="98068" cy="432419"/>
              </a:xfrm>
              <a:custGeom>
                <a:avLst/>
                <a:gdLst>
                  <a:gd name="connsiteX0" fmla="*/ 48465 w 98068"/>
                  <a:gd name="connsiteY0" fmla="*/ -1121 h 432419"/>
                  <a:gd name="connsiteX1" fmla="*/ 67746 w 98068"/>
                  <a:gd name="connsiteY1" fmla="*/ 2735 h 432419"/>
                  <a:gd name="connsiteX2" fmla="*/ 93823 w 98068"/>
                  <a:gd name="connsiteY2" fmla="*/ 29210 h 432419"/>
                  <a:gd name="connsiteX3" fmla="*/ 97662 w 98068"/>
                  <a:gd name="connsiteY3" fmla="*/ 48837 h 432419"/>
                  <a:gd name="connsiteX4" fmla="*/ 83361 w 98068"/>
                  <a:gd name="connsiteY4" fmla="*/ 84079 h 432419"/>
                  <a:gd name="connsiteX5" fmla="*/ 67798 w 98068"/>
                  <a:gd name="connsiteY5" fmla="*/ 94455 h 432419"/>
                  <a:gd name="connsiteX6" fmla="*/ 29218 w 98068"/>
                  <a:gd name="connsiteY6" fmla="*/ 94455 h 432419"/>
                  <a:gd name="connsiteX7" fmla="*/ 13655 w 98068"/>
                  <a:gd name="connsiteY7" fmla="*/ 84079 h 432419"/>
                  <a:gd name="connsiteX8" fmla="*/ 3279 w 98068"/>
                  <a:gd name="connsiteY8" fmla="*/ 68326 h 432419"/>
                  <a:gd name="connsiteX9" fmla="*/ -404 w 98068"/>
                  <a:gd name="connsiteY9" fmla="*/ 48837 h 432419"/>
                  <a:gd name="connsiteX10" fmla="*/ 3279 w 98068"/>
                  <a:gd name="connsiteY10" fmla="*/ 29210 h 432419"/>
                  <a:gd name="connsiteX11" fmla="*/ 13655 w 98068"/>
                  <a:gd name="connsiteY11" fmla="*/ 13301 h 432419"/>
                  <a:gd name="connsiteX12" fmla="*/ 29218 w 98068"/>
                  <a:gd name="connsiteY12" fmla="*/ 2735 h 432419"/>
                  <a:gd name="connsiteX13" fmla="*/ 48465 w 98068"/>
                  <a:gd name="connsiteY13" fmla="*/ -1121 h 432419"/>
                  <a:gd name="connsiteX14" fmla="*/ 87338 w 98068"/>
                  <a:gd name="connsiteY14" fmla="*/ 431296 h 432419"/>
                  <a:gd name="connsiteX15" fmla="*/ 10456 w 98068"/>
                  <a:gd name="connsiteY15" fmla="*/ 431296 h 432419"/>
                  <a:gd name="connsiteX16" fmla="*/ 10456 w 98068"/>
                  <a:gd name="connsiteY16" fmla="*/ 143116 h 432419"/>
                  <a:gd name="connsiteX17" fmla="*/ 87338 w 98068"/>
                  <a:gd name="connsiteY17" fmla="*/ 143116 h 43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68" h="432419">
                    <a:moveTo>
                      <a:pt x="48465" y="-1121"/>
                    </a:moveTo>
                    <a:cubicBezTo>
                      <a:pt x="55088" y="-1173"/>
                      <a:pt x="61659" y="141"/>
                      <a:pt x="67746" y="2735"/>
                    </a:cubicBezTo>
                    <a:cubicBezTo>
                      <a:pt x="79608" y="7732"/>
                      <a:pt x="88998" y="17261"/>
                      <a:pt x="93823" y="29210"/>
                    </a:cubicBezTo>
                    <a:cubicBezTo>
                      <a:pt x="96399" y="35435"/>
                      <a:pt x="97696" y="42110"/>
                      <a:pt x="97662" y="48837"/>
                    </a:cubicBezTo>
                    <a:cubicBezTo>
                      <a:pt x="97748" y="62014"/>
                      <a:pt x="92595" y="74689"/>
                      <a:pt x="83361" y="84079"/>
                    </a:cubicBezTo>
                    <a:cubicBezTo>
                      <a:pt x="78934" y="88558"/>
                      <a:pt x="73625" y="92086"/>
                      <a:pt x="67798" y="94455"/>
                    </a:cubicBezTo>
                    <a:cubicBezTo>
                      <a:pt x="55416" y="99418"/>
                      <a:pt x="41599" y="99418"/>
                      <a:pt x="29218" y="94455"/>
                    </a:cubicBezTo>
                    <a:cubicBezTo>
                      <a:pt x="23390" y="92086"/>
                      <a:pt x="18082" y="88558"/>
                      <a:pt x="13655" y="84079"/>
                    </a:cubicBezTo>
                    <a:cubicBezTo>
                      <a:pt x="9176" y="79566"/>
                      <a:pt x="5648" y="74222"/>
                      <a:pt x="3279" y="68326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39" y="42127"/>
                      <a:pt x="806" y="35452"/>
                      <a:pt x="3279" y="29210"/>
                    </a:cubicBezTo>
                    <a:cubicBezTo>
                      <a:pt x="5614" y="23261"/>
                      <a:pt x="9159" y="17849"/>
                      <a:pt x="13655" y="13301"/>
                    </a:cubicBezTo>
                    <a:cubicBezTo>
                      <a:pt x="18099" y="8805"/>
                      <a:pt x="23390" y="5208"/>
                      <a:pt x="29218" y="2735"/>
                    </a:cubicBezTo>
                    <a:cubicBezTo>
                      <a:pt x="35305" y="141"/>
                      <a:pt x="41859" y="-1173"/>
                      <a:pt x="48465" y="-1121"/>
                    </a:cubicBezTo>
                    <a:close/>
                    <a:moveTo>
                      <a:pt x="87338" y="431296"/>
                    </a:moveTo>
                    <a:lnTo>
                      <a:pt x="10456" y="431296"/>
                    </a:lnTo>
                    <a:lnTo>
                      <a:pt x="10456" y="143116"/>
                    </a:lnTo>
                    <a:lnTo>
                      <a:pt x="87338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99F2C14-7C2C-42CD-9BF3-C01E620CA460}"/>
                  </a:ext>
                </a:extLst>
              </p:cNvPr>
              <p:cNvSpPr/>
              <p:nvPr/>
            </p:nvSpPr>
            <p:spPr>
              <a:xfrm>
                <a:off x="7198461" y="4441027"/>
                <a:ext cx="269857" cy="295916"/>
              </a:xfrm>
              <a:custGeom>
                <a:avLst/>
                <a:gdLst>
                  <a:gd name="connsiteX0" fmla="*/ 158375 w 269857"/>
                  <a:gd name="connsiteY0" fmla="*/ -1117 h 295916"/>
                  <a:gd name="connsiteX1" fmla="*/ 203006 w 269857"/>
                  <a:gd name="connsiteY1" fmla="*/ 7063 h 295916"/>
                  <a:gd name="connsiteX2" fmla="*/ 261196 w 269857"/>
                  <a:gd name="connsiteY2" fmla="*/ 65494 h 295916"/>
                  <a:gd name="connsiteX3" fmla="*/ 269445 w 269857"/>
                  <a:gd name="connsiteY3" fmla="*/ 111302 h 295916"/>
                  <a:gd name="connsiteX4" fmla="*/ 269445 w 269857"/>
                  <a:gd name="connsiteY4" fmla="*/ 294794 h 295916"/>
                  <a:gd name="connsiteX5" fmla="*/ 192544 w 269857"/>
                  <a:gd name="connsiteY5" fmla="*/ 294794 h 295916"/>
                  <a:gd name="connsiteX6" fmla="*/ 192544 w 269857"/>
                  <a:gd name="connsiteY6" fmla="*/ 136273 h 295916"/>
                  <a:gd name="connsiteX7" fmla="*/ 177967 w 269857"/>
                  <a:gd name="connsiteY7" fmla="*/ 88251 h 295916"/>
                  <a:gd name="connsiteX8" fmla="*/ 136880 w 269857"/>
                  <a:gd name="connsiteY8" fmla="*/ 71737 h 295916"/>
                  <a:gd name="connsiteX9" fmla="*/ 113448 w 269857"/>
                  <a:gd name="connsiteY9" fmla="*/ 75766 h 295916"/>
                  <a:gd name="connsiteX10" fmla="*/ 94306 w 269857"/>
                  <a:gd name="connsiteY10" fmla="*/ 87871 h 295916"/>
                  <a:gd name="connsiteX11" fmla="*/ 81336 w 269857"/>
                  <a:gd name="connsiteY11" fmla="*/ 108241 h 295916"/>
                  <a:gd name="connsiteX12" fmla="*/ 76477 w 269857"/>
                  <a:gd name="connsiteY12" fmla="*/ 136791 h 295916"/>
                  <a:gd name="connsiteX13" fmla="*/ 76477 w 269857"/>
                  <a:gd name="connsiteY13" fmla="*/ 294707 h 295916"/>
                  <a:gd name="connsiteX14" fmla="*/ -406 w 269857"/>
                  <a:gd name="connsiteY14" fmla="*/ 294707 h 295916"/>
                  <a:gd name="connsiteX15" fmla="*/ -406 w 269857"/>
                  <a:gd name="connsiteY15" fmla="*/ 6648 h 295916"/>
                  <a:gd name="connsiteX16" fmla="*/ 74419 w 269857"/>
                  <a:gd name="connsiteY16" fmla="*/ 6648 h 295916"/>
                  <a:gd name="connsiteX17" fmla="*/ 74419 w 269857"/>
                  <a:gd name="connsiteY17" fmla="*/ 40558 h 295916"/>
                  <a:gd name="connsiteX18" fmla="*/ 111840 w 269857"/>
                  <a:gd name="connsiteY18" fmla="*/ 8290 h 295916"/>
                  <a:gd name="connsiteX19" fmla="*/ 158375 w 269857"/>
                  <a:gd name="connsiteY19" fmla="*/ -1117 h 29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9857" h="295916">
                    <a:moveTo>
                      <a:pt x="158375" y="-1117"/>
                    </a:moveTo>
                    <a:cubicBezTo>
                      <a:pt x="173644" y="-1272"/>
                      <a:pt x="188792" y="1512"/>
                      <a:pt x="203006" y="7063"/>
                    </a:cubicBezTo>
                    <a:cubicBezTo>
                      <a:pt x="229827" y="17386"/>
                      <a:pt x="250993" y="38639"/>
                      <a:pt x="261196" y="65494"/>
                    </a:cubicBezTo>
                    <a:cubicBezTo>
                      <a:pt x="266816" y="80106"/>
                      <a:pt x="269617" y="95652"/>
                      <a:pt x="269445" y="111302"/>
                    </a:cubicBezTo>
                    <a:lnTo>
                      <a:pt x="269445" y="294794"/>
                    </a:lnTo>
                    <a:lnTo>
                      <a:pt x="192544" y="294794"/>
                    </a:lnTo>
                    <a:lnTo>
                      <a:pt x="192544" y="136273"/>
                    </a:lnTo>
                    <a:cubicBezTo>
                      <a:pt x="192544" y="115262"/>
                      <a:pt x="187685" y="99249"/>
                      <a:pt x="177967" y="88251"/>
                    </a:cubicBezTo>
                    <a:cubicBezTo>
                      <a:pt x="168249" y="77253"/>
                      <a:pt x="154553" y="71754"/>
                      <a:pt x="136880" y="71737"/>
                    </a:cubicBezTo>
                    <a:cubicBezTo>
                      <a:pt x="128891" y="71702"/>
                      <a:pt x="120953" y="73051"/>
                      <a:pt x="113448" y="75766"/>
                    </a:cubicBezTo>
                    <a:cubicBezTo>
                      <a:pt x="106237" y="78308"/>
                      <a:pt x="99701" y="82458"/>
                      <a:pt x="94306" y="87871"/>
                    </a:cubicBezTo>
                    <a:cubicBezTo>
                      <a:pt x="88651" y="93716"/>
                      <a:pt x="84241" y="100650"/>
                      <a:pt x="81336" y="108241"/>
                    </a:cubicBezTo>
                    <a:cubicBezTo>
                      <a:pt x="77930" y="117372"/>
                      <a:pt x="76269" y="127056"/>
                      <a:pt x="76477" y="136791"/>
                    </a:cubicBezTo>
                    <a:lnTo>
                      <a:pt x="76477" y="294707"/>
                    </a:lnTo>
                    <a:lnTo>
                      <a:pt x="-406" y="294707"/>
                    </a:lnTo>
                    <a:lnTo>
                      <a:pt x="-406" y="6648"/>
                    </a:lnTo>
                    <a:lnTo>
                      <a:pt x="74419" y="6648"/>
                    </a:lnTo>
                    <a:lnTo>
                      <a:pt x="74419" y="40558"/>
                    </a:lnTo>
                    <a:cubicBezTo>
                      <a:pt x="84622" y="25289"/>
                      <a:pt x="97090" y="14533"/>
                      <a:pt x="111840" y="8290"/>
                    </a:cubicBezTo>
                    <a:cubicBezTo>
                      <a:pt x="126556" y="2031"/>
                      <a:pt x="142379" y="-1186"/>
                      <a:pt x="158375" y="-1117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C46309B-CA7E-4F99-AC32-7897EBC9B2B6}"/>
                  </a:ext>
                </a:extLst>
              </p:cNvPr>
              <p:cNvSpPr/>
              <p:nvPr/>
            </p:nvSpPr>
            <p:spPr>
              <a:xfrm>
                <a:off x="7499563" y="4441031"/>
                <a:ext cx="295075" cy="420452"/>
              </a:xfrm>
              <a:custGeom>
                <a:avLst/>
                <a:gdLst>
                  <a:gd name="connsiteX0" fmla="*/ 130944 w 295075"/>
                  <a:gd name="connsiteY0" fmla="*/ -1121 h 420452"/>
                  <a:gd name="connsiteX1" fmla="*/ 182822 w 295075"/>
                  <a:gd name="connsiteY1" fmla="*/ 9583 h 420452"/>
                  <a:gd name="connsiteX2" fmla="*/ 219343 w 295075"/>
                  <a:gd name="connsiteY2" fmla="*/ 38721 h 420452"/>
                  <a:gd name="connsiteX3" fmla="*/ 219343 w 295075"/>
                  <a:gd name="connsiteY3" fmla="*/ 6608 h 420452"/>
                  <a:gd name="connsiteX4" fmla="*/ 294670 w 295075"/>
                  <a:gd name="connsiteY4" fmla="*/ 6608 h 420452"/>
                  <a:gd name="connsiteX5" fmla="*/ 294670 w 295075"/>
                  <a:gd name="connsiteY5" fmla="*/ 270994 h 420452"/>
                  <a:gd name="connsiteX6" fmla="*/ 283914 w 295075"/>
                  <a:gd name="connsiteY6" fmla="*/ 333247 h 420452"/>
                  <a:gd name="connsiteX7" fmla="*/ 252978 w 295075"/>
                  <a:gd name="connsiteY7" fmla="*/ 379937 h 420452"/>
                  <a:gd name="connsiteX8" fmla="*/ 204368 w 295075"/>
                  <a:gd name="connsiteY8" fmla="*/ 409231 h 420452"/>
                  <a:gd name="connsiteX9" fmla="*/ 140593 w 295075"/>
                  <a:gd name="connsiteY9" fmla="*/ 419330 h 420452"/>
                  <a:gd name="connsiteX10" fmla="*/ 106562 w 295075"/>
                  <a:gd name="connsiteY10" fmla="*/ 417099 h 420452"/>
                  <a:gd name="connsiteX11" fmla="*/ 73273 w 295075"/>
                  <a:gd name="connsiteY11" fmla="*/ 410562 h 420452"/>
                  <a:gd name="connsiteX12" fmla="*/ 42493 w 295075"/>
                  <a:gd name="connsiteY12" fmla="*/ 399703 h 420452"/>
                  <a:gd name="connsiteX13" fmla="*/ 15689 w 295075"/>
                  <a:gd name="connsiteY13" fmla="*/ 384537 h 420452"/>
                  <a:gd name="connsiteX14" fmla="*/ 43081 w 295075"/>
                  <a:gd name="connsiteY14" fmla="*/ 321195 h 420452"/>
                  <a:gd name="connsiteX15" fmla="*/ 88041 w 295075"/>
                  <a:gd name="connsiteY15" fmla="*/ 343052 h 420452"/>
                  <a:gd name="connsiteX16" fmla="*/ 137394 w 295075"/>
                  <a:gd name="connsiteY16" fmla="*/ 350644 h 420452"/>
                  <a:gd name="connsiteX17" fmla="*/ 170250 w 295075"/>
                  <a:gd name="connsiteY17" fmla="*/ 345733 h 420452"/>
                  <a:gd name="connsiteX18" fmla="*/ 195878 w 295075"/>
                  <a:gd name="connsiteY18" fmla="*/ 331155 h 420452"/>
                  <a:gd name="connsiteX19" fmla="*/ 212669 w 295075"/>
                  <a:gd name="connsiteY19" fmla="*/ 307222 h 420452"/>
                  <a:gd name="connsiteX20" fmla="*/ 218704 w 295075"/>
                  <a:gd name="connsiteY20" fmla="*/ 274211 h 420452"/>
                  <a:gd name="connsiteX21" fmla="*/ 218704 w 295075"/>
                  <a:gd name="connsiteY21" fmla="*/ 253978 h 420452"/>
                  <a:gd name="connsiteX22" fmla="*/ 182389 w 295075"/>
                  <a:gd name="connsiteY22" fmla="*/ 282529 h 420452"/>
                  <a:gd name="connsiteX23" fmla="*/ 130979 w 295075"/>
                  <a:gd name="connsiteY23" fmla="*/ 292904 h 420452"/>
                  <a:gd name="connsiteX24" fmla="*/ 81038 w 295075"/>
                  <a:gd name="connsiteY24" fmla="*/ 282356 h 420452"/>
                  <a:gd name="connsiteX25" fmla="*/ 39207 w 295075"/>
                  <a:gd name="connsiteY25" fmla="*/ 252612 h 420452"/>
                  <a:gd name="connsiteX26" fmla="*/ 10346 w 295075"/>
                  <a:gd name="connsiteY26" fmla="*/ 206216 h 420452"/>
                  <a:gd name="connsiteX27" fmla="*/ 10346 w 295075"/>
                  <a:gd name="connsiteY27" fmla="*/ 85618 h 420452"/>
                  <a:gd name="connsiteX28" fmla="*/ 39207 w 295075"/>
                  <a:gd name="connsiteY28" fmla="*/ 39222 h 420452"/>
                  <a:gd name="connsiteX29" fmla="*/ 81038 w 295075"/>
                  <a:gd name="connsiteY29" fmla="*/ 9324 h 420452"/>
                  <a:gd name="connsiteX30" fmla="*/ 130944 w 295075"/>
                  <a:gd name="connsiteY30" fmla="*/ -1121 h 420452"/>
                  <a:gd name="connsiteX31" fmla="*/ 150381 w 295075"/>
                  <a:gd name="connsiteY31" fmla="*/ 70245 h 420452"/>
                  <a:gd name="connsiteX32" fmla="*/ 120638 w 295075"/>
                  <a:gd name="connsiteY32" fmla="*/ 76194 h 420452"/>
                  <a:gd name="connsiteX33" fmla="*/ 97950 w 295075"/>
                  <a:gd name="connsiteY33" fmla="*/ 92414 h 420452"/>
                  <a:gd name="connsiteX34" fmla="*/ 83511 w 295075"/>
                  <a:gd name="connsiteY34" fmla="*/ 116503 h 420452"/>
                  <a:gd name="connsiteX35" fmla="*/ 78496 w 295075"/>
                  <a:gd name="connsiteY35" fmla="*/ 146090 h 420452"/>
                  <a:gd name="connsiteX36" fmla="*/ 83511 w 295075"/>
                  <a:gd name="connsiteY36" fmla="*/ 175488 h 420452"/>
                  <a:gd name="connsiteX37" fmla="*/ 97950 w 295075"/>
                  <a:gd name="connsiteY37" fmla="*/ 199420 h 420452"/>
                  <a:gd name="connsiteX38" fmla="*/ 120638 w 295075"/>
                  <a:gd name="connsiteY38" fmla="*/ 215624 h 420452"/>
                  <a:gd name="connsiteX39" fmla="*/ 179554 w 295075"/>
                  <a:gd name="connsiteY39" fmla="*/ 215779 h 420452"/>
                  <a:gd name="connsiteX40" fmla="*/ 202224 w 295075"/>
                  <a:gd name="connsiteY40" fmla="*/ 199870 h 420452"/>
                  <a:gd name="connsiteX41" fmla="*/ 216819 w 295075"/>
                  <a:gd name="connsiteY41" fmla="*/ 175920 h 420452"/>
                  <a:gd name="connsiteX42" fmla="*/ 222007 w 295075"/>
                  <a:gd name="connsiteY42" fmla="*/ 146038 h 420452"/>
                  <a:gd name="connsiteX43" fmla="*/ 216819 w 295075"/>
                  <a:gd name="connsiteY43" fmla="*/ 116001 h 420452"/>
                  <a:gd name="connsiteX44" fmla="*/ 202224 w 295075"/>
                  <a:gd name="connsiteY44" fmla="*/ 91913 h 420452"/>
                  <a:gd name="connsiteX45" fmla="*/ 179554 w 295075"/>
                  <a:gd name="connsiteY45" fmla="*/ 76003 h 420452"/>
                  <a:gd name="connsiteX46" fmla="*/ 150381 w 295075"/>
                  <a:gd name="connsiteY46" fmla="*/ 70280 h 42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95075" h="420452">
                    <a:moveTo>
                      <a:pt x="130944" y="-1121"/>
                    </a:moveTo>
                    <a:cubicBezTo>
                      <a:pt x="150969" y="-1121"/>
                      <a:pt x="168261" y="2441"/>
                      <a:pt x="182822" y="9583"/>
                    </a:cubicBezTo>
                    <a:cubicBezTo>
                      <a:pt x="197019" y="16465"/>
                      <a:pt x="209487" y="26409"/>
                      <a:pt x="219343" y="38721"/>
                    </a:cubicBezTo>
                    <a:lnTo>
                      <a:pt x="219343" y="6608"/>
                    </a:lnTo>
                    <a:lnTo>
                      <a:pt x="294670" y="6608"/>
                    </a:lnTo>
                    <a:lnTo>
                      <a:pt x="294670" y="270994"/>
                    </a:lnTo>
                    <a:cubicBezTo>
                      <a:pt x="294670" y="294201"/>
                      <a:pt x="291090" y="314952"/>
                      <a:pt x="283914" y="333247"/>
                    </a:cubicBezTo>
                    <a:cubicBezTo>
                      <a:pt x="277187" y="350903"/>
                      <a:pt x="266621" y="366864"/>
                      <a:pt x="252978" y="379937"/>
                    </a:cubicBezTo>
                    <a:cubicBezTo>
                      <a:pt x="239022" y="393028"/>
                      <a:pt x="222456" y="403006"/>
                      <a:pt x="204368" y="409231"/>
                    </a:cubicBezTo>
                    <a:cubicBezTo>
                      <a:pt x="185416" y="415958"/>
                      <a:pt x="164163" y="419330"/>
                      <a:pt x="140593" y="419330"/>
                    </a:cubicBezTo>
                    <a:cubicBezTo>
                      <a:pt x="129215" y="419313"/>
                      <a:pt x="117854" y="418569"/>
                      <a:pt x="106562" y="417099"/>
                    </a:cubicBezTo>
                    <a:cubicBezTo>
                      <a:pt x="95339" y="415664"/>
                      <a:pt x="84220" y="413485"/>
                      <a:pt x="73273" y="410562"/>
                    </a:cubicBezTo>
                    <a:cubicBezTo>
                      <a:pt x="62742" y="407744"/>
                      <a:pt x="52453" y="404112"/>
                      <a:pt x="42493" y="399703"/>
                    </a:cubicBezTo>
                    <a:cubicBezTo>
                      <a:pt x="33068" y="395570"/>
                      <a:pt x="24094" y="390486"/>
                      <a:pt x="15689" y="384537"/>
                    </a:cubicBezTo>
                    <a:lnTo>
                      <a:pt x="43081" y="321195"/>
                    </a:lnTo>
                    <a:cubicBezTo>
                      <a:pt x="57001" y="330498"/>
                      <a:pt x="72132" y="337865"/>
                      <a:pt x="88041" y="343052"/>
                    </a:cubicBezTo>
                    <a:cubicBezTo>
                      <a:pt x="103985" y="348154"/>
                      <a:pt x="120655" y="350730"/>
                      <a:pt x="137394" y="350644"/>
                    </a:cubicBezTo>
                    <a:cubicBezTo>
                      <a:pt x="148531" y="350765"/>
                      <a:pt x="159632" y="349105"/>
                      <a:pt x="170250" y="345733"/>
                    </a:cubicBezTo>
                    <a:cubicBezTo>
                      <a:pt x="179709" y="342724"/>
                      <a:pt x="188442" y="337744"/>
                      <a:pt x="195878" y="331155"/>
                    </a:cubicBezTo>
                    <a:cubicBezTo>
                      <a:pt x="203175" y="324515"/>
                      <a:pt x="208916" y="316353"/>
                      <a:pt x="212669" y="307222"/>
                    </a:cubicBezTo>
                    <a:cubicBezTo>
                      <a:pt x="216871" y="296743"/>
                      <a:pt x="218928" y="285503"/>
                      <a:pt x="218704" y="274211"/>
                    </a:cubicBezTo>
                    <a:lnTo>
                      <a:pt x="218704" y="253978"/>
                    </a:lnTo>
                    <a:cubicBezTo>
                      <a:pt x="208882" y="266083"/>
                      <a:pt x="196465" y="275836"/>
                      <a:pt x="182389" y="282529"/>
                    </a:cubicBezTo>
                    <a:cubicBezTo>
                      <a:pt x="167950" y="289446"/>
                      <a:pt x="150813" y="292904"/>
                      <a:pt x="130979" y="292904"/>
                    </a:cubicBezTo>
                    <a:cubicBezTo>
                      <a:pt x="113773" y="292973"/>
                      <a:pt x="96757" y="289376"/>
                      <a:pt x="81038" y="282356"/>
                    </a:cubicBezTo>
                    <a:cubicBezTo>
                      <a:pt x="65250" y="275317"/>
                      <a:pt x="51035" y="265219"/>
                      <a:pt x="39207" y="252612"/>
                    </a:cubicBezTo>
                    <a:cubicBezTo>
                      <a:pt x="26705" y="239141"/>
                      <a:pt x="16900" y="223388"/>
                      <a:pt x="10346" y="206216"/>
                    </a:cubicBezTo>
                    <a:cubicBezTo>
                      <a:pt x="-3990" y="167291"/>
                      <a:pt x="-3990" y="124544"/>
                      <a:pt x="10346" y="85618"/>
                    </a:cubicBezTo>
                    <a:cubicBezTo>
                      <a:pt x="16952" y="68464"/>
                      <a:pt x="26739" y="52728"/>
                      <a:pt x="39207" y="39222"/>
                    </a:cubicBezTo>
                    <a:cubicBezTo>
                      <a:pt x="51001" y="26547"/>
                      <a:pt x="65232" y="16379"/>
                      <a:pt x="81038" y="9324"/>
                    </a:cubicBezTo>
                    <a:cubicBezTo>
                      <a:pt x="96757" y="2355"/>
                      <a:pt x="113755" y="-1208"/>
                      <a:pt x="130944" y="-1121"/>
                    </a:cubicBezTo>
                    <a:close/>
                    <a:moveTo>
                      <a:pt x="150381" y="70245"/>
                    </a:moveTo>
                    <a:cubicBezTo>
                      <a:pt x="140161" y="70090"/>
                      <a:pt x="130010" y="72113"/>
                      <a:pt x="120638" y="76194"/>
                    </a:cubicBezTo>
                    <a:cubicBezTo>
                      <a:pt x="112043" y="79981"/>
                      <a:pt x="104314" y="85514"/>
                      <a:pt x="97950" y="92414"/>
                    </a:cubicBezTo>
                    <a:cubicBezTo>
                      <a:pt x="91569" y="99400"/>
                      <a:pt x="86658" y="107580"/>
                      <a:pt x="83511" y="116503"/>
                    </a:cubicBezTo>
                    <a:cubicBezTo>
                      <a:pt x="80121" y="125996"/>
                      <a:pt x="78427" y="136009"/>
                      <a:pt x="78496" y="146090"/>
                    </a:cubicBezTo>
                    <a:cubicBezTo>
                      <a:pt x="78427" y="156103"/>
                      <a:pt x="80121" y="166063"/>
                      <a:pt x="83511" y="175488"/>
                    </a:cubicBezTo>
                    <a:cubicBezTo>
                      <a:pt x="86692" y="184341"/>
                      <a:pt x="91603" y="192486"/>
                      <a:pt x="97950" y="199420"/>
                    </a:cubicBezTo>
                    <a:cubicBezTo>
                      <a:pt x="104314" y="206320"/>
                      <a:pt x="112043" y="211837"/>
                      <a:pt x="120638" y="215624"/>
                    </a:cubicBezTo>
                    <a:cubicBezTo>
                      <a:pt x="139469" y="223509"/>
                      <a:pt x="160670" y="223561"/>
                      <a:pt x="179554" y="215779"/>
                    </a:cubicBezTo>
                    <a:cubicBezTo>
                      <a:pt x="188131" y="212096"/>
                      <a:pt x="195843" y="206683"/>
                      <a:pt x="202224" y="199870"/>
                    </a:cubicBezTo>
                    <a:cubicBezTo>
                      <a:pt x="208640" y="192936"/>
                      <a:pt x="213602" y="184791"/>
                      <a:pt x="216819" y="175920"/>
                    </a:cubicBezTo>
                    <a:cubicBezTo>
                      <a:pt x="220329" y="166357"/>
                      <a:pt x="222076" y="156224"/>
                      <a:pt x="222007" y="146038"/>
                    </a:cubicBezTo>
                    <a:cubicBezTo>
                      <a:pt x="222076" y="135801"/>
                      <a:pt x="220312" y="125633"/>
                      <a:pt x="216819" y="116001"/>
                    </a:cubicBezTo>
                    <a:cubicBezTo>
                      <a:pt x="213620" y="107078"/>
                      <a:pt x="208657" y="98881"/>
                      <a:pt x="202224" y="91913"/>
                    </a:cubicBezTo>
                    <a:cubicBezTo>
                      <a:pt x="195843" y="85099"/>
                      <a:pt x="188131" y="79687"/>
                      <a:pt x="179554" y="76003"/>
                    </a:cubicBezTo>
                    <a:cubicBezTo>
                      <a:pt x="170336" y="72078"/>
                      <a:pt x="160393" y="70141"/>
                      <a:pt x="150381" y="70280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8784243-9A08-814D-8EB6-3AEB579C08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020866" y="6400010"/>
              <a:ext cx="0" cy="286021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37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546521" y="1524000"/>
            <a:ext cx="11091672" cy="1518364"/>
          </a:xfrm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90054A53-90B1-43DC-9E2C-9FDE8D8C3AB8}"/>
              </a:ext>
            </a:extLst>
          </p:cNvPr>
          <p:cNvSpPr txBox="1">
            <a:spLocks/>
          </p:cNvSpPr>
          <p:nvPr userDrawn="1"/>
        </p:nvSpPr>
        <p:spPr>
          <a:xfrm>
            <a:off x="548640" y="6342623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C81157-9992-4BD3-B8A9-14B1E5882052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FA4D40F8-F6A1-455F-9006-4A66CF84296E}"/>
              </a:ext>
            </a:extLst>
          </p:cNvPr>
          <p:cNvGrpSpPr/>
          <p:nvPr userDrawn="1"/>
        </p:nvGrpSpPr>
        <p:grpSpPr>
          <a:xfrm>
            <a:off x="6096000" y="2982794"/>
            <a:ext cx="6096000" cy="3875207"/>
            <a:chOff x="7025058" y="2982796"/>
            <a:chExt cx="5166941" cy="387520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5A4B7F3-D495-47E1-9410-E04737CD2F94}"/>
                </a:ext>
              </a:extLst>
            </p:cNvPr>
            <p:cNvSpPr/>
            <p:nvPr userDrawn="1"/>
          </p:nvSpPr>
          <p:spPr>
            <a:xfrm>
              <a:off x="7025058" y="2982797"/>
              <a:ext cx="5166941" cy="3875204"/>
            </a:xfrm>
            <a:prstGeom prst="rect">
              <a:avLst/>
            </a:prstGeom>
            <a:gradFill>
              <a:gsLst>
                <a:gs pos="23000">
                  <a:schemeClr val="tx2"/>
                </a:gs>
                <a:gs pos="46000">
                  <a:schemeClr val="tx2">
                    <a:alpha val="7800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35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4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1BF00B-2BB9-41B6-A4E8-622BFADCC761}"/>
                </a:ext>
              </a:extLst>
            </p:cNvPr>
            <p:cNvSpPr/>
            <p:nvPr userDrawn="1"/>
          </p:nvSpPr>
          <p:spPr>
            <a:xfrm rot="5400000">
              <a:off x="9043378" y="3709382"/>
              <a:ext cx="1130297" cy="5166938"/>
            </a:xfrm>
            <a:prstGeom prst="rect">
              <a:avLst/>
            </a:prstGeom>
            <a:gradFill>
              <a:gsLst>
                <a:gs pos="7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35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4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DB44BC-EC36-4AE9-9023-4CDF836D97C6}"/>
                </a:ext>
              </a:extLst>
            </p:cNvPr>
            <p:cNvSpPr/>
            <p:nvPr/>
          </p:nvSpPr>
          <p:spPr>
            <a:xfrm rot="16200000">
              <a:off x="9151053" y="856801"/>
              <a:ext cx="914948" cy="516693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35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4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C5B0D30-1611-4D08-B160-6AE09DFD9BA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56976" y="6344565"/>
            <a:ext cx="1463068" cy="392400"/>
            <a:chOff x="4514850" y="3005137"/>
            <a:chExt cx="3160394" cy="847629"/>
          </a:xfrm>
        </p:grpSpPr>
        <p:grpSp>
          <p:nvGrpSpPr>
            <p:cNvPr id="41" name="Graphic 5">
              <a:extLst>
                <a:ext uri="{FF2B5EF4-FFF2-40B4-BE49-F238E27FC236}">
                  <a16:creationId xmlns:a16="http://schemas.microsoft.com/office/drawing/2014/main" id="{05E1D185-675A-42FE-AE04-23A088796B6B}"/>
                </a:ext>
              </a:extLst>
            </p:cNvPr>
            <p:cNvGrpSpPr/>
            <p:nvPr/>
          </p:nvGrpSpPr>
          <p:grpSpPr>
            <a:xfrm>
              <a:off x="4514850" y="3121341"/>
              <a:ext cx="836961" cy="622839"/>
              <a:chOff x="4514850" y="3121341"/>
              <a:chExt cx="836961" cy="622839"/>
            </a:xfrm>
            <a:solidFill>
              <a:srgbClr val="110C08"/>
            </a:solidFill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42928A7-0006-45D7-A435-E92EEFC7B647}"/>
                  </a:ext>
                </a:extLst>
              </p:cNvPr>
              <p:cNvSpPr/>
              <p:nvPr/>
            </p:nvSpPr>
            <p:spPr>
              <a:xfrm>
                <a:off x="4514850" y="3121341"/>
                <a:ext cx="622744" cy="622839"/>
              </a:xfrm>
              <a:custGeom>
                <a:avLst/>
                <a:gdLst>
                  <a:gd name="connsiteX0" fmla="*/ 435864 w 622744"/>
                  <a:gd name="connsiteY0" fmla="*/ 0 h 622839"/>
                  <a:gd name="connsiteX1" fmla="*/ 70199 w 622744"/>
                  <a:gd name="connsiteY1" fmla="*/ 0 h 622839"/>
                  <a:gd name="connsiteX2" fmla="*/ 106204 w 622744"/>
                  <a:gd name="connsiteY2" fmla="*/ 124587 h 622839"/>
                  <a:gd name="connsiteX3" fmla="*/ 435769 w 622744"/>
                  <a:gd name="connsiteY3" fmla="*/ 124587 h 622839"/>
                  <a:gd name="connsiteX4" fmla="*/ 498062 w 622744"/>
                  <a:gd name="connsiteY4" fmla="*/ 186881 h 622839"/>
                  <a:gd name="connsiteX5" fmla="*/ 498062 w 622744"/>
                  <a:gd name="connsiteY5" fmla="*/ 249174 h 622839"/>
                  <a:gd name="connsiteX6" fmla="*/ 186785 w 622744"/>
                  <a:gd name="connsiteY6" fmla="*/ 249174 h 622839"/>
                  <a:gd name="connsiteX7" fmla="*/ 0 w 622744"/>
                  <a:gd name="connsiteY7" fmla="*/ 435959 h 622839"/>
                  <a:gd name="connsiteX8" fmla="*/ 186785 w 622744"/>
                  <a:gd name="connsiteY8" fmla="*/ 622840 h 622839"/>
                  <a:gd name="connsiteX9" fmla="*/ 435864 w 622744"/>
                  <a:gd name="connsiteY9" fmla="*/ 622840 h 622839"/>
                  <a:gd name="connsiteX10" fmla="*/ 622745 w 622744"/>
                  <a:gd name="connsiteY10" fmla="*/ 435959 h 622839"/>
                  <a:gd name="connsiteX11" fmla="*/ 622745 w 622744"/>
                  <a:gd name="connsiteY11" fmla="*/ 311372 h 622839"/>
                  <a:gd name="connsiteX12" fmla="*/ 622745 w 622744"/>
                  <a:gd name="connsiteY12" fmla="*/ 249079 h 622839"/>
                  <a:gd name="connsiteX13" fmla="*/ 622745 w 622744"/>
                  <a:gd name="connsiteY13" fmla="*/ 186785 h 622839"/>
                  <a:gd name="connsiteX14" fmla="*/ 435864 w 622744"/>
                  <a:gd name="connsiteY14" fmla="*/ 0 h 622839"/>
                  <a:gd name="connsiteX15" fmla="*/ 498158 w 622744"/>
                  <a:gd name="connsiteY15" fmla="*/ 435959 h 622839"/>
                  <a:gd name="connsiteX16" fmla="*/ 435864 w 622744"/>
                  <a:gd name="connsiteY16" fmla="*/ 498253 h 622839"/>
                  <a:gd name="connsiteX17" fmla="*/ 186785 w 622744"/>
                  <a:gd name="connsiteY17" fmla="*/ 498253 h 622839"/>
                  <a:gd name="connsiteX18" fmla="*/ 124492 w 622744"/>
                  <a:gd name="connsiteY18" fmla="*/ 435959 h 622839"/>
                  <a:gd name="connsiteX19" fmla="*/ 186785 w 622744"/>
                  <a:gd name="connsiteY19" fmla="*/ 373666 h 622839"/>
                  <a:gd name="connsiteX20" fmla="*/ 498158 w 622744"/>
                  <a:gd name="connsiteY20" fmla="*/ 373666 h 622839"/>
                  <a:gd name="connsiteX21" fmla="*/ 498158 w 622744"/>
                  <a:gd name="connsiteY21" fmla="*/ 435959 h 622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2744" h="622839">
                    <a:moveTo>
                      <a:pt x="435864" y="0"/>
                    </a:moveTo>
                    <a:lnTo>
                      <a:pt x="70199" y="0"/>
                    </a:lnTo>
                    <a:lnTo>
                      <a:pt x="106204" y="124587"/>
                    </a:lnTo>
                    <a:lnTo>
                      <a:pt x="435769" y="124587"/>
                    </a:lnTo>
                    <a:cubicBezTo>
                      <a:pt x="470154" y="124587"/>
                      <a:pt x="498062" y="152495"/>
                      <a:pt x="498062" y="186881"/>
                    </a:cubicBezTo>
                    <a:lnTo>
                      <a:pt x="498062" y="249174"/>
                    </a:lnTo>
                    <a:lnTo>
                      <a:pt x="186785" y="249174"/>
                    </a:lnTo>
                    <a:cubicBezTo>
                      <a:pt x="83820" y="249079"/>
                      <a:pt x="0" y="332899"/>
                      <a:pt x="0" y="435959"/>
                    </a:cubicBezTo>
                    <a:cubicBezTo>
                      <a:pt x="0" y="539020"/>
                      <a:pt x="83820" y="622840"/>
                      <a:pt x="186785" y="622840"/>
                    </a:cubicBezTo>
                    <a:lnTo>
                      <a:pt x="435864" y="622840"/>
                    </a:lnTo>
                    <a:cubicBezTo>
                      <a:pt x="538925" y="622840"/>
                      <a:pt x="622745" y="539020"/>
                      <a:pt x="622745" y="435959"/>
                    </a:cubicBezTo>
                    <a:lnTo>
                      <a:pt x="622745" y="311372"/>
                    </a:lnTo>
                    <a:lnTo>
                      <a:pt x="622745" y="249079"/>
                    </a:lnTo>
                    <a:lnTo>
                      <a:pt x="622745" y="186785"/>
                    </a:lnTo>
                    <a:cubicBezTo>
                      <a:pt x="622745" y="83820"/>
                      <a:pt x="538925" y="0"/>
                      <a:pt x="435864" y="0"/>
                    </a:cubicBezTo>
                    <a:close/>
                    <a:moveTo>
                      <a:pt x="498158" y="435959"/>
                    </a:moveTo>
                    <a:cubicBezTo>
                      <a:pt x="498158" y="470345"/>
                      <a:pt x="470249" y="498253"/>
                      <a:pt x="435864" y="498253"/>
                    </a:cubicBezTo>
                    <a:lnTo>
                      <a:pt x="186785" y="498253"/>
                    </a:lnTo>
                    <a:cubicBezTo>
                      <a:pt x="152400" y="498253"/>
                      <a:pt x="124492" y="470345"/>
                      <a:pt x="124492" y="435959"/>
                    </a:cubicBezTo>
                    <a:cubicBezTo>
                      <a:pt x="124492" y="401574"/>
                      <a:pt x="152400" y="373666"/>
                      <a:pt x="186785" y="373666"/>
                    </a:cubicBezTo>
                    <a:lnTo>
                      <a:pt x="498158" y="373666"/>
                    </a:lnTo>
                    <a:lnTo>
                      <a:pt x="498158" y="435959"/>
                    </a:lnTo>
                    <a:close/>
                  </a:path>
                </a:pathLst>
              </a:custGeom>
              <a:solidFill>
                <a:srgbClr val="110C0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L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FE042D1-3442-4F96-90C6-437C05EEA4CC}"/>
                  </a:ext>
                </a:extLst>
              </p:cNvPr>
              <p:cNvSpPr/>
              <p:nvPr/>
            </p:nvSpPr>
            <p:spPr>
              <a:xfrm>
                <a:off x="5202269" y="3370420"/>
                <a:ext cx="149542" cy="124587"/>
              </a:xfrm>
              <a:custGeom>
                <a:avLst/>
                <a:gdLst>
                  <a:gd name="connsiteX0" fmla="*/ 113538 w 149542"/>
                  <a:gd name="connsiteY0" fmla="*/ 0 h 124587"/>
                  <a:gd name="connsiteX1" fmla="*/ 0 w 149542"/>
                  <a:gd name="connsiteY1" fmla="*/ 0 h 124587"/>
                  <a:gd name="connsiteX2" fmla="*/ 0 w 149542"/>
                  <a:gd name="connsiteY2" fmla="*/ 124587 h 124587"/>
                  <a:gd name="connsiteX3" fmla="*/ 149543 w 149542"/>
                  <a:gd name="connsiteY3" fmla="*/ 124587 h 124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542" h="124587">
                    <a:moveTo>
                      <a:pt x="113538" y="0"/>
                    </a:moveTo>
                    <a:lnTo>
                      <a:pt x="0" y="0"/>
                    </a:lnTo>
                    <a:lnTo>
                      <a:pt x="0" y="124587"/>
                    </a:lnTo>
                    <a:lnTo>
                      <a:pt x="149543" y="124587"/>
                    </a:lnTo>
                    <a:close/>
                  </a:path>
                </a:pathLst>
              </a:custGeom>
              <a:solidFill>
                <a:srgbClr val="110C0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L"/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B794970-A1D2-4D3D-BF9F-0D2A5E8BE08A}"/>
                </a:ext>
              </a:extLst>
            </p:cNvPr>
            <p:cNvSpPr/>
            <p:nvPr/>
          </p:nvSpPr>
          <p:spPr>
            <a:xfrm>
              <a:off x="5518023" y="3118484"/>
              <a:ext cx="21621" cy="621030"/>
            </a:xfrm>
            <a:custGeom>
              <a:avLst/>
              <a:gdLst>
                <a:gd name="connsiteX0" fmla="*/ 0 w 21621"/>
                <a:gd name="connsiteY0" fmla="*/ 0 h 621030"/>
                <a:gd name="connsiteX1" fmla="*/ 21622 w 21621"/>
                <a:gd name="connsiteY1" fmla="*/ 0 h 621030"/>
                <a:gd name="connsiteX2" fmla="*/ 21622 w 21621"/>
                <a:gd name="connsiteY2" fmla="*/ 621030 h 621030"/>
                <a:gd name="connsiteX3" fmla="*/ 0 w 21621"/>
                <a:gd name="connsiteY3" fmla="*/ 621030 h 62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" h="621030">
                  <a:moveTo>
                    <a:pt x="0" y="0"/>
                  </a:moveTo>
                  <a:lnTo>
                    <a:pt x="21622" y="0"/>
                  </a:lnTo>
                  <a:lnTo>
                    <a:pt x="21622" y="621030"/>
                  </a:lnTo>
                  <a:lnTo>
                    <a:pt x="0" y="6210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L"/>
            </a:p>
          </p:txBody>
        </p:sp>
        <p:grpSp>
          <p:nvGrpSpPr>
            <p:cNvPr id="43" name="Graphic 5">
              <a:extLst>
                <a:ext uri="{FF2B5EF4-FFF2-40B4-BE49-F238E27FC236}">
                  <a16:creationId xmlns:a16="http://schemas.microsoft.com/office/drawing/2014/main" id="{FC43E4FD-BFAD-49B7-8A27-D842CF60A329}"/>
                </a:ext>
              </a:extLst>
            </p:cNvPr>
            <p:cNvGrpSpPr/>
            <p:nvPr/>
          </p:nvGrpSpPr>
          <p:grpSpPr>
            <a:xfrm>
              <a:off x="5769006" y="3005137"/>
              <a:ext cx="1906238" cy="847629"/>
              <a:chOff x="5769006" y="3005137"/>
              <a:chExt cx="1906238" cy="847629"/>
            </a:xfrm>
            <a:gradFill>
              <a:gsLst>
                <a:gs pos="52000">
                  <a:schemeClr val="accent3"/>
                </a:gs>
                <a:gs pos="100000">
                  <a:schemeClr val="accent4"/>
                </a:gs>
                <a:gs pos="0">
                  <a:schemeClr val="accent2"/>
                </a:gs>
              </a:gsLst>
              <a:lin ang="0" scaled="0"/>
            </a:gra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4439C26-477B-43AE-ACD4-FD537B07177D}"/>
                  </a:ext>
                </a:extLst>
              </p:cNvPr>
              <p:cNvSpPr/>
              <p:nvPr/>
            </p:nvSpPr>
            <p:spPr>
              <a:xfrm>
                <a:off x="5780150" y="3005137"/>
                <a:ext cx="1699069" cy="378904"/>
              </a:xfrm>
              <a:custGeom>
                <a:avLst/>
                <a:gdLst>
                  <a:gd name="connsiteX0" fmla="*/ 406146 w 1699069"/>
                  <a:gd name="connsiteY0" fmla="*/ 212884 h 378904"/>
                  <a:gd name="connsiteX1" fmla="*/ 406146 w 1699069"/>
                  <a:gd name="connsiteY1" fmla="*/ 372523 h 378904"/>
                  <a:gd name="connsiteX2" fmla="*/ 338900 w 1699069"/>
                  <a:gd name="connsiteY2" fmla="*/ 372523 h 378904"/>
                  <a:gd name="connsiteX3" fmla="*/ 338900 w 1699069"/>
                  <a:gd name="connsiteY3" fmla="*/ 234601 h 378904"/>
                  <a:gd name="connsiteX4" fmla="*/ 290036 w 1699069"/>
                  <a:gd name="connsiteY4" fmla="*/ 178499 h 378904"/>
                  <a:gd name="connsiteX5" fmla="*/ 236982 w 1699069"/>
                  <a:gd name="connsiteY5" fmla="*/ 235172 h 378904"/>
                  <a:gd name="connsiteX6" fmla="*/ 236982 w 1699069"/>
                  <a:gd name="connsiteY6" fmla="*/ 372523 h 378904"/>
                  <a:gd name="connsiteX7" fmla="*/ 169450 w 1699069"/>
                  <a:gd name="connsiteY7" fmla="*/ 372523 h 378904"/>
                  <a:gd name="connsiteX8" fmla="*/ 169450 w 1699069"/>
                  <a:gd name="connsiteY8" fmla="*/ 234601 h 378904"/>
                  <a:gd name="connsiteX9" fmla="*/ 120587 w 1699069"/>
                  <a:gd name="connsiteY9" fmla="*/ 178499 h 378904"/>
                  <a:gd name="connsiteX10" fmla="*/ 67532 w 1699069"/>
                  <a:gd name="connsiteY10" fmla="*/ 235172 h 378904"/>
                  <a:gd name="connsiteX11" fmla="*/ 67532 w 1699069"/>
                  <a:gd name="connsiteY11" fmla="*/ 372523 h 378904"/>
                  <a:gd name="connsiteX12" fmla="*/ 0 w 1699069"/>
                  <a:gd name="connsiteY12" fmla="*/ 372523 h 378904"/>
                  <a:gd name="connsiteX13" fmla="*/ 0 w 1699069"/>
                  <a:gd name="connsiteY13" fmla="*/ 121825 h 378904"/>
                  <a:gd name="connsiteX14" fmla="*/ 65723 w 1699069"/>
                  <a:gd name="connsiteY14" fmla="*/ 121825 h 378904"/>
                  <a:gd name="connsiteX15" fmla="*/ 65723 w 1699069"/>
                  <a:gd name="connsiteY15" fmla="*/ 151352 h 378904"/>
                  <a:gd name="connsiteX16" fmla="*/ 139446 w 1699069"/>
                  <a:gd name="connsiteY16" fmla="*/ 115157 h 378904"/>
                  <a:gd name="connsiteX17" fmla="*/ 222218 w 1699069"/>
                  <a:gd name="connsiteY17" fmla="*/ 158115 h 378904"/>
                  <a:gd name="connsiteX18" fmla="*/ 307372 w 1699069"/>
                  <a:gd name="connsiteY18" fmla="*/ 115157 h 378904"/>
                  <a:gd name="connsiteX19" fmla="*/ 406146 w 1699069"/>
                  <a:gd name="connsiteY19" fmla="*/ 212884 h 378904"/>
                  <a:gd name="connsiteX20" fmla="*/ 695897 w 1699069"/>
                  <a:gd name="connsiteY20" fmla="*/ 372523 h 378904"/>
                  <a:gd name="connsiteX21" fmla="*/ 629888 w 1699069"/>
                  <a:gd name="connsiteY21" fmla="*/ 372523 h 378904"/>
                  <a:gd name="connsiteX22" fmla="*/ 629888 w 1699069"/>
                  <a:gd name="connsiteY22" fmla="*/ 344805 h 378904"/>
                  <a:gd name="connsiteX23" fmla="*/ 554831 w 1699069"/>
                  <a:gd name="connsiteY23" fmla="*/ 378905 h 378904"/>
                  <a:gd name="connsiteX24" fmla="*/ 433483 w 1699069"/>
                  <a:gd name="connsiteY24" fmla="*/ 246983 h 378904"/>
                  <a:gd name="connsiteX25" fmla="*/ 554831 w 1699069"/>
                  <a:gd name="connsiteY25" fmla="*/ 115062 h 378904"/>
                  <a:gd name="connsiteX26" fmla="*/ 629888 w 1699069"/>
                  <a:gd name="connsiteY26" fmla="*/ 149447 h 378904"/>
                  <a:gd name="connsiteX27" fmla="*/ 629888 w 1699069"/>
                  <a:gd name="connsiteY27" fmla="*/ 121730 h 378904"/>
                  <a:gd name="connsiteX28" fmla="*/ 695897 w 1699069"/>
                  <a:gd name="connsiteY28" fmla="*/ 121730 h 378904"/>
                  <a:gd name="connsiteX29" fmla="*/ 695897 w 1699069"/>
                  <a:gd name="connsiteY29" fmla="*/ 372523 h 378904"/>
                  <a:gd name="connsiteX30" fmla="*/ 502634 w 1699069"/>
                  <a:gd name="connsiteY30" fmla="*/ 247079 h 378904"/>
                  <a:gd name="connsiteX31" fmla="*/ 567309 w 1699069"/>
                  <a:gd name="connsiteY31" fmla="*/ 316135 h 378904"/>
                  <a:gd name="connsiteX32" fmla="*/ 631984 w 1699069"/>
                  <a:gd name="connsiteY32" fmla="*/ 247079 h 378904"/>
                  <a:gd name="connsiteX33" fmla="*/ 567309 w 1699069"/>
                  <a:gd name="connsiteY33" fmla="*/ 178022 h 378904"/>
                  <a:gd name="connsiteX34" fmla="*/ 502634 w 1699069"/>
                  <a:gd name="connsiteY34" fmla="*/ 247079 h 378904"/>
                  <a:gd name="connsiteX35" fmla="*/ 798576 w 1699069"/>
                  <a:gd name="connsiteY35" fmla="*/ 211074 h 378904"/>
                  <a:gd name="connsiteX36" fmla="*/ 822388 w 1699069"/>
                  <a:gd name="connsiteY36" fmla="*/ 211074 h 378904"/>
                  <a:gd name="connsiteX37" fmla="*/ 892969 w 1699069"/>
                  <a:gd name="connsiteY37" fmla="*/ 121825 h 378904"/>
                  <a:gd name="connsiteX38" fmla="*/ 975741 w 1699069"/>
                  <a:gd name="connsiteY38" fmla="*/ 121825 h 378904"/>
                  <a:gd name="connsiteX39" fmla="*/ 876872 w 1699069"/>
                  <a:gd name="connsiteY39" fmla="*/ 239840 h 378904"/>
                  <a:gd name="connsiteX40" fmla="*/ 976503 w 1699069"/>
                  <a:gd name="connsiteY40" fmla="*/ 372523 h 378904"/>
                  <a:gd name="connsiteX41" fmla="*/ 893445 w 1699069"/>
                  <a:gd name="connsiteY41" fmla="*/ 372523 h 378904"/>
                  <a:gd name="connsiteX42" fmla="*/ 821246 w 1699069"/>
                  <a:gd name="connsiteY42" fmla="*/ 271082 h 378904"/>
                  <a:gd name="connsiteX43" fmla="*/ 798481 w 1699069"/>
                  <a:gd name="connsiteY43" fmla="*/ 271082 h 378904"/>
                  <a:gd name="connsiteX44" fmla="*/ 798481 w 1699069"/>
                  <a:gd name="connsiteY44" fmla="*/ 372523 h 378904"/>
                  <a:gd name="connsiteX45" fmla="*/ 730949 w 1699069"/>
                  <a:gd name="connsiteY45" fmla="*/ 372523 h 378904"/>
                  <a:gd name="connsiteX46" fmla="*/ 730949 w 1699069"/>
                  <a:gd name="connsiteY46" fmla="*/ 0 h 378904"/>
                  <a:gd name="connsiteX47" fmla="*/ 798481 w 1699069"/>
                  <a:gd name="connsiteY47" fmla="*/ 0 h 378904"/>
                  <a:gd name="connsiteX48" fmla="*/ 798481 w 1699069"/>
                  <a:gd name="connsiteY48" fmla="*/ 211074 h 378904"/>
                  <a:gd name="connsiteX49" fmla="*/ 1213961 w 1699069"/>
                  <a:gd name="connsiteY49" fmla="*/ 246793 h 378904"/>
                  <a:gd name="connsiteX50" fmla="*/ 1212628 w 1699069"/>
                  <a:gd name="connsiteY50" fmla="*/ 269558 h 378904"/>
                  <a:gd name="connsiteX51" fmla="*/ 1034987 w 1699069"/>
                  <a:gd name="connsiteY51" fmla="*/ 269558 h 378904"/>
                  <a:gd name="connsiteX52" fmla="*/ 1099376 w 1699069"/>
                  <a:gd name="connsiteY52" fmla="*/ 321564 h 378904"/>
                  <a:gd name="connsiteX53" fmla="*/ 1162717 w 1699069"/>
                  <a:gd name="connsiteY53" fmla="*/ 297466 h 378904"/>
                  <a:gd name="connsiteX54" fmla="*/ 1202341 w 1699069"/>
                  <a:gd name="connsiteY54" fmla="*/ 340900 h 378904"/>
                  <a:gd name="connsiteX55" fmla="*/ 1095470 w 1699069"/>
                  <a:gd name="connsiteY55" fmla="*/ 378905 h 378904"/>
                  <a:gd name="connsiteX56" fmla="*/ 965359 w 1699069"/>
                  <a:gd name="connsiteY56" fmla="*/ 247745 h 378904"/>
                  <a:gd name="connsiteX57" fmla="*/ 1092137 w 1699069"/>
                  <a:gd name="connsiteY57" fmla="*/ 115062 h 378904"/>
                  <a:gd name="connsiteX58" fmla="*/ 1213961 w 1699069"/>
                  <a:gd name="connsiteY58" fmla="*/ 246793 h 378904"/>
                  <a:gd name="connsiteX59" fmla="*/ 1035272 w 1699069"/>
                  <a:gd name="connsiteY59" fmla="*/ 223456 h 378904"/>
                  <a:gd name="connsiteX60" fmla="*/ 1146239 w 1699069"/>
                  <a:gd name="connsiteY60" fmla="*/ 223456 h 378904"/>
                  <a:gd name="connsiteX61" fmla="*/ 1091660 w 1699069"/>
                  <a:gd name="connsiteY61" fmla="*/ 173260 h 378904"/>
                  <a:gd name="connsiteX62" fmla="*/ 1035272 w 1699069"/>
                  <a:gd name="connsiteY62" fmla="*/ 223456 h 378904"/>
                  <a:gd name="connsiteX63" fmla="*/ 1452753 w 1699069"/>
                  <a:gd name="connsiteY63" fmla="*/ 44768 h 378904"/>
                  <a:gd name="connsiteX64" fmla="*/ 1409510 w 1699069"/>
                  <a:gd name="connsiteY64" fmla="*/ 87725 h 378904"/>
                  <a:gd name="connsiteX65" fmla="*/ 1366552 w 1699069"/>
                  <a:gd name="connsiteY65" fmla="*/ 44768 h 378904"/>
                  <a:gd name="connsiteX66" fmla="*/ 1409510 w 1699069"/>
                  <a:gd name="connsiteY66" fmla="*/ 1334 h 378904"/>
                  <a:gd name="connsiteX67" fmla="*/ 1452753 w 1699069"/>
                  <a:gd name="connsiteY67" fmla="*/ 44768 h 378904"/>
                  <a:gd name="connsiteX68" fmla="*/ 1443704 w 1699069"/>
                  <a:gd name="connsiteY68" fmla="*/ 372523 h 378904"/>
                  <a:gd name="connsiteX69" fmla="*/ 1376172 w 1699069"/>
                  <a:gd name="connsiteY69" fmla="*/ 372523 h 378904"/>
                  <a:gd name="connsiteX70" fmla="*/ 1376172 w 1699069"/>
                  <a:gd name="connsiteY70" fmla="*/ 121825 h 378904"/>
                  <a:gd name="connsiteX71" fmla="*/ 1443704 w 1699069"/>
                  <a:gd name="connsiteY71" fmla="*/ 121825 h 378904"/>
                  <a:gd name="connsiteX72" fmla="*/ 1443704 w 1699069"/>
                  <a:gd name="connsiteY72" fmla="*/ 372523 h 378904"/>
                  <a:gd name="connsiteX73" fmla="*/ 1680401 w 1699069"/>
                  <a:gd name="connsiteY73" fmla="*/ 181832 h 378904"/>
                  <a:gd name="connsiteX74" fmla="*/ 1589627 w 1699069"/>
                  <a:gd name="connsiteY74" fmla="*/ 181832 h 378904"/>
                  <a:gd name="connsiteX75" fmla="*/ 1589627 w 1699069"/>
                  <a:gd name="connsiteY75" fmla="*/ 273368 h 378904"/>
                  <a:gd name="connsiteX76" fmla="*/ 1627156 w 1699069"/>
                  <a:gd name="connsiteY76" fmla="*/ 316040 h 378904"/>
                  <a:gd name="connsiteX77" fmla="*/ 1674209 w 1699069"/>
                  <a:gd name="connsiteY77" fmla="*/ 299752 h 378904"/>
                  <a:gd name="connsiteX78" fmla="*/ 1699070 w 1699069"/>
                  <a:gd name="connsiteY78" fmla="*/ 352520 h 378904"/>
                  <a:gd name="connsiteX79" fmla="*/ 1616012 w 1699069"/>
                  <a:gd name="connsiteY79" fmla="*/ 378905 h 378904"/>
                  <a:gd name="connsiteX80" fmla="*/ 1522095 w 1699069"/>
                  <a:gd name="connsiteY80" fmla="*/ 278797 h 378904"/>
                  <a:gd name="connsiteX81" fmla="*/ 1522095 w 1699069"/>
                  <a:gd name="connsiteY81" fmla="*/ 181832 h 378904"/>
                  <a:gd name="connsiteX82" fmla="*/ 1473708 w 1699069"/>
                  <a:gd name="connsiteY82" fmla="*/ 181832 h 378904"/>
                  <a:gd name="connsiteX83" fmla="*/ 1473708 w 1699069"/>
                  <a:gd name="connsiteY83" fmla="*/ 121825 h 378904"/>
                  <a:gd name="connsiteX84" fmla="*/ 1522095 w 1699069"/>
                  <a:gd name="connsiteY84" fmla="*/ 121825 h 378904"/>
                  <a:gd name="connsiteX85" fmla="*/ 1522095 w 1699069"/>
                  <a:gd name="connsiteY85" fmla="*/ 47339 h 378904"/>
                  <a:gd name="connsiteX86" fmla="*/ 1589627 w 1699069"/>
                  <a:gd name="connsiteY86" fmla="*/ 47339 h 378904"/>
                  <a:gd name="connsiteX87" fmla="*/ 1589627 w 1699069"/>
                  <a:gd name="connsiteY87" fmla="*/ 121825 h 378904"/>
                  <a:gd name="connsiteX88" fmla="*/ 1680401 w 1699069"/>
                  <a:gd name="connsiteY88" fmla="*/ 121825 h 378904"/>
                  <a:gd name="connsiteX89" fmla="*/ 1680401 w 1699069"/>
                  <a:gd name="connsiteY89" fmla="*/ 181832 h 378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699069" h="378904">
                    <a:moveTo>
                      <a:pt x="406146" y="212884"/>
                    </a:moveTo>
                    <a:lnTo>
                      <a:pt x="406146" y="372523"/>
                    </a:lnTo>
                    <a:lnTo>
                      <a:pt x="338900" y="372523"/>
                    </a:lnTo>
                    <a:lnTo>
                      <a:pt x="338900" y="234601"/>
                    </a:lnTo>
                    <a:cubicBezTo>
                      <a:pt x="338900" y="198406"/>
                      <a:pt x="320516" y="178499"/>
                      <a:pt x="290036" y="178499"/>
                    </a:cubicBezTo>
                    <a:cubicBezTo>
                      <a:pt x="261080" y="178499"/>
                      <a:pt x="236982" y="197358"/>
                      <a:pt x="236982" y="235172"/>
                    </a:cubicBezTo>
                    <a:lnTo>
                      <a:pt x="236982" y="372523"/>
                    </a:lnTo>
                    <a:lnTo>
                      <a:pt x="169450" y="372523"/>
                    </a:lnTo>
                    <a:lnTo>
                      <a:pt x="169450" y="234601"/>
                    </a:lnTo>
                    <a:cubicBezTo>
                      <a:pt x="169450" y="198406"/>
                      <a:pt x="151352" y="178499"/>
                      <a:pt x="120587" y="178499"/>
                    </a:cubicBezTo>
                    <a:cubicBezTo>
                      <a:pt x="91631" y="178499"/>
                      <a:pt x="67532" y="197358"/>
                      <a:pt x="67532" y="235172"/>
                    </a:cubicBezTo>
                    <a:lnTo>
                      <a:pt x="67532" y="372523"/>
                    </a:lnTo>
                    <a:lnTo>
                      <a:pt x="0" y="372523"/>
                    </a:lnTo>
                    <a:lnTo>
                      <a:pt x="0" y="121825"/>
                    </a:lnTo>
                    <a:lnTo>
                      <a:pt x="65723" y="121825"/>
                    </a:lnTo>
                    <a:lnTo>
                      <a:pt x="65723" y="151352"/>
                    </a:lnTo>
                    <a:cubicBezTo>
                      <a:pt x="83534" y="124682"/>
                      <a:pt x="110966" y="115157"/>
                      <a:pt x="139446" y="115157"/>
                    </a:cubicBezTo>
                    <a:cubicBezTo>
                      <a:pt x="175641" y="115157"/>
                      <a:pt x="205454" y="131445"/>
                      <a:pt x="222218" y="158115"/>
                    </a:cubicBezTo>
                    <a:cubicBezTo>
                      <a:pt x="241649" y="126302"/>
                      <a:pt x="274511" y="115157"/>
                      <a:pt x="307372" y="115157"/>
                    </a:cubicBezTo>
                    <a:cubicBezTo>
                      <a:pt x="366332" y="115157"/>
                      <a:pt x="406146" y="154686"/>
                      <a:pt x="406146" y="212884"/>
                    </a:cubicBezTo>
                    <a:close/>
                    <a:moveTo>
                      <a:pt x="695897" y="372523"/>
                    </a:moveTo>
                    <a:lnTo>
                      <a:pt x="629888" y="372523"/>
                    </a:lnTo>
                    <a:lnTo>
                      <a:pt x="629888" y="344805"/>
                    </a:lnTo>
                    <a:cubicBezTo>
                      <a:pt x="613601" y="364998"/>
                      <a:pt x="589312" y="378905"/>
                      <a:pt x="554831" y="378905"/>
                    </a:cubicBezTo>
                    <a:cubicBezTo>
                      <a:pt x="485775" y="378905"/>
                      <a:pt x="433483" y="322231"/>
                      <a:pt x="433483" y="246983"/>
                    </a:cubicBezTo>
                    <a:cubicBezTo>
                      <a:pt x="433483" y="171736"/>
                      <a:pt x="485775" y="115062"/>
                      <a:pt x="554831" y="115062"/>
                    </a:cubicBezTo>
                    <a:cubicBezTo>
                      <a:pt x="589217" y="115062"/>
                      <a:pt x="613315" y="129064"/>
                      <a:pt x="629888" y="149447"/>
                    </a:cubicBezTo>
                    <a:lnTo>
                      <a:pt x="629888" y="121730"/>
                    </a:lnTo>
                    <a:lnTo>
                      <a:pt x="695897" y="121730"/>
                    </a:lnTo>
                    <a:lnTo>
                      <a:pt x="695897" y="372523"/>
                    </a:lnTo>
                    <a:close/>
                    <a:moveTo>
                      <a:pt x="502634" y="247079"/>
                    </a:moveTo>
                    <a:cubicBezTo>
                      <a:pt x="502634" y="285369"/>
                      <a:pt x="527685" y="316135"/>
                      <a:pt x="567309" y="316135"/>
                    </a:cubicBezTo>
                    <a:cubicBezTo>
                      <a:pt x="605885" y="316135"/>
                      <a:pt x="631984" y="286607"/>
                      <a:pt x="631984" y="247079"/>
                    </a:cubicBezTo>
                    <a:cubicBezTo>
                      <a:pt x="631984" y="207550"/>
                      <a:pt x="605885" y="178022"/>
                      <a:pt x="567309" y="178022"/>
                    </a:cubicBezTo>
                    <a:cubicBezTo>
                      <a:pt x="527780" y="177927"/>
                      <a:pt x="502634" y="208788"/>
                      <a:pt x="502634" y="247079"/>
                    </a:cubicBezTo>
                    <a:close/>
                    <a:moveTo>
                      <a:pt x="798576" y="211074"/>
                    </a:moveTo>
                    <a:lnTo>
                      <a:pt x="822388" y="211074"/>
                    </a:lnTo>
                    <a:lnTo>
                      <a:pt x="892969" y="121825"/>
                    </a:lnTo>
                    <a:lnTo>
                      <a:pt x="975741" y="121825"/>
                    </a:lnTo>
                    <a:lnTo>
                      <a:pt x="876872" y="239840"/>
                    </a:lnTo>
                    <a:lnTo>
                      <a:pt x="976503" y="372523"/>
                    </a:lnTo>
                    <a:lnTo>
                      <a:pt x="893445" y="372523"/>
                    </a:lnTo>
                    <a:lnTo>
                      <a:pt x="821246" y="271082"/>
                    </a:lnTo>
                    <a:lnTo>
                      <a:pt x="798481" y="271082"/>
                    </a:lnTo>
                    <a:lnTo>
                      <a:pt x="798481" y="372523"/>
                    </a:lnTo>
                    <a:lnTo>
                      <a:pt x="730949" y="372523"/>
                    </a:lnTo>
                    <a:lnTo>
                      <a:pt x="730949" y="0"/>
                    </a:lnTo>
                    <a:lnTo>
                      <a:pt x="798481" y="0"/>
                    </a:lnTo>
                    <a:lnTo>
                      <a:pt x="798481" y="211074"/>
                    </a:lnTo>
                    <a:close/>
                    <a:moveTo>
                      <a:pt x="1213961" y="246793"/>
                    </a:moveTo>
                    <a:cubicBezTo>
                      <a:pt x="1213961" y="254508"/>
                      <a:pt x="1213485" y="263843"/>
                      <a:pt x="1212628" y="269558"/>
                    </a:cubicBezTo>
                    <a:lnTo>
                      <a:pt x="1034987" y="269558"/>
                    </a:lnTo>
                    <a:cubicBezTo>
                      <a:pt x="1042226" y="305753"/>
                      <a:pt x="1067562" y="321564"/>
                      <a:pt x="1099376" y="321564"/>
                    </a:cubicBezTo>
                    <a:cubicBezTo>
                      <a:pt x="1121093" y="321564"/>
                      <a:pt x="1144619" y="312801"/>
                      <a:pt x="1162717" y="297466"/>
                    </a:cubicBezTo>
                    <a:lnTo>
                      <a:pt x="1202341" y="340900"/>
                    </a:lnTo>
                    <a:cubicBezTo>
                      <a:pt x="1173861" y="366998"/>
                      <a:pt x="1137666" y="378905"/>
                      <a:pt x="1095470" y="378905"/>
                    </a:cubicBezTo>
                    <a:cubicBezTo>
                      <a:pt x="1018604" y="378905"/>
                      <a:pt x="965359" y="326612"/>
                      <a:pt x="965359" y="247745"/>
                    </a:cubicBezTo>
                    <a:cubicBezTo>
                      <a:pt x="965359" y="168878"/>
                      <a:pt x="1017080" y="115062"/>
                      <a:pt x="1092137" y="115062"/>
                    </a:cubicBezTo>
                    <a:cubicBezTo>
                      <a:pt x="1164336" y="115157"/>
                      <a:pt x="1213676" y="168688"/>
                      <a:pt x="1213961" y="246793"/>
                    </a:cubicBezTo>
                    <a:close/>
                    <a:moveTo>
                      <a:pt x="1035272" y="223456"/>
                    </a:moveTo>
                    <a:lnTo>
                      <a:pt x="1146239" y="223456"/>
                    </a:lnTo>
                    <a:cubicBezTo>
                      <a:pt x="1140047" y="191357"/>
                      <a:pt x="1120616" y="173260"/>
                      <a:pt x="1091660" y="173260"/>
                    </a:cubicBezTo>
                    <a:cubicBezTo>
                      <a:pt x="1059847" y="173355"/>
                      <a:pt x="1041178" y="192500"/>
                      <a:pt x="1035272" y="223456"/>
                    </a:cubicBezTo>
                    <a:close/>
                    <a:moveTo>
                      <a:pt x="1452753" y="44768"/>
                    </a:moveTo>
                    <a:cubicBezTo>
                      <a:pt x="1452753" y="69056"/>
                      <a:pt x="1433894" y="87725"/>
                      <a:pt x="1409510" y="87725"/>
                    </a:cubicBezTo>
                    <a:cubicBezTo>
                      <a:pt x="1385221" y="87725"/>
                      <a:pt x="1366552" y="69056"/>
                      <a:pt x="1366552" y="44768"/>
                    </a:cubicBezTo>
                    <a:cubicBezTo>
                      <a:pt x="1366552" y="20479"/>
                      <a:pt x="1385221" y="1334"/>
                      <a:pt x="1409510" y="1334"/>
                    </a:cubicBezTo>
                    <a:cubicBezTo>
                      <a:pt x="1433894" y="1334"/>
                      <a:pt x="1452753" y="20479"/>
                      <a:pt x="1452753" y="44768"/>
                    </a:cubicBezTo>
                    <a:close/>
                    <a:moveTo>
                      <a:pt x="1443704" y="372523"/>
                    </a:moveTo>
                    <a:lnTo>
                      <a:pt x="1376172" y="372523"/>
                    </a:lnTo>
                    <a:lnTo>
                      <a:pt x="1376172" y="121825"/>
                    </a:lnTo>
                    <a:lnTo>
                      <a:pt x="1443704" y="121825"/>
                    </a:lnTo>
                    <a:lnTo>
                      <a:pt x="1443704" y="372523"/>
                    </a:lnTo>
                    <a:close/>
                    <a:moveTo>
                      <a:pt x="1680401" y="181832"/>
                    </a:moveTo>
                    <a:lnTo>
                      <a:pt x="1589627" y="181832"/>
                    </a:lnTo>
                    <a:lnTo>
                      <a:pt x="1589627" y="273368"/>
                    </a:lnTo>
                    <a:cubicBezTo>
                      <a:pt x="1589627" y="304705"/>
                      <a:pt x="1606201" y="316040"/>
                      <a:pt x="1627156" y="316040"/>
                    </a:cubicBezTo>
                    <a:cubicBezTo>
                      <a:pt x="1643158" y="316040"/>
                      <a:pt x="1660493" y="308039"/>
                      <a:pt x="1674209" y="299752"/>
                    </a:cubicBezTo>
                    <a:lnTo>
                      <a:pt x="1699070" y="352520"/>
                    </a:lnTo>
                    <a:cubicBezTo>
                      <a:pt x="1677067" y="367570"/>
                      <a:pt x="1651730" y="378905"/>
                      <a:pt x="1616012" y="378905"/>
                    </a:cubicBezTo>
                    <a:cubicBezTo>
                      <a:pt x="1553909" y="378905"/>
                      <a:pt x="1522095" y="343757"/>
                      <a:pt x="1522095" y="278797"/>
                    </a:cubicBezTo>
                    <a:lnTo>
                      <a:pt x="1522095" y="181832"/>
                    </a:lnTo>
                    <a:lnTo>
                      <a:pt x="1473708" y="181832"/>
                    </a:lnTo>
                    <a:lnTo>
                      <a:pt x="1473708" y="121825"/>
                    </a:lnTo>
                    <a:lnTo>
                      <a:pt x="1522095" y="121825"/>
                    </a:lnTo>
                    <a:lnTo>
                      <a:pt x="1522095" y="47339"/>
                    </a:lnTo>
                    <a:lnTo>
                      <a:pt x="1589627" y="47339"/>
                    </a:lnTo>
                    <a:lnTo>
                      <a:pt x="1589627" y="121825"/>
                    </a:lnTo>
                    <a:lnTo>
                      <a:pt x="1680401" y="121825"/>
                    </a:lnTo>
                    <a:lnTo>
                      <a:pt x="1680401" y="181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82DDF8E-0B84-47E4-9ECB-EE97BFEAB042}"/>
                  </a:ext>
                </a:extLst>
              </p:cNvPr>
              <p:cNvSpPr/>
              <p:nvPr/>
            </p:nvSpPr>
            <p:spPr>
              <a:xfrm>
                <a:off x="5769006" y="3373182"/>
                <a:ext cx="1906238" cy="479583"/>
              </a:xfrm>
              <a:custGeom>
                <a:avLst/>
                <a:gdLst>
                  <a:gd name="connsiteX0" fmla="*/ 262414 w 1906238"/>
                  <a:gd name="connsiteY0" fmla="*/ 371189 h 479583"/>
                  <a:gd name="connsiteX1" fmla="*/ 196405 w 1906238"/>
                  <a:gd name="connsiteY1" fmla="*/ 371189 h 479583"/>
                  <a:gd name="connsiteX2" fmla="*/ 196405 w 1906238"/>
                  <a:gd name="connsiteY2" fmla="*/ 343471 h 479583"/>
                  <a:gd name="connsiteX3" fmla="*/ 121349 w 1906238"/>
                  <a:gd name="connsiteY3" fmla="*/ 377666 h 479583"/>
                  <a:gd name="connsiteX4" fmla="*/ 0 w 1906238"/>
                  <a:gd name="connsiteY4" fmla="*/ 245745 h 479583"/>
                  <a:gd name="connsiteX5" fmla="*/ 121349 w 1906238"/>
                  <a:gd name="connsiteY5" fmla="*/ 113824 h 479583"/>
                  <a:gd name="connsiteX6" fmla="*/ 196405 w 1906238"/>
                  <a:gd name="connsiteY6" fmla="*/ 148209 h 479583"/>
                  <a:gd name="connsiteX7" fmla="*/ 196405 w 1906238"/>
                  <a:gd name="connsiteY7" fmla="*/ 120491 h 479583"/>
                  <a:gd name="connsiteX8" fmla="*/ 262414 w 1906238"/>
                  <a:gd name="connsiteY8" fmla="*/ 120491 h 479583"/>
                  <a:gd name="connsiteX9" fmla="*/ 262414 w 1906238"/>
                  <a:gd name="connsiteY9" fmla="*/ 371189 h 479583"/>
                  <a:gd name="connsiteX10" fmla="*/ 69151 w 1906238"/>
                  <a:gd name="connsiteY10" fmla="*/ 245745 h 479583"/>
                  <a:gd name="connsiteX11" fmla="*/ 133826 w 1906238"/>
                  <a:gd name="connsiteY11" fmla="*/ 314801 h 479583"/>
                  <a:gd name="connsiteX12" fmla="*/ 198501 w 1906238"/>
                  <a:gd name="connsiteY12" fmla="*/ 245745 h 479583"/>
                  <a:gd name="connsiteX13" fmla="*/ 133826 w 1906238"/>
                  <a:gd name="connsiteY13" fmla="*/ 176689 h 479583"/>
                  <a:gd name="connsiteX14" fmla="*/ 69151 w 1906238"/>
                  <a:gd name="connsiteY14" fmla="*/ 245745 h 479583"/>
                  <a:gd name="connsiteX15" fmla="*/ 703421 w 1906238"/>
                  <a:gd name="connsiteY15" fmla="*/ 211550 h 479583"/>
                  <a:gd name="connsiteX16" fmla="*/ 703421 w 1906238"/>
                  <a:gd name="connsiteY16" fmla="*/ 371189 h 479583"/>
                  <a:gd name="connsiteX17" fmla="*/ 636175 w 1906238"/>
                  <a:gd name="connsiteY17" fmla="*/ 371189 h 479583"/>
                  <a:gd name="connsiteX18" fmla="*/ 636175 w 1906238"/>
                  <a:gd name="connsiteY18" fmla="*/ 233267 h 479583"/>
                  <a:gd name="connsiteX19" fmla="*/ 587312 w 1906238"/>
                  <a:gd name="connsiteY19" fmla="*/ 177165 h 479583"/>
                  <a:gd name="connsiteX20" fmla="*/ 534257 w 1906238"/>
                  <a:gd name="connsiteY20" fmla="*/ 233839 h 479583"/>
                  <a:gd name="connsiteX21" fmla="*/ 534257 w 1906238"/>
                  <a:gd name="connsiteY21" fmla="*/ 371189 h 479583"/>
                  <a:gd name="connsiteX22" fmla="*/ 466725 w 1906238"/>
                  <a:gd name="connsiteY22" fmla="*/ 371189 h 479583"/>
                  <a:gd name="connsiteX23" fmla="*/ 466725 w 1906238"/>
                  <a:gd name="connsiteY23" fmla="*/ 233267 h 479583"/>
                  <a:gd name="connsiteX24" fmla="*/ 417862 w 1906238"/>
                  <a:gd name="connsiteY24" fmla="*/ 177165 h 479583"/>
                  <a:gd name="connsiteX25" fmla="*/ 364808 w 1906238"/>
                  <a:gd name="connsiteY25" fmla="*/ 233839 h 479583"/>
                  <a:gd name="connsiteX26" fmla="*/ 364808 w 1906238"/>
                  <a:gd name="connsiteY26" fmla="*/ 371189 h 479583"/>
                  <a:gd name="connsiteX27" fmla="*/ 297275 w 1906238"/>
                  <a:gd name="connsiteY27" fmla="*/ 371189 h 479583"/>
                  <a:gd name="connsiteX28" fmla="*/ 297275 w 1906238"/>
                  <a:gd name="connsiteY28" fmla="*/ 120491 h 479583"/>
                  <a:gd name="connsiteX29" fmla="*/ 362998 w 1906238"/>
                  <a:gd name="connsiteY29" fmla="*/ 120491 h 479583"/>
                  <a:gd name="connsiteX30" fmla="*/ 362998 w 1906238"/>
                  <a:gd name="connsiteY30" fmla="*/ 150019 h 479583"/>
                  <a:gd name="connsiteX31" fmla="*/ 436721 w 1906238"/>
                  <a:gd name="connsiteY31" fmla="*/ 113824 h 479583"/>
                  <a:gd name="connsiteX32" fmla="*/ 519494 w 1906238"/>
                  <a:gd name="connsiteY32" fmla="*/ 156781 h 479583"/>
                  <a:gd name="connsiteX33" fmla="*/ 604647 w 1906238"/>
                  <a:gd name="connsiteY33" fmla="*/ 113824 h 479583"/>
                  <a:gd name="connsiteX34" fmla="*/ 703421 w 1906238"/>
                  <a:gd name="connsiteY34" fmla="*/ 211550 h 479583"/>
                  <a:gd name="connsiteX35" fmla="*/ 992886 w 1906238"/>
                  <a:gd name="connsiteY35" fmla="*/ 371189 h 479583"/>
                  <a:gd name="connsiteX36" fmla="*/ 926878 w 1906238"/>
                  <a:gd name="connsiteY36" fmla="*/ 371189 h 479583"/>
                  <a:gd name="connsiteX37" fmla="*/ 926878 w 1906238"/>
                  <a:gd name="connsiteY37" fmla="*/ 343471 h 479583"/>
                  <a:gd name="connsiteX38" fmla="*/ 851821 w 1906238"/>
                  <a:gd name="connsiteY38" fmla="*/ 377666 h 479583"/>
                  <a:gd name="connsiteX39" fmla="*/ 730472 w 1906238"/>
                  <a:gd name="connsiteY39" fmla="*/ 245745 h 479583"/>
                  <a:gd name="connsiteX40" fmla="*/ 851821 w 1906238"/>
                  <a:gd name="connsiteY40" fmla="*/ 113824 h 479583"/>
                  <a:gd name="connsiteX41" fmla="*/ 926878 w 1906238"/>
                  <a:gd name="connsiteY41" fmla="*/ 148209 h 479583"/>
                  <a:gd name="connsiteX42" fmla="*/ 926878 w 1906238"/>
                  <a:gd name="connsiteY42" fmla="*/ 120491 h 479583"/>
                  <a:gd name="connsiteX43" fmla="*/ 992886 w 1906238"/>
                  <a:gd name="connsiteY43" fmla="*/ 120491 h 479583"/>
                  <a:gd name="connsiteX44" fmla="*/ 992886 w 1906238"/>
                  <a:gd name="connsiteY44" fmla="*/ 371189 h 479583"/>
                  <a:gd name="connsiteX45" fmla="*/ 799624 w 1906238"/>
                  <a:gd name="connsiteY45" fmla="*/ 245745 h 479583"/>
                  <a:gd name="connsiteX46" fmla="*/ 864299 w 1906238"/>
                  <a:gd name="connsiteY46" fmla="*/ 314801 h 479583"/>
                  <a:gd name="connsiteX47" fmla="*/ 928973 w 1906238"/>
                  <a:gd name="connsiteY47" fmla="*/ 245745 h 479583"/>
                  <a:gd name="connsiteX48" fmla="*/ 864299 w 1906238"/>
                  <a:gd name="connsiteY48" fmla="*/ 176689 h 479583"/>
                  <a:gd name="connsiteX49" fmla="*/ 799624 w 1906238"/>
                  <a:gd name="connsiteY49" fmla="*/ 245745 h 479583"/>
                  <a:gd name="connsiteX50" fmla="*/ 1243584 w 1906238"/>
                  <a:gd name="connsiteY50" fmla="*/ 169926 h 479583"/>
                  <a:gd name="connsiteX51" fmla="*/ 1119950 w 1906238"/>
                  <a:gd name="connsiteY51" fmla="*/ 310896 h 479583"/>
                  <a:gd name="connsiteX52" fmla="*/ 1246442 w 1906238"/>
                  <a:gd name="connsiteY52" fmla="*/ 310896 h 479583"/>
                  <a:gd name="connsiteX53" fmla="*/ 1246442 w 1906238"/>
                  <a:gd name="connsiteY53" fmla="*/ 371189 h 479583"/>
                  <a:gd name="connsiteX54" fmla="*/ 1027081 w 1906238"/>
                  <a:gd name="connsiteY54" fmla="*/ 371189 h 479583"/>
                  <a:gd name="connsiteX55" fmla="*/ 1027081 w 1906238"/>
                  <a:gd name="connsiteY55" fmla="*/ 322517 h 479583"/>
                  <a:gd name="connsiteX56" fmla="*/ 1153573 w 1906238"/>
                  <a:gd name="connsiteY56" fmla="*/ 180499 h 479583"/>
                  <a:gd name="connsiteX57" fmla="*/ 1031462 w 1906238"/>
                  <a:gd name="connsiteY57" fmla="*/ 180499 h 479583"/>
                  <a:gd name="connsiteX58" fmla="*/ 1031462 w 1906238"/>
                  <a:gd name="connsiteY58" fmla="*/ 120491 h 479583"/>
                  <a:gd name="connsiteX59" fmla="*/ 1243584 w 1906238"/>
                  <a:gd name="connsiteY59" fmla="*/ 120491 h 479583"/>
                  <a:gd name="connsiteX60" fmla="*/ 1243584 w 1906238"/>
                  <a:gd name="connsiteY60" fmla="*/ 169926 h 479583"/>
                  <a:gd name="connsiteX61" fmla="*/ 1357122 w 1906238"/>
                  <a:gd name="connsiteY61" fmla="*/ 43434 h 479583"/>
                  <a:gd name="connsiteX62" fmla="*/ 1313878 w 1906238"/>
                  <a:gd name="connsiteY62" fmla="*/ 86392 h 479583"/>
                  <a:gd name="connsiteX63" fmla="*/ 1270921 w 1906238"/>
                  <a:gd name="connsiteY63" fmla="*/ 43434 h 479583"/>
                  <a:gd name="connsiteX64" fmla="*/ 1313878 w 1906238"/>
                  <a:gd name="connsiteY64" fmla="*/ 0 h 479583"/>
                  <a:gd name="connsiteX65" fmla="*/ 1357122 w 1906238"/>
                  <a:gd name="connsiteY65" fmla="*/ 43434 h 479583"/>
                  <a:gd name="connsiteX66" fmla="*/ 1348073 w 1906238"/>
                  <a:gd name="connsiteY66" fmla="*/ 371189 h 479583"/>
                  <a:gd name="connsiteX67" fmla="*/ 1280541 w 1906238"/>
                  <a:gd name="connsiteY67" fmla="*/ 371189 h 479583"/>
                  <a:gd name="connsiteX68" fmla="*/ 1280541 w 1906238"/>
                  <a:gd name="connsiteY68" fmla="*/ 120491 h 479583"/>
                  <a:gd name="connsiteX69" fmla="*/ 1348073 w 1906238"/>
                  <a:gd name="connsiteY69" fmla="*/ 120491 h 479583"/>
                  <a:gd name="connsiteX70" fmla="*/ 1348073 w 1906238"/>
                  <a:gd name="connsiteY70" fmla="*/ 371189 h 479583"/>
                  <a:gd name="connsiteX71" fmla="*/ 1619917 w 1906238"/>
                  <a:gd name="connsiteY71" fmla="*/ 211550 h 479583"/>
                  <a:gd name="connsiteX72" fmla="*/ 1619917 w 1906238"/>
                  <a:gd name="connsiteY72" fmla="*/ 371189 h 479583"/>
                  <a:gd name="connsiteX73" fmla="*/ 1552385 w 1906238"/>
                  <a:gd name="connsiteY73" fmla="*/ 371189 h 479583"/>
                  <a:gd name="connsiteX74" fmla="*/ 1552385 w 1906238"/>
                  <a:gd name="connsiteY74" fmla="*/ 233267 h 479583"/>
                  <a:gd name="connsiteX75" fmla="*/ 1503521 w 1906238"/>
                  <a:gd name="connsiteY75" fmla="*/ 177165 h 479583"/>
                  <a:gd name="connsiteX76" fmla="*/ 1450467 w 1906238"/>
                  <a:gd name="connsiteY76" fmla="*/ 233839 h 479583"/>
                  <a:gd name="connsiteX77" fmla="*/ 1450467 w 1906238"/>
                  <a:gd name="connsiteY77" fmla="*/ 371189 h 479583"/>
                  <a:gd name="connsiteX78" fmla="*/ 1382935 w 1906238"/>
                  <a:gd name="connsiteY78" fmla="*/ 371189 h 479583"/>
                  <a:gd name="connsiteX79" fmla="*/ 1382935 w 1906238"/>
                  <a:gd name="connsiteY79" fmla="*/ 120491 h 479583"/>
                  <a:gd name="connsiteX80" fmla="*/ 1448657 w 1906238"/>
                  <a:gd name="connsiteY80" fmla="*/ 120491 h 479583"/>
                  <a:gd name="connsiteX81" fmla="*/ 1448657 w 1906238"/>
                  <a:gd name="connsiteY81" fmla="*/ 150019 h 479583"/>
                  <a:gd name="connsiteX82" fmla="*/ 1522381 w 1906238"/>
                  <a:gd name="connsiteY82" fmla="*/ 113824 h 479583"/>
                  <a:gd name="connsiteX83" fmla="*/ 1619917 w 1906238"/>
                  <a:gd name="connsiteY83" fmla="*/ 211550 h 479583"/>
                  <a:gd name="connsiteX84" fmla="*/ 1840040 w 1906238"/>
                  <a:gd name="connsiteY84" fmla="*/ 148495 h 479583"/>
                  <a:gd name="connsiteX85" fmla="*/ 1840040 w 1906238"/>
                  <a:gd name="connsiteY85" fmla="*/ 120587 h 479583"/>
                  <a:gd name="connsiteX86" fmla="*/ 1906238 w 1906238"/>
                  <a:gd name="connsiteY86" fmla="*/ 120587 h 479583"/>
                  <a:gd name="connsiteX87" fmla="*/ 1906238 w 1906238"/>
                  <a:gd name="connsiteY87" fmla="*/ 350520 h 479583"/>
                  <a:gd name="connsiteX88" fmla="*/ 1770983 w 1906238"/>
                  <a:gd name="connsiteY88" fmla="*/ 479584 h 479583"/>
                  <a:gd name="connsiteX89" fmla="*/ 1661351 w 1906238"/>
                  <a:gd name="connsiteY89" fmla="*/ 449294 h 479583"/>
                  <a:gd name="connsiteX90" fmla="*/ 1685449 w 1906238"/>
                  <a:gd name="connsiteY90" fmla="*/ 394240 h 479583"/>
                  <a:gd name="connsiteX91" fmla="*/ 1768221 w 1906238"/>
                  <a:gd name="connsiteY91" fmla="*/ 419862 h 479583"/>
                  <a:gd name="connsiteX92" fmla="*/ 1839659 w 1906238"/>
                  <a:gd name="connsiteY92" fmla="*/ 353378 h 479583"/>
                  <a:gd name="connsiteX93" fmla="*/ 1839659 w 1906238"/>
                  <a:gd name="connsiteY93" fmla="*/ 335756 h 479583"/>
                  <a:gd name="connsiteX94" fmla="*/ 1762601 w 1906238"/>
                  <a:gd name="connsiteY94" fmla="*/ 369665 h 479583"/>
                  <a:gd name="connsiteX95" fmla="*/ 1647253 w 1906238"/>
                  <a:gd name="connsiteY95" fmla="*/ 241840 h 479583"/>
                  <a:gd name="connsiteX96" fmla="*/ 1762601 w 1906238"/>
                  <a:gd name="connsiteY96" fmla="*/ 113824 h 479583"/>
                  <a:gd name="connsiteX97" fmla="*/ 1840040 w 1906238"/>
                  <a:gd name="connsiteY97" fmla="*/ 148495 h 479583"/>
                  <a:gd name="connsiteX98" fmla="*/ 1716405 w 1906238"/>
                  <a:gd name="connsiteY98" fmla="*/ 241840 h 479583"/>
                  <a:gd name="connsiteX99" fmla="*/ 1779556 w 1906238"/>
                  <a:gd name="connsiteY99" fmla="*/ 307562 h 479583"/>
                  <a:gd name="connsiteX100" fmla="*/ 1842421 w 1906238"/>
                  <a:gd name="connsiteY100" fmla="*/ 241840 h 479583"/>
                  <a:gd name="connsiteX101" fmla="*/ 1779556 w 1906238"/>
                  <a:gd name="connsiteY101" fmla="*/ 175831 h 479583"/>
                  <a:gd name="connsiteX102" fmla="*/ 1716405 w 1906238"/>
                  <a:gd name="connsiteY102" fmla="*/ 241840 h 479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906238" h="479583">
                    <a:moveTo>
                      <a:pt x="262414" y="371189"/>
                    </a:moveTo>
                    <a:lnTo>
                      <a:pt x="196405" y="371189"/>
                    </a:lnTo>
                    <a:lnTo>
                      <a:pt x="196405" y="343471"/>
                    </a:lnTo>
                    <a:cubicBezTo>
                      <a:pt x="180118" y="363665"/>
                      <a:pt x="155829" y="377666"/>
                      <a:pt x="121349" y="377666"/>
                    </a:cubicBezTo>
                    <a:cubicBezTo>
                      <a:pt x="52292" y="377666"/>
                      <a:pt x="0" y="320992"/>
                      <a:pt x="0" y="245745"/>
                    </a:cubicBezTo>
                    <a:cubicBezTo>
                      <a:pt x="0" y="170498"/>
                      <a:pt x="52292" y="113824"/>
                      <a:pt x="121349" y="113824"/>
                    </a:cubicBezTo>
                    <a:cubicBezTo>
                      <a:pt x="155734" y="113824"/>
                      <a:pt x="179832" y="127826"/>
                      <a:pt x="196405" y="148209"/>
                    </a:cubicBezTo>
                    <a:lnTo>
                      <a:pt x="196405" y="120491"/>
                    </a:lnTo>
                    <a:lnTo>
                      <a:pt x="262414" y="120491"/>
                    </a:lnTo>
                    <a:lnTo>
                      <a:pt x="262414" y="371189"/>
                    </a:lnTo>
                    <a:close/>
                    <a:moveTo>
                      <a:pt x="69151" y="245745"/>
                    </a:moveTo>
                    <a:cubicBezTo>
                      <a:pt x="69151" y="284036"/>
                      <a:pt x="94202" y="314801"/>
                      <a:pt x="133826" y="314801"/>
                    </a:cubicBezTo>
                    <a:cubicBezTo>
                      <a:pt x="172403" y="314801"/>
                      <a:pt x="198501" y="285274"/>
                      <a:pt x="198501" y="245745"/>
                    </a:cubicBezTo>
                    <a:cubicBezTo>
                      <a:pt x="198501" y="206216"/>
                      <a:pt x="172403" y="176689"/>
                      <a:pt x="133826" y="176689"/>
                    </a:cubicBezTo>
                    <a:cubicBezTo>
                      <a:pt x="94298" y="176689"/>
                      <a:pt x="69151" y="207454"/>
                      <a:pt x="69151" y="245745"/>
                    </a:cubicBezTo>
                    <a:close/>
                    <a:moveTo>
                      <a:pt x="703421" y="211550"/>
                    </a:moveTo>
                    <a:lnTo>
                      <a:pt x="703421" y="371189"/>
                    </a:lnTo>
                    <a:lnTo>
                      <a:pt x="636175" y="371189"/>
                    </a:lnTo>
                    <a:lnTo>
                      <a:pt x="636175" y="233267"/>
                    </a:lnTo>
                    <a:cubicBezTo>
                      <a:pt x="636175" y="197072"/>
                      <a:pt x="617792" y="177165"/>
                      <a:pt x="587312" y="177165"/>
                    </a:cubicBezTo>
                    <a:cubicBezTo>
                      <a:pt x="558355" y="177165"/>
                      <a:pt x="534257" y="196025"/>
                      <a:pt x="534257" y="233839"/>
                    </a:cubicBezTo>
                    <a:lnTo>
                      <a:pt x="534257" y="371189"/>
                    </a:lnTo>
                    <a:lnTo>
                      <a:pt x="466725" y="371189"/>
                    </a:lnTo>
                    <a:lnTo>
                      <a:pt x="466725" y="233267"/>
                    </a:lnTo>
                    <a:cubicBezTo>
                      <a:pt x="466725" y="197072"/>
                      <a:pt x="448628" y="177165"/>
                      <a:pt x="417862" y="177165"/>
                    </a:cubicBezTo>
                    <a:cubicBezTo>
                      <a:pt x="388906" y="177165"/>
                      <a:pt x="364808" y="196025"/>
                      <a:pt x="364808" y="233839"/>
                    </a:cubicBezTo>
                    <a:lnTo>
                      <a:pt x="364808" y="371189"/>
                    </a:lnTo>
                    <a:lnTo>
                      <a:pt x="297275" y="371189"/>
                    </a:lnTo>
                    <a:lnTo>
                      <a:pt x="297275" y="120491"/>
                    </a:lnTo>
                    <a:lnTo>
                      <a:pt x="362998" y="120491"/>
                    </a:lnTo>
                    <a:lnTo>
                      <a:pt x="362998" y="150019"/>
                    </a:lnTo>
                    <a:cubicBezTo>
                      <a:pt x="380809" y="123349"/>
                      <a:pt x="408242" y="113824"/>
                      <a:pt x="436721" y="113824"/>
                    </a:cubicBezTo>
                    <a:cubicBezTo>
                      <a:pt x="472916" y="113824"/>
                      <a:pt x="502730" y="130112"/>
                      <a:pt x="519494" y="156781"/>
                    </a:cubicBezTo>
                    <a:cubicBezTo>
                      <a:pt x="538925" y="124968"/>
                      <a:pt x="571786" y="113824"/>
                      <a:pt x="604647" y="113824"/>
                    </a:cubicBezTo>
                    <a:cubicBezTo>
                      <a:pt x="663607" y="113824"/>
                      <a:pt x="703421" y="153353"/>
                      <a:pt x="703421" y="211550"/>
                    </a:cubicBezTo>
                    <a:close/>
                    <a:moveTo>
                      <a:pt x="992886" y="371189"/>
                    </a:moveTo>
                    <a:lnTo>
                      <a:pt x="926878" y="371189"/>
                    </a:lnTo>
                    <a:lnTo>
                      <a:pt x="926878" y="343471"/>
                    </a:lnTo>
                    <a:cubicBezTo>
                      <a:pt x="910590" y="363665"/>
                      <a:pt x="886301" y="377666"/>
                      <a:pt x="851821" y="377666"/>
                    </a:cubicBezTo>
                    <a:cubicBezTo>
                      <a:pt x="782765" y="377666"/>
                      <a:pt x="730472" y="320992"/>
                      <a:pt x="730472" y="245745"/>
                    </a:cubicBezTo>
                    <a:cubicBezTo>
                      <a:pt x="730472" y="170498"/>
                      <a:pt x="782765" y="113824"/>
                      <a:pt x="851821" y="113824"/>
                    </a:cubicBezTo>
                    <a:cubicBezTo>
                      <a:pt x="886206" y="113824"/>
                      <a:pt x="910304" y="127826"/>
                      <a:pt x="926878" y="148209"/>
                    </a:cubicBezTo>
                    <a:lnTo>
                      <a:pt x="926878" y="120491"/>
                    </a:lnTo>
                    <a:lnTo>
                      <a:pt x="992886" y="120491"/>
                    </a:lnTo>
                    <a:lnTo>
                      <a:pt x="992886" y="371189"/>
                    </a:lnTo>
                    <a:close/>
                    <a:moveTo>
                      <a:pt x="799624" y="245745"/>
                    </a:moveTo>
                    <a:cubicBezTo>
                      <a:pt x="799624" y="284036"/>
                      <a:pt x="824675" y="314801"/>
                      <a:pt x="864299" y="314801"/>
                    </a:cubicBezTo>
                    <a:cubicBezTo>
                      <a:pt x="902875" y="314801"/>
                      <a:pt x="928973" y="285274"/>
                      <a:pt x="928973" y="245745"/>
                    </a:cubicBezTo>
                    <a:cubicBezTo>
                      <a:pt x="928973" y="206216"/>
                      <a:pt x="902875" y="176689"/>
                      <a:pt x="864299" y="176689"/>
                    </a:cubicBezTo>
                    <a:cubicBezTo>
                      <a:pt x="824770" y="176689"/>
                      <a:pt x="799624" y="207454"/>
                      <a:pt x="799624" y="245745"/>
                    </a:cubicBezTo>
                    <a:close/>
                    <a:moveTo>
                      <a:pt x="1243584" y="169926"/>
                    </a:moveTo>
                    <a:lnTo>
                      <a:pt x="1119950" y="310896"/>
                    </a:lnTo>
                    <a:lnTo>
                      <a:pt x="1246442" y="310896"/>
                    </a:lnTo>
                    <a:lnTo>
                      <a:pt x="1246442" y="371189"/>
                    </a:lnTo>
                    <a:lnTo>
                      <a:pt x="1027081" y="371189"/>
                    </a:lnTo>
                    <a:lnTo>
                      <a:pt x="1027081" y="322517"/>
                    </a:lnTo>
                    <a:lnTo>
                      <a:pt x="1153573" y="180499"/>
                    </a:lnTo>
                    <a:lnTo>
                      <a:pt x="1031462" y="180499"/>
                    </a:lnTo>
                    <a:lnTo>
                      <a:pt x="1031462" y="120491"/>
                    </a:lnTo>
                    <a:lnTo>
                      <a:pt x="1243584" y="120491"/>
                    </a:lnTo>
                    <a:lnTo>
                      <a:pt x="1243584" y="169926"/>
                    </a:lnTo>
                    <a:close/>
                    <a:moveTo>
                      <a:pt x="1357122" y="43434"/>
                    </a:moveTo>
                    <a:cubicBezTo>
                      <a:pt x="1357122" y="67723"/>
                      <a:pt x="1338263" y="86392"/>
                      <a:pt x="1313878" y="86392"/>
                    </a:cubicBezTo>
                    <a:cubicBezTo>
                      <a:pt x="1289590" y="86392"/>
                      <a:pt x="1270921" y="67723"/>
                      <a:pt x="1270921" y="43434"/>
                    </a:cubicBezTo>
                    <a:cubicBezTo>
                      <a:pt x="1270921" y="19145"/>
                      <a:pt x="1289590" y="0"/>
                      <a:pt x="1313878" y="0"/>
                    </a:cubicBezTo>
                    <a:cubicBezTo>
                      <a:pt x="1338263" y="0"/>
                      <a:pt x="1357122" y="19145"/>
                      <a:pt x="1357122" y="43434"/>
                    </a:cubicBezTo>
                    <a:close/>
                    <a:moveTo>
                      <a:pt x="1348073" y="371189"/>
                    </a:moveTo>
                    <a:lnTo>
                      <a:pt x="1280541" y="371189"/>
                    </a:lnTo>
                    <a:lnTo>
                      <a:pt x="1280541" y="120491"/>
                    </a:lnTo>
                    <a:lnTo>
                      <a:pt x="1348073" y="120491"/>
                    </a:lnTo>
                    <a:lnTo>
                      <a:pt x="1348073" y="371189"/>
                    </a:lnTo>
                    <a:close/>
                    <a:moveTo>
                      <a:pt x="1619917" y="211550"/>
                    </a:moveTo>
                    <a:lnTo>
                      <a:pt x="1619917" y="371189"/>
                    </a:lnTo>
                    <a:lnTo>
                      <a:pt x="1552385" y="371189"/>
                    </a:lnTo>
                    <a:lnTo>
                      <a:pt x="1552385" y="233267"/>
                    </a:lnTo>
                    <a:cubicBezTo>
                      <a:pt x="1552385" y="197072"/>
                      <a:pt x="1534287" y="177165"/>
                      <a:pt x="1503521" y="177165"/>
                    </a:cubicBezTo>
                    <a:cubicBezTo>
                      <a:pt x="1474565" y="177165"/>
                      <a:pt x="1450467" y="196025"/>
                      <a:pt x="1450467" y="233839"/>
                    </a:cubicBezTo>
                    <a:lnTo>
                      <a:pt x="1450467" y="371189"/>
                    </a:lnTo>
                    <a:lnTo>
                      <a:pt x="1382935" y="371189"/>
                    </a:lnTo>
                    <a:lnTo>
                      <a:pt x="1382935" y="120491"/>
                    </a:lnTo>
                    <a:lnTo>
                      <a:pt x="1448657" y="120491"/>
                    </a:lnTo>
                    <a:lnTo>
                      <a:pt x="1448657" y="150019"/>
                    </a:lnTo>
                    <a:cubicBezTo>
                      <a:pt x="1466469" y="123349"/>
                      <a:pt x="1493901" y="113824"/>
                      <a:pt x="1522381" y="113824"/>
                    </a:cubicBezTo>
                    <a:cubicBezTo>
                      <a:pt x="1579340" y="113824"/>
                      <a:pt x="1619917" y="153353"/>
                      <a:pt x="1619917" y="211550"/>
                    </a:cubicBezTo>
                    <a:close/>
                    <a:moveTo>
                      <a:pt x="1840040" y="148495"/>
                    </a:moveTo>
                    <a:lnTo>
                      <a:pt x="1840040" y="120587"/>
                    </a:lnTo>
                    <a:lnTo>
                      <a:pt x="1906238" y="120587"/>
                    </a:lnTo>
                    <a:lnTo>
                      <a:pt x="1906238" y="350520"/>
                    </a:lnTo>
                    <a:cubicBezTo>
                      <a:pt x="1906238" y="431006"/>
                      <a:pt x="1853756" y="479584"/>
                      <a:pt x="1770983" y="479584"/>
                    </a:cubicBezTo>
                    <a:cubicBezTo>
                      <a:pt x="1731359" y="479584"/>
                      <a:pt x="1689544" y="469202"/>
                      <a:pt x="1661351" y="449294"/>
                    </a:cubicBezTo>
                    <a:lnTo>
                      <a:pt x="1685449" y="394240"/>
                    </a:lnTo>
                    <a:cubicBezTo>
                      <a:pt x="1710500" y="410813"/>
                      <a:pt x="1738217" y="419862"/>
                      <a:pt x="1768221" y="419862"/>
                    </a:cubicBezTo>
                    <a:cubicBezTo>
                      <a:pt x="1810131" y="419862"/>
                      <a:pt x="1839659" y="396621"/>
                      <a:pt x="1839659" y="353378"/>
                    </a:cubicBezTo>
                    <a:lnTo>
                      <a:pt x="1839659" y="335756"/>
                    </a:lnTo>
                    <a:cubicBezTo>
                      <a:pt x="1822609" y="356711"/>
                      <a:pt x="1797272" y="369665"/>
                      <a:pt x="1762601" y="369665"/>
                    </a:cubicBezTo>
                    <a:cubicBezTo>
                      <a:pt x="1701546" y="369665"/>
                      <a:pt x="1647253" y="318707"/>
                      <a:pt x="1647253" y="241840"/>
                    </a:cubicBezTo>
                    <a:cubicBezTo>
                      <a:pt x="1647253" y="164783"/>
                      <a:pt x="1701546" y="113824"/>
                      <a:pt x="1762601" y="113824"/>
                    </a:cubicBezTo>
                    <a:cubicBezTo>
                      <a:pt x="1797368" y="113824"/>
                      <a:pt x="1822990" y="127254"/>
                      <a:pt x="1840040" y="148495"/>
                    </a:cubicBezTo>
                    <a:close/>
                    <a:moveTo>
                      <a:pt x="1716405" y="241840"/>
                    </a:moveTo>
                    <a:cubicBezTo>
                      <a:pt x="1716405" y="278035"/>
                      <a:pt x="1740980" y="307562"/>
                      <a:pt x="1779556" y="307562"/>
                    </a:cubicBezTo>
                    <a:cubicBezTo>
                      <a:pt x="1817084" y="307562"/>
                      <a:pt x="1842421" y="279083"/>
                      <a:pt x="1842421" y="241840"/>
                    </a:cubicBezTo>
                    <a:cubicBezTo>
                      <a:pt x="1842421" y="204311"/>
                      <a:pt x="1817084" y="175831"/>
                      <a:pt x="1779556" y="175831"/>
                    </a:cubicBezTo>
                    <a:cubicBezTo>
                      <a:pt x="1740980" y="175927"/>
                      <a:pt x="1716405" y="205359"/>
                      <a:pt x="1716405" y="2418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278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521" y="1524000"/>
            <a:ext cx="11091672" cy="1518364"/>
          </a:xfrm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90054A53-90B1-43DC-9E2C-9FDE8D8C3AB8}"/>
              </a:ext>
            </a:extLst>
          </p:cNvPr>
          <p:cNvSpPr txBox="1">
            <a:spLocks/>
          </p:cNvSpPr>
          <p:nvPr userDrawn="1"/>
        </p:nvSpPr>
        <p:spPr>
          <a:xfrm>
            <a:off x="548640" y="6342623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C81157-9992-4BD3-B8A9-14B1E5882052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FA4D40F8-F6A1-455F-9006-4A66CF84296E}"/>
              </a:ext>
            </a:extLst>
          </p:cNvPr>
          <p:cNvGrpSpPr/>
          <p:nvPr userDrawn="1"/>
        </p:nvGrpSpPr>
        <p:grpSpPr>
          <a:xfrm>
            <a:off x="6096000" y="2982794"/>
            <a:ext cx="6096000" cy="3875207"/>
            <a:chOff x="7025058" y="2982796"/>
            <a:chExt cx="5166941" cy="387520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5A4B7F3-D495-47E1-9410-E04737CD2F94}"/>
                </a:ext>
              </a:extLst>
            </p:cNvPr>
            <p:cNvSpPr/>
            <p:nvPr userDrawn="1"/>
          </p:nvSpPr>
          <p:spPr>
            <a:xfrm>
              <a:off x="7025058" y="2982797"/>
              <a:ext cx="5166941" cy="3875204"/>
            </a:xfrm>
            <a:prstGeom prst="rect">
              <a:avLst/>
            </a:prstGeom>
            <a:gradFill>
              <a:gsLst>
                <a:gs pos="23000">
                  <a:schemeClr val="tx2"/>
                </a:gs>
                <a:gs pos="46000">
                  <a:schemeClr val="tx2">
                    <a:alpha val="7800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35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4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1BF00B-2BB9-41B6-A4E8-622BFADCC761}"/>
                </a:ext>
              </a:extLst>
            </p:cNvPr>
            <p:cNvSpPr/>
            <p:nvPr userDrawn="1"/>
          </p:nvSpPr>
          <p:spPr>
            <a:xfrm rot="5400000">
              <a:off x="9043378" y="3709382"/>
              <a:ext cx="1130297" cy="5166938"/>
            </a:xfrm>
            <a:prstGeom prst="rect">
              <a:avLst/>
            </a:prstGeom>
            <a:gradFill>
              <a:gsLst>
                <a:gs pos="7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35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4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DB44BC-EC36-4AE9-9023-4CDF836D97C6}"/>
                </a:ext>
              </a:extLst>
            </p:cNvPr>
            <p:cNvSpPr/>
            <p:nvPr/>
          </p:nvSpPr>
          <p:spPr>
            <a:xfrm rot="16200000">
              <a:off x="9151053" y="856801"/>
              <a:ext cx="914948" cy="516693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35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4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7223E33-2C6D-4043-8BD1-3BE5894D6033}"/>
              </a:ext>
            </a:extLst>
          </p:cNvPr>
          <p:cNvSpPr/>
          <p:nvPr/>
        </p:nvSpPr>
        <p:spPr>
          <a:xfrm>
            <a:off x="10409131" y="1512501"/>
            <a:ext cx="113449" cy="160599"/>
          </a:xfrm>
          <a:custGeom>
            <a:avLst/>
            <a:gdLst>
              <a:gd name="connsiteX0" fmla="*/ 0 w 113449"/>
              <a:gd name="connsiteY0" fmla="*/ 56982 h 160599"/>
              <a:gd name="connsiteX1" fmla="*/ 81278 w 113449"/>
              <a:gd name="connsiteY1" fmla="*/ 0 h 160599"/>
              <a:gd name="connsiteX2" fmla="*/ 113449 w 113449"/>
              <a:gd name="connsiteY2" fmla="*/ 89926 h 160599"/>
              <a:gd name="connsiteX3" fmla="*/ 36032 w 113449"/>
              <a:gd name="connsiteY3" fmla="*/ 160600 h 160599"/>
              <a:gd name="connsiteX4" fmla="*/ 36135 w 113449"/>
              <a:gd name="connsiteY4" fmla="*/ 95742 h 160599"/>
              <a:gd name="connsiteX5" fmla="*/ 0 w 113449"/>
              <a:gd name="connsiteY5" fmla="*/ 56982 h 16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449" h="160599">
                <a:moveTo>
                  <a:pt x="0" y="56982"/>
                </a:moveTo>
                <a:cubicBezTo>
                  <a:pt x="45503" y="66453"/>
                  <a:pt x="70983" y="32738"/>
                  <a:pt x="81278" y="0"/>
                </a:cubicBezTo>
                <a:cubicBezTo>
                  <a:pt x="74741" y="31399"/>
                  <a:pt x="61100" y="67380"/>
                  <a:pt x="113449" y="89926"/>
                </a:cubicBezTo>
                <a:cubicBezTo>
                  <a:pt x="56467" y="89771"/>
                  <a:pt x="57548" y="107478"/>
                  <a:pt x="36032" y="160600"/>
                </a:cubicBezTo>
                <a:cubicBezTo>
                  <a:pt x="38348" y="128480"/>
                  <a:pt x="39224" y="114324"/>
                  <a:pt x="36135" y="95742"/>
                </a:cubicBezTo>
                <a:cubicBezTo>
                  <a:pt x="32995" y="76903"/>
                  <a:pt x="16987" y="65939"/>
                  <a:pt x="0" y="56982"/>
                </a:cubicBezTo>
                <a:close/>
              </a:path>
            </a:pathLst>
          </a:custGeom>
          <a:noFill/>
          <a:ln w="15092" cap="rnd">
            <a:solidFill>
              <a:schemeClr val="bg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B5CC7A-C5EA-4AA5-9131-E0CA8F8282E4}"/>
              </a:ext>
            </a:extLst>
          </p:cNvPr>
          <p:cNvSpPr/>
          <p:nvPr/>
        </p:nvSpPr>
        <p:spPr>
          <a:xfrm>
            <a:off x="8515988" y="90807"/>
            <a:ext cx="321279" cy="245393"/>
          </a:xfrm>
          <a:custGeom>
            <a:avLst/>
            <a:gdLst>
              <a:gd name="connsiteX0" fmla="*/ 65291 w 321279"/>
              <a:gd name="connsiteY0" fmla="*/ 49029 h 245393"/>
              <a:gd name="connsiteX1" fmla="*/ 61173 w 321279"/>
              <a:gd name="connsiteY1" fmla="*/ 44190 h 245393"/>
              <a:gd name="connsiteX2" fmla="*/ 57879 w 321279"/>
              <a:gd name="connsiteY2" fmla="*/ 40639 h 245393"/>
              <a:gd name="connsiteX3" fmla="*/ 70387 w 321279"/>
              <a:gd name="connsiteY3" fmla="*/ 695 h 245393"/>
              <a:gd name="connsiteX4" fmla="*/ 75843 w 321279"/>
              <a:gd name="connsiteY4" fmla="*/ 26 h 245393"/>
              <a:gd name="connsiteX5" fmla="*/ 81711 w 321279"/>
              <a:gd name="connsiteY5" fmla="*/ 5070 h 245393"/>
              <a:gd name="connsiteX6" fmla="*/ 78829 w 321279"/>
              <a:gd name="connsiteY6" fmla="*/ 12328 h 245393"/>
              <a:gd name="connsiteX7" fmla="*/ 74402 w 321279"/>
              <a:gd name="connsiteY7" fmla="*/ 14284 h 245393"/>
              <a:gd name="connsiteX8" fmla="*/ 68585 w 321279"/>
              <a:gd name="connsiteY8" fmla="*/ 17887 h 245393"/>
              <a:gd name="connsiteX9" fmla="*/ 67196 w 321279"/>
              <a:gd name="connsiteY9" fmla="*/ 29160 h 245393"/>
              <a:gd name="connsiteX10" fmla="*/ 85057 w 321279"/>
              <a:gd name="connsiteY10" fmla="*/ 44190 h 245393"/>
              <a:gd name="connsiteX11" fmla="*/ 91131 w 321279"/>
              <a:gd name="connsiteY11" fmla="*/ 44345 h 245393"/>
              <a:gd name="connsiteX12" fmla="*/ 133391 w 321279"/>
              <a:gd name="connsiteY12" fmla="*/ 43315 h 245393"/>
              <a:gd name="connsiteX13" fmla="*/ 150378 w 321279"/>
              <a:gd name="connsiteY13" fmla="*/ 46507 h 245393"/>
              <a:gd name="connsiteX14" fmla="*/ 159386 w 321279"/>
              <a:gd name="connsiteY14" fmla="*/ 53662 h 245393"/>
              <a:gd name="connsiteX15" fmla="*/ 156709 w 321279"/>
              <a:gd name="connsiteY15" fmla="*/ 67199 h 245393"/>
              <a:gd name="connsiteX16" fmla="*/ 147341 w 321279"/>
              <a:gd name="connsiteY16" fmla="*/ 71317 h 245393"/>
              <a:gd name="connsiteX17" fmla="*/ 130097 w 321279"/>
              <a:gd name="connsiteY17" fmla="*/ 72141 h 245393"/>
              <a:gd name="connsiteX18" fmla="*/ 88506 w 321279"/>
              <a:gd name="connsiteY18" fmla="*/ 62052 h 245393"/>
              <a:gd name="connsiteX19" fmla="*/ 77748 w 321279"/>
              <a:gd name="connsiteY19" fmla="*/ 60971 h 245393"/>
              <a:gd name="connsiteX20" fmla="*/ 40738 w 321279"/>
              <a:gd name="connsiteY20" fmla="*/ 74509 h 245393"/>
              <a:gd name="connsiteX21" fmla="*/ 17265 w 321279"/>
              <a:gd name="connsiteY21" fmla="*/ 98393 h 245393"/>
              <a:gd name="connsiteX22" fmla="*/ 16493 w 321279"/>
              <a:gd name="connsiteY22" fmla="*/ 120424 h 245393"/>
              <a:gd name="connsiteX23" fmla="*/ 27149 w 321279"/>
              <a:gd name="connsiteY23" fmla="*/ 134785 h 245393"/>
              <a:gd name="connsiteX24" fmla="*/ 74042 w 321279"/>
              <a:gd name="connsiteY24" fmla="*/ 162633 h 245393"/>
              <a:gd name="connsiteX25" fmla="*/ 178123 w 321279"/>
              <a:gd name="connsiteY25" fmla="*/ 188421 h 245393"/>
              <a:gd name="connsiteX26" fmla="*/ 279578 w 321279"/>
              <a:gd name="connsiteY26" fmla="*/ 199076 h 245393"/>
              <a:gd name="connsiteX27" fmla="*/ 285344 w 321279"/>
              <a:gd name="connsiteY27" fmla="*/ 198098 h 245393"/>
              <a:gd name="connsiteX28" fmla="*/ 279784 w 321279"/>
              <a:gd name="connsiteY28" fmla="*/ 193569 h 245393"/>
              <a:gd name="connsiteX29" fmla="*/ 273968 w 321279"/>
              <a:gd name="connsiteY29" fmla="*/ 187701 h 245393"/>
              <a:gd name="connsiteX30" fmla="*/ 274688 w 321279"/>
              <a:gd name="connsiteY30" fmla="*/ 178899 h 245393"/>
              <a:gd name="connsiteX31" fmla="*/ 283027 w 321279"/>
              <a:gd name="connsiteY31" fmla="*/ 177921 h 245393"/>
              <a:gd name="connsiteX32" fmla="*/ 285292 w 321279"/>
              <a:gd name="connsiteY32" fmla="*/ 179516 h 245393"/>
              <a:gd name="connsiteX33" fmla="*/ 314529 w 321279"/>
              <a:gd name="connsiteY33" fmla="*/ 201856 h 245393"/>
              <a:gd name="connsiteX34" fmla="*/ 317721 w 321279"/>
              <a:gd name="connsiteY34" fmla="*/ 204533 h 245393"/>
              <a:gd name="connsiteX35" fmla="*/ 317618 w 321279"/>
              <a:gd name="connsiteY35" fmla="*/ 220644 h 245393"/>
              <a:gd name="connsiteX36" fmla="*/ 307735 w 321279"/>
              <a:gd name="connsiteY36" fmla="*/ 229395 h 245393"/>
              <a:gd name="connsiteX37" fmla="*/ 291263 w 321279"/>
              <a:gd name="connsiteY37" fmla="*/ 243190 h 245393"/>
              <a:gd name="connsiteX38" fmla="*/ 281792 w 321279"/>
              <a:gd name="connsiteY38" fmla="*/ 243859 h 245393"/>
              <a:gd name="connsiteX39" fmla="*/ 280762 w 321279"/>
              <a:gd name="connsiteY39" fmla="*/ 234388 h 245393"/>
              <a:gd name="connsiteX40" fmla="*/ 286373 w 321279"/>
              <a:gd name="connsiteY40" fmla="*/ 228314 h 245393"/>
              <a:gd name="connsiteX41" fmla="*/ 299808 w 321279"/>
              <a:gd name="connsiteY41" fmla="*/ 217401 h 245393"/>
              <a:gd name="connsiteX42" fmla="*/ 295021 w 321279"/>
              <a:gd name="connsiteY42" fmla="*/ 215085 h 245393"/>
              <a:gd name="connsiteX43" fmla="*/ 245297 w 321279"/>
              <a:gd name="connsiteY43" fmla="*/ 210143 h 245393"/>
              <a:gd name="connsiteX44" fmla="*/ 160518 w 321279"/>
              <a:gd name="connsiteY44" fmla="*/ 200260 h 245393"/>
              <a:gd name="connsiteX45" fmla="*/ 59320 w 321279"/>
              <a:gd name="connsiteY45" fmla="*/ 171847 h 245393"/>
              <a:gd name="connsiteX46" fmla="*/ 14434 w 321279"/>
              <a:gd name="connsiteY46" fmla="*/ 142197 h 245393"/>
              <a:gd name="connsiteX47" fmla="*/ 5787 w 321279"/>
              <a:gd name="connsiteY47" fmla="*/ 130564 h 245393"/>
              <a:gd name="connsiteX48" fmla="*/ 6507 w 321279"/>
              <a:gd name="connsiteY48" fmla="*/ 88407 h 245393"/>
              <a:gd name="connsiteX49" fmla="*/ 31833 w 321279"/>
              <a:gd name="connsiteY49" fmla="*/ 63287 h 245393"/>
              <a:gd name="connsiteX50" fmla="*/ 57776 w 321279"/>
              <a:gd name="connsiteY50" fmla="*/ 51706 h 245393"/>
              <a:gd name="connsiteX51" fmla="*/ 65291 w 321279"/>
              <a:gd name="connsiteY51" fmla="*/ 49029 h 24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21279" h="245393">
                <a:moveTo>
                  <a:pt x="65291" y="49029"/>
                </a:moveTo>
                <a:cubicBezTo>
                  <a:pt x="63541" y="46970"/>
                  <a:pt x="62357" y="45580"/>
                  <a:pt x="61173" y="44190"/>
                </a:cubicBezTo>
                <a:cubicBezTo>
                  <a:pt x="60092" y="43007"/>
                  <a:pt x="58960" y="41874"/>
                  <a:pt x="57879" y="40639"/>
                </a:cubicBezTo>
                <a:cubicBezTo>
                  <a:pt x="45679" y="26329"/>
                  <a:pt x="50621" y="7026"/>
                  <a:pt x="70387" y="695"/>
                </a:cubicBezTo>
                <a:cubicBezTo>
                  <a:pt x="72086" y="128"/>
                  <a:pt x="74042" y="-77"/>
                  <a:pt x="75843" y="26"/>
                </a:cubicBezTo>
                <a:cubicBezTo>
                  <a:pt x="78983" y="231"/>
                  <a:pt x="81042" y="2187"/>
                  <a:pt x="81711" y="5070"/>
                </a:cubicBezTo>
                <a:cubicBezTo>
                  <a:pt x="82380" y="7850"/>
                  <a:pt x="81351" y="10732"/>
                  <a:pt x="78829" y="12328"/>
                </a:cubicBezTo>
                <a:cubicBezTo>
                  <a:pt x="77490" y="13151"/>
                  <a:pt x="75843" y="13563"/>
                  <a:pt x="74402" y="14284"/>
                </a:cubicBezTo>
                <a:cubicBezTo>
                  <a:pt x="72394" y="15365"/>
                  <a:pt x="70181" y="16343"/>
                  <a:pt x="68585" y="17887"/>
                </a:cubicBezTo>
                <a:cubicBezTo>
                  <a:pt x="65034" y="21233"/>
                  <a:pt x="64519" y="25042"/>
                  <a:pt x="67196" y="29160"/>
                </a:cubicBezTo>
                <a:cubicBezTo>
                  <a:pt x="71622" y="35903"/>
                  <a:pt x="77954" y="40587"/>
                  <a:pt x="85057" y="44190"/>
                </a:cubicBezTo>
                <a:cubicBezTo>
                  <a:pt x="86704" y="45014"/>
                  <a:pt x="89124" y="44551"/>
                  <a:pt x="91131" y="44345"/>
                </a:cubicBezTo>
                <a:cubicBezTo>
                  <a:pt x="105184" y="42852"/>
                  <a:pt x="119288" y="42183"/>
                  <a:pt x="133391" y="43315"/>
                </a:cubicBezTo>
                <a:cubicBezTo>
                  <a:pt x="139105" y="43779"/>
                  <a:pt x="144767" y="45117"/>
                  <a:pt x="150378" y="46507"/>
                </a:cubicBezTo>
                <a:cubicBezTo>
                  <a:pt x="154290" y="47485"/>
                  <a:pt x="157378" y="50058"/>
                  <a:pt x="159386" y="53662"/>
                </a:cubicBezTo>
                <a:cubicBezTo>
                  <a:pt x="162114" y="58500"/>
                  <a:pt x="161291" y="64008"/>
                  <a:pt x="156709" y="67199"/>
                </a:cubicBezTo>
                <a:cubicBezTo>
                  <a:pt x="153930" y="69104"/>
                  <a:pt x="150635" y="70854"/>
                  <a:pt x="147341" y="71317"/>
                </a:cubicBezTo>
                <a:cubicBezTo>
                  <a:pt x="141679" y="72141"/>
                  <a:pt x="135811" y="72553"/>
                  <a:pt x="130097" y="72141"/>
                </a:cubicBezTo>
                <a:cubicBezTo>
                  <a:pt x="115736" y="71009"/>
                  <a:pt x="101786" y="67611"/>
                  <a:pt x="88506" y="62052"/>
                </a:cubicBezTo>
                <a:cubicBezTo>
                  <a:pt x="84903" y="60559"/>
                  <a:pt x="81557" y="60096"/>
                  <a:pt x="77748" y="60971"/>
                </a:cubicBezTo>
                <a:cubicBezTo>
                  <a:pt x="64828" y="63905"/>
                  <a:pt x="52319" y="67920"/>
                  <a:pt x="40738" y="74509"/>
                </a:cubicBezTo>
                <a:cubicBezTo>
                  <a:pt x="30649" y="80222"/>
                  <a:pt x="22567" y="87892"/>
                  <a:pt x="17265" y="98393"/>
                </a:cubicBezTo>
                <a:cubicBezTo>
                  <a:pt x="13559" y="105702"/>
                  <a:pt x="13199" y="112960"/>
                  <a:pt x="16493" y="120424"/>
                </a:cubicBezTo>
                <a:cubicBezTo>
                  <a:pt x="18964" y="126034"/>
                  <a:pt x="22464" y="130822"/>
                  <a:pt x="27149" y="134785"/>
                </a:cubicBezTo>
                <a:cubicBezTo>
                  <a:pt x="41201" y="146676"/>
                  <a:pt x="56746" y="156198"/>
                  <a:pt x="74042" y="162633"/>
                </a:cubicBezTo>
                <a:cubicBezTo>
                  <a:pt x="107757" y="175192"/>
                  <a:pt x="142297" y="184509"/>
                  <a:pt x="178123" y="188421"/>
                </a:cubicBezTo>
                <a:cubicBezTo>
                  <a:pt x="211890" y="192127"/>
                  <a:pt x="245760" y="195525"/>
                  <a:pt x="279578" y="199076"/>
                </a:cubicBezTo>
                <a:cubicBezTo>
                  <a:pt x="281329" y="199231"/>
                  <a:pt x="283079" y="199128"/>
                  <a:pt x="285344" y="198098"/>
                </a:cubicBezTo>
                <a:cubicBezTo>
                  <a:pt x="283490" y="196606"/>
                  <a:pt x="281534" y="195164"/>
                  <a:pt x="279784" y="193569"/>
                </a:cubicBezTo>
                <a:cubicBezTo>
                  <a:pt x="277725" y="191716"/>
                  <a:pt x="275563" y="189914"/>
                  <a:pt x="273968" y="187701"/>
                </a:cubicBezTo>
                <a:cubicBezTo>
                  <a:pt x="271754" y="184612"/>
                  <a:pt x="272218" y="181318"/>
                  <a:pt x="274688" y="178899"/>
                </a:cubicBezTo>
                <a:cubicBezTo>
                  <a:pt x="276850" y="176788"/>
                  <a:pt x="279990" y="176376"/>
                  <a:pt x="283027" y="177921"/>
                </a:cubicBezTo>
                <a:cubicBezTo>
                  <a:pt x="283851" y="178332"/>
                  <a:pt x="284520" y="178950"/>
                  <a:pt x="285292" y="179516"/>
                </a:cubicBezTo>
                <a:cubicBezTo>
                  <a:pt x="295021" y="186980"/>
                  <a:pt x="304749" y="194392"/>
                  <a:pt x="314529" y="201856"/>
                </a:cubicBezTo>
                <a:cubicBezTo>
                  <a:pt x="315610" y="202680"/>
                  <a:pt x="316794" y="203503"/>
                  <a:pt x="317721" y="204533"/>
                </a:cubicBezTo>
                <a:cubicBezTo>
                  <a:pt x="322457" y="209577"/>
                  <a:pt x="322508" y="215651"/>
                  <a:pt x="317618" y="220644"/>
                </a:cubicBezTo>
                <a:cubicBezTo>
                  <a:pt x="314529" y="223784"/>
                  <a:pt x="311081" y="226564"/>
                  <a:pt x="307735" y="229395"/>
                </a:cubicBezTo>
                <a:cubicBezTo>
                  <a:pt x="302279" y="234027"/>
                  <a:pt x="296771" y="238609"/>
                  <a:pt x="291263" y="243190"/>
                </a:cubicBezTo>
                <a:cubicBezTo>
                  <a:pt x="288020" y="245867"/>
                  <a:pt x="284468" y="246124"/>
                  <a:pt x="281792" y="243859"/>
                </a:cubicBezTo>
                <a:cubicBezTo>
                  <a:pt x="279167" y="241594"/>
                  <a:pt x="278549" y="237734"/>
                  <a:pt x="280762" y="234388"/>
                </a:cubicBezTo>
                <a:cubicBezTo>
                  <a:pt x="282255" y="232123"/>
                  <a:pt x="284263" y="230115"/>
                  <a:pt x="286373" y="228314"/>
                </a:cubicBezTo>
                <a:cubicBezTo>
                  <a:pt x="290748" y="224556"/>
                  <a:pt x="295278" y="221056"/>
                  <a:pt x="299808" y="217401"/>
                </a:cubicBezTo>
                <a:cubicBezTo>
                  <a:pt x="298881" y="214725"/>
                  <a:pt x="296668" y="215239"/>
                  <a:pt x="295021" y="215085"/>
                </a:cubicBezTo>
                <a:cubicBezTo>
                  <a:pt x="278446" y="213386"/>
                  <a:pt x="261871" y="211996"/>
                  <a:pt x="245297" y="210143"/>
                </a:cubicBezTo>
                <a:cubicBezTo>
                  <a:pt x="217037" y="207004"/>
                  <a:pt x="188726" y="204224"/>
                  <a:pt x="160518" y="200260"/>
                </a:cubicBezTo>
                <a:cubicBezTo>
                  <a:pt x="125567" y="195370"/>
                  <a:pt x="91800" y="185642"/>
                  <a:pt x="59320" y="171847"/>
                </a:cubicBezTo>
                <a:cubicBezTo>
                  <a:pt x="42642" y="164743"/>
                  <a:pt x="27251" y="155220"/>
                  <a:pt x="14434" y="142197"/>
                </a:cubicBezTo>
                <a:cubicBezTo>
                  <a:pt x="11089" y="138800"/>
                  <a:pt x="8155" y="134734"/>
                  <a:pt x="5787" y="130564"/>
                </a:cubicBezTo>
                <a:cubicBezTo>
                  <a:pt x="-2295" y="116460"/>
                  <a:pt x="-1780" y="102356"/>
                  <a:pt x="6507" y="88407"/>
                </a:cubicBezTo>
                <a:cubicBezTo>
                  <a:pt x="12787" y="77855"/>
                  <a:pt x="21280" y="69516"/>
                  <a:pt x="31833" y="63287"/>
                </a:cubicBezTo>
                <a:cubicBezTo>
                  <a:pt x="40017" y="58449"/>
                  <a:pt x="48716" y="54691"/>
                  <a:pt x="57776" y="51706"/>
                </a:cubicBezTo>
                <a:cubicBezTo>
                  <a:pt x="59886" y="50882"/>
                  <a:pt x="62048" y="50110"/>
                  <a:pt x="65291" y="4902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5146" cap="flat">
            <a:noFill/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grpSp>
        <p:nvGrpSpPr>
          <p:cNvPr id="13" name="Graphic 39">
            <a:extLst>
              <a:ext uri="{FF2B5EF4-FFF2-40B4-BE49-F238E27FC236}">
                <a16:creationId xmlns:a16="http://schemas.microsoft.com/office/drawing/2014/main" id="{D29A43BB-AB61-4D9D-9BDF-FDA12A642B20}"/>
              </a:ext>
            </a:extLst>
          </p:cNvPr>
          <p:cNvGrpSpPr/>
          <p:nvPr/>
        </p:nvGrpSpPr>
        <p:grpSpPr>
          <a:xfrm>
            <a:off x="10878255" y="1722512"/>
            <a:ext cx="415178" cy="301689"/>
            <a:chOff x="10878255" y="1722512"/>
            <a:chExt cx="415178" cy="301689"/>
          </a:xfrm>
          <a:noFill/>
        </p:grpSpPr>
        <p:grpSp>
          <p:nvGrpSpPr>
            <p:cNvPr id="14" name="Graphic 39">
              <a:extLst>
                <a:ext uri="{FF2B5EF4-FFF2-40B4-BE49-F238E27FC236}">
                  <a16:creationId xmlns:a16="http://schemas.microsoft.com/office/drawing/2014/main" id="{1CB29429-BE3B-4FD0-A34A-E0482466697B}"/>
                </a:ext>
              </a:extLst>
            </p:cNvPr>
            <p:cNvGrpSpPr/>
            <p:nvPr/>
          </p:nvGrpSpPr>
          <p:grpSpPr>
            <a:xfrm>
              <a:off x="10878255" y="1722512"/>
              <a:ext cx="415178" cy="301689"/>
              <a:chOff x="10878255" y="1722512"/>
              <a:chExt cx="415178" cy="301689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5AF2DF4-B97B-4564-93F1-8429484B0A8C}"/>
                  </a:ext>
                </a:extLst>
              </p:cNvPr>
              <p:cNvSpPr/>
              <p:nvPr/>
            </p:nvSpPr>
            <p:spPr>
              <a:xfrm>
                <a:off x="10878255" y="1756793"/>
                <a:ext cx="153173" cy="267408"/>
              </a:xfrm>
              <a:custGeom>
                <a:avLst/>
                <a:gdLst>
                  <a:gd name="connsiteX0" fmla="*/ 136573 w 153173"/>
                  <a:gd name="connsiteY0" fmla="*/ 45713 h 267408"/>
                  <a:gd name="connsiteX1" fmla="*/ 103012 w 153173"/>
                  <a:gd name="connsiteY1" fmla="*/ 1909 h 267408"/>
                  <a:gd name="connsiteX2" fmla="*/ 50714 w 153173"/>
                  <a:gd name="connsiteY2" fmla="*/ 19616 h 267408"/>
                  <a:gd name="connsiteX3" fmla="*/ 14785 w 153173"/>
                  <a:gd name="connsiteY3" fmla="*/ 246514 h 267408"/>
                  <a:gd name="connsiteX4" fmla="*/ 76451 w 153173"/>
                  <a:gd name="connsiteY4" fmla="*/ 260567 h 267408"/>
                  <a:gd name="connsiteX5" fmla="*/ 110321 w 153173"/>
                  <a:gd name="connsiteY5" fmla="*/ 216299 h 267408"/>
                  <a:gd name="connsiteX6" fmla="*/ 121955 w 153173"/>
                  <a:gd name="connsiteY6" fmla="*/ 166626 h 267408"/>
                  <a:gd name="connsiteX7" fmla="*/ 153148 w 153173"/>
                  <a:gd name="connsiteY7" fmla="*/ 141507 h 26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173" h="267408">
                    <a:moveTo>
                      <a:pt x="136573" y="45713"/>
                    </a:moveTo>
                    <a:cubicBezTo>
                      <a:pt x="135956" y="26102"/>
                      <a:pt x="121800" y="7622"/>
                      <a:pt x="103012" y="1909"/>
                    </a:cubicBezTo>
                    <a:cubicBezTo>
                      <a:pt x="84224" y="-3805"/>
                      <a:pt x="62193" y="3659"/>
                      <a:pt x="50714" y="19616"/>
                    </a:cubicBezTo>
                    <a:cubicBezTo>
                      <a:pt x="578" y="89569"/>
                      <a:pt x="-14349" y="165545"/>
                      <a:pt x="14785" y="246514"/>
                    </a:cubicBezTo>
                    <a:cubicBezTo>
                      <a:pt x="23021" y="269420"/>
                      <a:pt x="55244" y="272509"/>
                      <a:pt x="76451" y="260567"/>
                    </a:cubicBezTo>
                    <a:cubicBezTo>
                      <a:pt x="85151" y="255677"/>
                      <a:pt x="100335" y="245794"/>
                      <a:pt x="110321" y="216299"/>
                    </a:cubicBezTo>
                    <a:cubicBezTo>
                      <a:pt x="118094" y="193239"/>
                      <a:pt x="115572" y="188760"/>
                      <a:pt x="121955" y="166626"/>
                    </a:cubicBezTo>
                    <a:cubicBezTo>
                      <a:pt x="136985" y="170693"/>
                      <a:pt x="153920" y="157001"/>
                      <a:pt x="153148" y="141507"/>
                    </a:cubicBezTo>
                  </a:path>
                </a:pathLst>
              </a:custGeom>
              <a:grpFill/>
              <a:ln w="15092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L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44D11A-C843-43E2-9C4B-11B7032AB7FF}"/>
                  </a:ext>
                </a:extLst>
              </p:cNvPr>
              <p:cNvSpPr/>
              <p:nvPr/>
            </p:nvSpPr>
            <p:spPr>
              <a:xfrm>
                <a:off x="11016167" y="1722512"/>
                <a:ext cx="277267" cy="239003"/>
              </a:xfrm>
              <a:custGeom>
                <a:avLst/>
                <a:gdLst>
                  <a:gd name="connsiteX0" fmla="*/ 0 w 277267"/>
                  <a:gd name="connsiteY0" fmla="*/ 79583 h 239003"/>
                  <a:gd name="connsiteX1" fmla="*/ 92036 w 277267"/>
                  <a:gd name="connsiteY1" fmla="*/ 62390 h 239003"/>
                  <a:gd name="connsiteX2" fmla="*/ 106037 w 277267"/>
                  <a:gd name="connsiteY2" fmla="*/ 9835 h 239003"/>
                  <a:gd name="connsiteX3" fmla="*/ 161166 w 277267"/>
                  <a:gd name="connsiteY3" fmla="*/ 7519 h 239003"/>
                  <a:gd name="connsiteX4" fmla="*/ 276108 w 277267"/>
                  <a:gd name="connsiteY4" fmla="*/ 203687 h 239003"/>
                  <a:gd name="connsiteX5" fmla="*/ 223656 w 277267"/>
                  <a:gd name="connsiteY5" fmla="*/ 238998 h 239003"/>
                  <a:gd name="connsiteX6" fmla="*/ 176454 w 277267"/>
                  <a:gd name="connsiteY6" fmla="*/ 212489 h 239003"/>
                  <a:gd name="connsiteX7" fmla="*/ 144334 w 277267"/>
                  <a:gd name="connsiteY7" fmla="*/ 170949 h 239003"/>
                  <a:gd name="connsiteX8" fmla="*/ 105882 w 277267"/>
                  <a:gd name="connsiteY8" fmla="*/ 158802 h 239003"/>
                  <a:gd name="connsiteX9" fmla="*/ 15236 w 277267"/>
                  <a:gd name="connsiteY9" fmla="*/ 175479 h 239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267" h="239003">
                    <a:moveTo>
                      <a:pt x="0" y="79583"/>
                    </a:moveTo>
                    <a:cubicBezTo>
                      <a:pt x="30833" y="90341"/>
                      <a:pt x="67122" y="83546"/>
                      <a:pt x="92036" y="62390"/>
                    </a:cubicBezTo>
                    <a:cubicBezTo>
                      <a:pt x="84057" y="44271"/>
                      <a:pt x="90595" y="21983"/>
                      <a:pt x="106037" y="9835"/>
                    </a:cubicBezTo>
                    <a:cubicBezTo>
                      <a:pt x="121479" y="-2261"/>
                      <a:pt x="144849" y="-3394"/>
                      <a:pt x="161166" y="7519"/>
                    </a:cubicBezTo>
                    <a:cubicBezTo>
                      <a:pt x="230193" y="53743"/>
                      <a:pt x="286094" y="158081"/>
                      <a:pt x="276108" y="203687"/>
                    </a:cubicBezTo>
                    <a:cubicBezTo>
                      <a:pt x="271012" y="227005"/>
                      <a:pt x="238686" y="239307"/>
                      <a:pt x="223656" y="238998"/>
                    </a:cubicBezTo>
                    <a:cubicBezTo>
                      <a:pt x="207853" y="238689"/>
                      <a:pt x="192514" y="233542"/>
                      <a:pt x="176454" y="212489"/>
                    </a:cubicBezTo>
                    <a:cubicBezTo>
                      <a:pt x="158798" y="189274"/>
                      <a:pt x="158283" y="189326"/>
                      <a:pt x="144334" y="170949"/>
                    </a:cubicBezTo>
                    <a:cubicBezTo>
                      <a:pt x="131774" y="180112"/>
                      <a:pt x="111081" y="173523"/>
                      <a:pt x="105882" y="158802"/>
                    </a:cubicBezTo>
                    <a:cubicBezTo>
                      <a:pt x="79167" y="175428"/>
                      <a:pt x="46121" y="181502"/>
                      <a:pt x="15236" y="175479"/>
                    </a:cubicBezTo>
                  </a:path>
                </a:pathLst>
              </a:custGeom>
              <a:grpFill/>
              <a:ln w="15092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L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4A3A74B-13AD-406D-9755-3CB50FC67174}"/>
                </a:ext>
              </a:extLst>
            </p:cNvPr>
            <p:cNvSpPr/>
            <p:nvPr/>
          </p:nvSpPr>
          <p:spPr>
            <a:xfrm>
              <a:off x="10948453" y="1836446"/>
              <a:ext cx="67488" cy="68101"/>
            </a:xfrm>
            <a:custGeom>
              <a:avLst/>
              <a:gdLst>
                <a:gd name="connsiteX0" fmla="*/ 47485 w 67488"/>
                <a:gd name="connsiteY0" fmla="*/ 65355 h 68101"/>
                <a:gd name="connsiteX1" fmla="*/ 8570 w 67488"/>
                <a:gd name="connsiteY1" fmla="*/ 56964 h 68101"/>
                <a:gd name="connsiteX2" fmla="*/ 4246 w 67488"/>
                <a:gd name="connsiteY2" fmla="*/ 17072 h 68101"/>
                <a:gd name="connsiteX3" fmla="*/ 40484 w 67488"/>
                <a:gd name="connsiteY3" fmla="*/ 652 h 68101"/>
                <a:gd name="connsiteX4" fmla="*/ 67302 w 67488"/>
                <a:gd name="connsiteY4" fmla="*/ 30352 h 68101"/>
                <a:gd name="connsiteX5" fmla="*/ 47588 w 67488"/>
                <a:gd name="connsiteY5" fmla="*/ 65406 h 68101"/>
                <a:gd name="connsiteX6" fmla="*/ 47485 w 67488"/>
                <a:gd name="connsiteY6" fmla="*/ 65355 h 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488" h="68101">
                  <a:moveTo>
                    <a:pt x="47485" y="65355"/>
                  </a:moveTo>
                  <a:cubicBezTo>
                    <a:pt x="34565" y="71120"/>
                    <a:pt x="18093" y="67568"/>
                    <a:pt x="8570" y="56964"/>
                  </a:cubicBezTo>
                  <a:cubicBezTo>
                    <a:pt x="-953" y="46361"/>
                    <a:pt x="-2754" y="29477"/>
                    <a:pt x="4246" y="17072"/>
                  </a:cubicBezTo>
                  <a:cubicBezTo>
                    <a:pt x="11247" y="4667"/>
                    <a:pt x="26586" y="-2231"/>
                    <a:pt x="40484" y="652"/>
                  </a:cubicBezTo>
                  <a:cubicBezTo>
                    <a:pt x="54331" y="3585"/>
                    <a:pt x="65707" y="16145"/>
                    <a:pt x="67302" y="30352"/>
                  </a:cubicBezTo>
                  <a:cubicBezTo>
                    <a:pt x="68898" y="44559"/>
                    <a:pt x="60044" y="59075"/>
                    <a:pt x="47588" y="65406"/>
                  </a:cubicBezTo>
                  <a:cubicBezTo>
                    <a:pt x="47382" y="65303"/>
                    <a:pt x="47742" y="65406"/>
                    <a:pt x="47485" y="65355"/>
                  </a:cubicBezTo>
                  <a:close/>
                </a:path>
              </a:pathLst>
            </a:custGeom>
            <a:grpFill/>
            <a:ln w="15092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523A82-879C-4276-B37B-79F319A7DFAF}"/>
                </a:ext>
              </a:extLst>
            </p:cNvPr>
            <p:cNvSpPr/>
            <p:nvPr/>
          </p:nvSpPr>
          <p:spPr>
            <a:xfrm>
              <a:off x="11125370" y="1803811"/>
              <a:ext cx="67488" cy="68101"/>
            </a:xfrm>
            <a:custGeom>
              <a:avLst/>
              <a:gdLst>
                <a:gd name="connsiteX0" fmla="*/ 47485 w 67488"/>
                <a:gd name="connsiteY0" fmla="*/ 65355 h 68101"/>
                <a:gd name="connsiteX1" fmla="*/ 8570 w 67488"/>
                <a:gd name="connsiteY1" fmla="*/ 56964 h 68101"/>
                <a:gd name="connsiteX2" fmla="*/ 4246 w 67488"/>
                <a:gd name="connsiteY2" fmla="*/ 17072 h 68101"/>
                <a:gd name="connsiteX3" fmla="*/ 40484 w 67488"/>
                <a:gd name="connsiteY3" fmla="*/ 652 h 68101"/>
                <a:gd name="connsiteX4" fmla="*/ 67302 w 67488"/>
                <a:gd name="connsiteY4" fmla="*/ 30352 h 68101"/>
                <a:gd name="connsiteX5" fmla="*/ 47588 w 67488"/>
                <a:gd name="connsiteY5" fmla="*/ 65406 h 68101"/>
                <a:gd name="connsiteX6" fmla="*/ 47485 w 67488"/>
                <a:gd name="connsiteY6" fmla="*/ 65355 h 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488" h="68101">
                  <a:moveTo>
                    <a:pt x="47485" y="65355"/>
                  </a:moveTo>
                  <a:cubicBezTo>
                    <a:pt x="34565" y="71120"/>
                    <a:pt x="18093" y="67568"/>
                    <a:pt x="8570" y="56964"/>
                  </a:cubicBezTo>
                  <a:cubicBezTo>
                    <a:pt x="-953" y="46361"/>
                    <a:pt x="-2754" y="29477"/>
                    <a:pt x="4246" y="17072"/>
                  </a:cubicBezTo>
                  <a:cubicBezTo>
                    <a:pt x="11247" y="4667"/>
                    <a:pt x="26586" y="-2231"/>
                    <a:pt x="40484" y="652"/>
                  </a:cubicBezTo>
                  <a:cubicBezTo>
                    <a:pt x="54331" y="3586"/>
                    <a:pt x="65707" y="16145"/>
                    <a:pt x="67302" y="30352"/>
                  </a:cubicBezTo>
                  <a:cubicBezTo>
                    <a:pt x="68898" y="44559"/>
                    <a:pt x="60044" y="59075"/>
                    <a:pt x="47588" y="65406"/>
                  </a:cubicBezTo>
                  <a:cubicBezTo>
                    <a:pt x="47382" y="65303"/>
                    <a:pt x="47742" y="65406"/>
                    <a:pt x="47485" y="65355"/>
                  </a:cubicBezTo>
                  <a:close/>
                </a:path>
              </a:pathLst>
            </a:custGeom>
            <a:grpFill/>
            <a:ln w="15092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L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CFBFEC5-ED72-49F2-A350-C63249D116E0}"/>
                </a:ext>
              </a:extLst>
            </p:cNvPr>
            <p:cNvSpPr/>
            <p:nvPr/>
          </p:nvSpPr>
          <p:spPr>
            <a:xfrm>
              <a:off x="10910696" y="1776116"/>
              <a:ext cx="100426" cy="32258"/>
            </a:xfrm>
            <a:custGeom>
              <a:avLst/>
              <a:gdLst>
                <a:gd name="connsiteX0" fmla="*/ 100426 w 100426"/>
                <a:gd name="connsiteY0" fmla="*/ 10742 h 32258"/>
                <a:gd name="connsiteX1" fmla="*/ 45967 w 100426"/>
                <a:gd name="connsiteY1" fmla="*/ 1631 h 32258"/>
                <a:gd name="connsiteX2" fmla="*/ 0 w 100426"/>
                <a:gd name="connsiteY2" fmla="*/ 32258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426" h="32258">
                  <a:moveTo>
                    <a:pt x="100426" y="10742"/>
                  </a:moveTo>
                  <a:cubicBezTo>
                    <a:pt x="84315" y="1013"/>
                    <a:pt x="64394" y="-2333"/>
                    <a:pt x="45967" y="1631"/>
                  </a:cubicBezTo>
                  <a:cubicBezTo>
                    <a:pt x="27539" y="5594"/>
                    <a:pt x="10758" y="16764"/>
                    <a:pt x="0" y="32258"/>
                  </a:cubicBezTo>
                </a:path>
              </a:pathLst>
            </a:custGeom>
            <a:grpFill/>
            <a:ln w="15092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L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7F434A3-A24B-4D11-97AD-DBA605E8F217}"/>
                </a:ext>
              </a:extLst>
            </p:cNvPr>
            <p:cNvSpPr/>
            <p:nvPr/>
          </p:nvSpPr>
          <p:spPr>
            <a:xfrm>
              <a:off x="11106195" y="1739771"/>
              <a:ext cx="92859" cy="29380"/>
            </a:xfrm>
            <a:custGeom>
              <a:avLst/>
              <a:gdLst>
                <a:gd name="connsiteX0" fmla="*/ 0 w 92859"/>
                <a:gd name="connsiteY0" fmla="*/ 29380 h 29380"/>
                <a:gd name="connsiteX1" fmla="*/ 47511 w 92859"/>
                <a:gd name="connsiteY1" fmla="*/ 1224 h 29380"/>
                <a:gd name="connsiteX2" fmla="*/ 92860 w 92859"/>
                <a:gd name="connsiteY2" fmla="*/ 8225 h 2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59" h="29380">
                  <a:moveTo>
                    <a:pt x="0" y="29380"/>
                  </a:moveTo>
                  <a:cubicBezTo>
                    <a:pt x="11530" y="14504"/>
                    <a:pt x="28826" y="3746"/>
                    <a:pt x="47511" y="1224"/>
                  </a:cubicBezTo>
                  <a:cubicBezTo>
                    <a:pt x="58681" y="-269"/>
                    <a:pt x="77263" y="-2328"/>
                    <a:pt x="92860" y="8225"/>
                  </a:cubicBezTo>
                </a:path>
              </a:pathLst>
            </a:custGeom>
            <a:grpFill/>
            <a:ln w="15092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71B370-492D-402B-BB65-28404BBC24D6}"/>
                </a:ext>
              </a:extLst>
            </p:cNvPr>
            <p:cNvSpPr/>
            <p:nvPr/>
          </p:nvSpPr>
          <p:spPr>
            <a:xfrm>
              <a:off x="10884187" y="1924603"/>
              <a:ext cx="115559" cy="65007"/>
            </a:xfrm>
            <a:custGeom>
              <a:avLst/>
              <a:gdLst>
                <a:gd name="connsiteX0" fmla="*/ 115560 w 115559"/>
                <a:gd name="connsiteY0" fmla="*/ 0 h 65007"/>
                <a:gd name="connsiteX1" fmla="*/ 72167 w 115559"/>
                <a:gd name="connsiteY1" fmla="*/ 59504 h 65007"/>
                <a:gd name="connsiteX2" fmla="*/ 0 w 115559"/>
                <a:gd name="connsiteY2" fmla="*/ 48334 h 65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59" h="65007">
                  <a:moveTo>
                    <a:pt x="115560" y="0"/>
                  </a:moveTo>
                  <a:cubicBezTo>
                    <a:pt x="107427" y="25016"/>
                    <a:pt x="95691" y="49158"/>
                    <a:pt x="72167" y="59504"/>
                  </a:cubicBezTo>
                  <a:cubicBezTo>
                    <a:pt x="48643" y="69850"/>
                    <a:pt x="19303" y="65321"/>
                    <a:pt x="0" y="48334"/>
                  </a:cubicBezTo>
                </a:path>
              </a:pathLst>
            </a:custGeom>
            <a:grpFill/>
            <a:ln w="15092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L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7B92C44-9336-4DD7-8D57-20D7A18DF444}"/>
                </a:ext>
              </a:extLst>
            </p:cNvPr>
            <p:cNvSpPr/>
            <p:nvPr/>
          </p:nvSpPr>
          <p:spPr>
            <a:xfrm>
              <a:off x="11162354" y="1893410"/>
              <a:ext cx="127398" cy="39741"/>
            </a:xfrm>
            <a:custGeom>
              <a:avLst/>
              <a:gdLst>
                <a:gd name="connsiteX0" fmla="*/ 0 w 127398"/>
                <a:gd name="connsiteY0" fmla="*/ 0 h 39741"/>
                <a:gd name="connsiteX1" fmla="*/ 62901 w 127398"/>
                <a:gd name="connsiteY1" fmla="*/ 39687 h 39741"/>
                <a:gd name="connsiteX2" fmla="*/ 127399 w 127398"/>
                <a:gd name="connsiteY2" fmla="*/ 3037 h 3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398" h="39741">
                  <a:moveTo>
                    <a:pt x="0" y="0"/>
                  </a:moveTo>
                  <a:cubicBezTo>
                    <a:pt x="16832" y="20332"/>
                    <a:pt x="36753" y="38606"/>
                    <a:pt x="62901" y="39687"/>
                  </a:cubicBezTo>
                  <a:cubicBezTo>
                    <a:pt x="89050" y="40768"/>
                    <a:pt x="115251" y="25892"/>
                    <a:pt x="127399" y="3037"/>
                  </a:cubicBezTo>
                </a:path>
              </a:pathLst>
            </a:custGeom>
            <a:grpFill/>
            <a:ln w="15092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L"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219FB19-CDE4-4B24-BDB1-D78B8A504A95}"/>
              </a:ext>
            </a:extLst>
          </p:cNvPr>
          <p:cNvSpPr/>
          <p:nvPr/>
        </p:nvSpPr>
        <p:spPr>
          <a:xfrm>
            <a:off x="9454972" y="715134"/>
            <a:ext cx="408135" cy="167882"/>
          </a:xfrm>
          <a:custGeom>
            <a:avLst/>
            <a:gdLst>
              <a:gd name="connsiteX0" fmla="*/ 220548 w 408135"/>
              <a:gd name="connsiteY0" fmla="*/ 78116 h 167882"/>
              <a:gd name="connsiteX1" fmla="*/ 229504 w 408135"/>
              <a:gd name="connsiteY1" fmla="*/ 104368 h 167882"/>
              <a:gd name="connsiteX2" fmla="*/ 239181 w 408135"/>
              <a:gd name="connsiteY2" fmla="*/ 134120 h 167882"/>
              <a:gd name="connsiteX3" fmla="*/ 241498 w 408135"/>
              <a:gd name="connsiteY3" fmla="*/ 146577 h 167882"/>
              <a:gd name="connsiteX4" fmla="*/ 230739 w 408135"/>
              <a:gd name="connsiteY4" fmla="*/ 155225 h 167882"/>
              <a:gd name="connsiteX5" fmla="*/ 201656 w 408135"/>
              <a:gd name="connsiteY5" fmla="*/ 146680 h 167882"/>
              <a:gd name="connsiteX6" fmla="*/ 190332 w 408135"/>
              <a:gd name="connsiteY6" fmla="*/ 144106 h 167882"/>
              <a:gd name="connsiteX7" fmla="*/ 186780 w 408135"/>
              <a:gd name="connsiteY7" fmla="*/ 159806 h 167882"/>
              <a:gd name="connsiteX8" fmla="*/ 175302 w 408135"/>
              <a:gd name="connsiteY8" fmla="*/ 165417 h 167882"/>
              <a:gd name="connsiteX9" fmla="*/ 166139 w 408135"/>
              <a:gd name="connsiteY9" fmla="*/ 158365 h 167882"/>
              <a:gd name="connsiteX10" fmla="*/ 120276 w 408135"/>
              <a:gd name="connsiteY10" fmla="*/ 111420 h 167882"/>
              <a:gd name="connsiteX11" fmla="*/ 28240 w 408135"/>
              <a:gd name="connsiteY11" fmla="*/ 51041 h 167882"/>
              <a:gd name="connsiteX12" fmla="*/ 10327 w 408135"/>
              <a:gd name="connsiteY12" fmla="*/ 48261 h 167882"/>
              <a:gd name="connsiteX13" fmla="*/ 289 w 408135"/>
              <a:gd name="connsiteY13" fmla="*/ 42496 h 167882"/>
              <a:gd name="connsiteX14" fmla="*/ 5951 w 408135"/>
              <a:gd name="connsiteY14" fmla="*/ 33488 h 167882"/>
              <a:gd name="connsiteX15" fmla="*/ 42549 w 408135"/>
              <a:gd name="connsiteY15" fmla="*/ 19745 h 167882"/>
              <a:gd name="connsiteX16" fmla="*/ 136593 w 408135"/>
              <a:gd name="connsiteY16" fmla="*/ 2140 h 167882"/>
              <a:gd name="connsiteX17" fmla="*/ 367764 w 408135"/>
              <a:gd name="connsiteY17" fmla="*/ 26539 h 167882"/>
              <a:gd name="connsiteX18" fmla="*/ 400965 w 408135"/>
              <a:gd name="connsiteY18" fmla="*/ 38224 h 167882"/>
              <a:gd name="connsiteX19" fmla="*/ 407348 w 408135"/>
              <a:gd name="connsiteY19" fmla="*/ 51041 h 167882"/>
              <a:gd name="connsiteX20" fmla="*/ 400553 w 408135"/>
              <a:gd name="connsiteY20" fmla="*/ 56652 h 167882"/>
              <a:gd name="connsiteX21" fmla="*/ 391751 w 408135"/>
              <a:gd name="connsiteY21" fmla="*/ 56652 h 167882"/>
              <a:gd name="connsiteX22" fmla="*/ 281493 w 408135"/>
              <a:gd name="connsiteY22" fmla="*/ 63292 h 167882"/>
              <a:gd name="connsiteX23" fmla="*/ 220548 w 408135"/>
              <a:gd name="connsiteY23" fmla="*/ 78116 h 167882"/>
              <a:gd name="connsiteX24" fmla="*/ 375279 w 408135"/>
              <a:gd name="connsiteY24" fmla="*/ 43629 h 167882"/>
              <a:gd name="connsiteX25" fmla="*/ 375794 w 408135"/>
              <a:gd name="connsiteY25" fmla="*/ 42393 h 167882"/>
              <a:gd name="connsiteX26" fmla="*/ 367918 w 408135"/>
              <a:gd name="connsiteY26" fmla="*/ 39356 h 167882"/>
              <a:gd name="connsiteX27" fmla="*/ 184670 w 408135"/>
              <a:gd name="connsiteY27" fmla="*/ 12126 h 167882"/>
              <a:gd name="connsiteX28" fmla="*/ 73846 w 408135"/>
              <a:gd name="connsiteY28" fmla="*/ 24017 h 167882"/>
              <a:gd name="connsiteX29" fmla="*/ 37968 w 408135"/>
              <a:gd name="connsiteY29" fmla="*/ 35650 h 167882"/>
              <a:gd name="connsiteX30" fmla="*/ 205208 w 408135"/>
              <a:gd name="connsiteY30" fmla="*/ 73175 h 167882"/>
              <a:gd name="connsiteX31" fmla="*/ 215040 w 408135"/>
              <a:gd name="connsiteY31" fmla="*/ 66946 h 167882"/>
              <a:gd name="connsiteX32" fmla="*/ 308826 w 408135"/>
              <a:gd name="connsiteY32" fmla="*/ 47592 h 167882"/>
              <a:gd name="connsiteX33" fmla="*/ 375279 w 408135"/>
              <a:gd name="connsiteY33" fmla="*/ 43629 h 167882"/>
              <a:gd name="connsiteX34" fmla="*/ 97987 w 408135"/>
              <a:gd name="connsiteY34" fmla="*/ 74101 h 167882"/>
              <a:gd name="connsiteX35" fmla="*/ 96906 w 408135"/>
              <a:gd name="connsiteY35" fmla="*/ 74771 h 167882"/>
              <a:gd name="connsiteX36" fmla="*/ 97112 w 408135"/>
              <a:gd name="connsiteY36" fmla="*/ 75543 h 167882"/>
              <a:gd name="connsiteX37" fmla="*/ 117393 w 408135"/>
              <a:gd name="connsiteY37" fmla="*/ 92375 h 167882"/>
              <a:gd name="connsiteX38" fmla="*/ 168044 w 408135"/>
              <a:gd name="connsiteY38" fmla="*/ 142768 h 167882"/>
              <a:gd name="connsiteX39" fmla="*/ 175508 w 408135"/>
              <a:gd name="connsiteY39" fmla="*/ 149871 h 167882"/>
              <a:gd name="connsiteX40" fmla="*/ 192391 w 408135"/>
              <a:gd name="connsiteY40" fmla="*/ 110751 h 167882"/>
              <a:gd name="connsiteX41" fmla="*/ 97987 w 408135"/>
              <a:gd name="connsiteY41" fmla="*/ 74101 h 167882"/>
              <a:gd name="connsiteX42" fmla="*/ 219827 w 408135"/>
              <a:gd name="connsiteY42" fmla="*/ 118781 h 167882"/>
              <a:gd name="connsiteX43" fmla="*/ 221320 w 408135"/>
              <a:gd name="connsiteY43" fmla="*/ 118369 h 167882"/>
              <a:gd name="connsiteX44" fmla="*/ 212106 w 408135"/>
              <a:gd name="connsiteY44" fmla="*/ 91757 h 167882"/>
              <a:gd name="connsiteX45" fmla="*/ 205980 w 408135"/>
              <a:gd name="connsiteY45" fmla="*/ 86301 h 167882"/>
              <a:gd name="connsiteX46" fmla="*/ 111525 w 408135"/>
              <a:gd name="connsiteY46" fmla="*/ 58299 h 167882"/>
              <a:gd name="connsiteX47" fmla="*/ 82957 w 408135"/>
              <a:gd name="connsiteY47" fmla="*/ 53357 h 167882"/>
              <a:gd name="connsiteX48" fmla="*/ 91553 w 408135"/>
              <a:gd name="connsiteY48" fmla="*/ 58505 h 167882"/>
              <a:gd name="connsiteX49" fmla="*/ 192648 w 408135"/>
              <a:gd name="connsiteY49" fmla="*/ 97677 h 167882"/>
              <a:gd name="connsiteX50" fmla="*/ 216635 w 408135"/>
              <a:gd name="connsiteY50" fmla="*/ 115229 h 167882"/>
              <a:gd name="connsiteX51" fmla="*/ 219827 w 408135"/>
              <a:gd name="connsiteY51" fmla="*/ 118781 h 167882"/>
              <a:gd name="connsiteX52" fmla="*/ 203767 w 408135"/>
              <a:gd name="connsiteY52" fmla="*/ 117185 h 167882"/>
              <a:gd name="connsiteX53" fmla="*/ 194913 w 408135"/>
              <a:gd name="connsiteY53" fmla="*/ 133194 h 167882"/>
              <a:gd name="connsiteX54" fmla="*/ 217819 w 408135"/>
              <a:gd name="connsiteY54" fmla="*/ 139010 h 167882"/>
              <a:gd name="connsiteX55" fmla="*/ 218746 w 408135"/>
              <a:gd name="connsiteY55" fmla="*/ 137209 h 167882"/>
              <a:gd name="connsiteX56" fmla="*/ 203767 w 408135"/>
              <a:gd name="connsiteY56" fmla="*/ 117185 h 16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08135" h="167882">
                <a:moveTo>
                  <a:pt x="220548" y="78116"/>
                </a:moveTo>
                <a:cubicBezTo>
                  <a:pt x="223842" y="87794"/>
                  <a:pt x="226776" y="96081"/>
                  <a:pt x="229504" y="104368"/>
                </a:cubicBezTo>
                <a:cubicBezTo>
                  <a:pt x="232798" y="114251"/>
                  <a:pt x="236144" y="124134"/>
                  <a:pt x="239181" y="134120"/>
                </a:cubicBezTo>
                <a:cubicBezTo>
                  <a:pt x="240417" y="138135"/>
                  <a:pt x="241292" y="142408"/>
                  <a:pt x="241498" y="146577"/>
                </a:cubicBezTo>
                <a:cubicBezTo>
                  <a:pt x="241961" y="154762"/>
                  <a:pt x="238615" y="157387"/>
                  <a:pt x="230739" y="155225"/>
                </a:cubicBezTo>
                <a:cubicBezTo>
                  <a:pt x="221011" y="152497"/>
                  <a:pt x="211385" y="149460"/>
                  <a:pt x="201656" y="146680"/>
                </a:cubicBezTo>
                <a:cubicBezTo>
                  <a:pt x="198311" y="145702"/>
                  <a:pt x="194810" y="145136"/>
                  <a:pt x="190332" y="144106"/>
                </a:cubicBezTo>
                <a:cubicBezTo>
                  <a:pt x="188994" y="149871"/>
                  <a:pt x="187552" y="154762"/>
                  <a:pt x="186780" y="159806"/>
                </a:cubicBezTo>
                <a:cubicBezTo>
                  <a:pt x="185442" y="168505"/>
                  <a:pt x="183332" y="169843"/>
                  <a:pt x="175302" y="165417"/>
                </a:cubicBezTo>
                <a:cubicBezTo>
                  <a:pt x="171956" y="163564"/>
                  <a:pt x="168816" y="161093"/>
                  <a:pt x="166139" y="158365"/>
                </a:cubicBezTo>
                <a:cubicBezTo>
                  <a:pt x="150800" y="142768"/>
                  <a:pt x="135975" y="126657"/>
                  <a:pt x="120276" y="111420"/>
                </a:cubicBezTo>
                <a:cubicBezTo>
                  <a:pt x="93457" y="85529"/>
                  <a:pt x="62470" y="65711"/>
                  <a:pt x="28240" y="51041"/>
                </a:cubicBezTo>
                <a:cubicBezTo>
                  <a:pt x="22526" y="48570"/>
                  <a:pt x="16915" y="46460"/>
                  <a:pt x="10327" y="48261"/>
                </a:cubicBezTo>
                <a:cubicBezTo>
                  <a:pt x="5848" y="49497"/>
                  <a:pt x="1370" y="46305"/>
                  <a:pt x="289" y="42496"/>
                </a:cubicBezTo>
                <a:cubicBezTo>
                  <a:pt x="-1049" y="37503"/>
                  <a:pt x="2502" y="34878"/>
                  <a:pt x="5951" y="33488"/>
                </a:cubicBezTo>
                <a:cubicBezTo>
                  <a:pt x="17996" y="28598"/>
                  <a:pt x="30144" y="23657"/>
                  <a:pt x="42549" y="19745"/>
                </a:cubicBezTo>
                <a:cubicBezTo>
                  <a:pt x="73177" y="10119"/>
                  <a:pt x="104627" y="4714"/>
                  <a:pt x="136593" y="2140"/>
                </a:cubicBezTo>
                <a:cubicBezTo>
                  <a:pt x="215194" y="-4242"/>
                  <a:pt x="292303" y="3582"/>
                  <a:pt x="367764" y="26539"/>
                </a:cubicBezTo>
                <a:cubicBezTo>
                  <a:pt x="378985" y="29936"/>
                  <a:pt x="390001" y="34054"/>
                  <a:pt x="400965" y="38224"/>
                </a:cubicBezTo>
                <a:cubicBezTo>
                  <a:pt x="408326" y="41003"/>
                  <a:pt x="409098" y="43629"/>
                  <a:pt x="407348" y="51041"/>
                </a:cubicBezTo>
                <a:cubicBezTo>
                  <a:pt x="406421" y="54901"/>
                  <a:pt x="404311" y="56600"/>
                  <a:pt x="400553" y="56652"/>
                </a:cubicBezTo>
                <a:cubicBezTo>
                  <a:pt x="397619" y="56703"/>
                  <a:pt x="394685" y="56755"/>
                  <a:pt x="391751" y="56652"/>
                </a:cubicBezTo>
                <a:cubicBezTo>
                  <a:pt x="354741" y="55107"/>
                  <a:pt x="317988" y="57681"/>
                  <a:pt x="281493" y="63292"/>
                </a:cubicBezTo>
                <a:cubicBezTo>
                  <a:pt x="261315" y="66432"/>
                  <a:pt x="241498" y="71682"/>
                  <a:pt x="220548" y="78116"/>
                </a:cubicBezTo>
                <a:close/>
                <a:moveTo>
                  <a:pt x="375279" y="43629"/>
                </a:moveTo>
                <a:cubicBezTo>
                  <a:pt x="375434" y="43217"/>
                  <a:pt x="375588" y="42805"/>
                  <a:pt x="375794" y="42393"/>
                </a:cubicBezTo>
                <a:cubicBezTo>
                  <a:pt x="373169" y="41364"/>
                  <a:pt x="370595" y="40180"/>
                  <a:pt x="367918" y="39356"/>
                </a:cubicBezTo>
                <a:cubicBezTo>
                  <a:pt x="308311" y="20517"/>
                  <a:pt x="247057" y="11920"/>
                  <a:pt x="184670" y="12126"/>
                </a:cubicBezTo>
                <a:cubicBezTo>
                  <a:pt x="147403" y="12229"/>
                  <a:pt x="110290" y="15266"/>
                  <a:pt x="73846" y="24017"/>
                </a:cubicBezTo>
                <a:cubicBezTo>
                  <a:pt x="61698" y="26951"/>
                  <a:pt x="49447" y="29525"/>
                  <a:pt x="37968" y="35650"/>
                </a:cubicBezTo>
                <a:cubicBezTo>
                  <a:pt x="96031" y="39871"/>
                  <a:pt x="152087" y="52379"/>
                  <a:pt x="205208" y="73175"/>
                </a:cubicBezTo>
                <a:cubicBezTo>
                  <a:pt x="209120" y="70601"/>
                  <a:pt x="211797" y="67873"/>
                  <a:pt x="215040" y="66946"/>
                </a:cubicBezTo>
                <a:cubicBezTo>
                  <a:pt x="245770" y="57887"/>
                  <a:pt x="276757" y="49960"/>
                  <a:pt x="308826" y="47592"/>
                </a:cubicBezTo>
                <a:cubicBezTo>
                  <a:pt x="330908" y="45842"/>
                  <a:pt x="353094" y="44915"/>
                  <a:pt x="375279" y="43629"/>
                </a:cubicBezTo>
                <a:close/>
                <a:moveTo>
                  <a:pt x="97987" y="74101"/>
                </a:moveTo>
                <a:cubicBezTo>
                  <a:pt x="97472" y="74410"/>
                  <a:pt x="97112" y="74513"/>
                  <a:pt x="96906" y="74771"/>
                </a:cubicBezTo>
                <a:cubicBezTo>
                  <a:pt x="96803" y="74925"/>
                  <a:pt x="96906" y="75388"/>
                  <a:pt x="97112" y="75543"/>
                </a:cubicBezTo>
                <a:cubicBezTo>
                  <a:pt x="103907" y="81153"/>
                  <a:pt x="111113" y="86249"/>
                  <a:pt x="117393" y="92375"/>
                </a:cubicBezTo>
                <a:cubicBezTo>
                  <a:pt x="134483" y="108949"/>
                  <a:pt x="151160" y="125936"/>
                  <a:pt x="168044" y="142768"/>
                </a:cubicBezTo>
                <a:cubicBezTo>
                  <a:pt x="170412" y="145136"/>
                  <a:pt x="172882" y="147401"/>
                  <a:pt x="175508" y="149871"/>
                </a:cubicBezTo>
                <a:cubicBezTo>
                  <a:pt x="181376" y="136231"/>
                  <a:pt x="186729" y="123826"/>
                  <a:pt x="192391" y="110751"/>
                </a:cubicBezTo>
                <a:cubicBezTo>
                  <a:pt x="160940" y="98500"/>
                  <a:pt x="129387" y="86301"/>
                  <a:pt x="97987" y="74101"/>
                </a:cubicBezTo>
                <a:close/>
                <a:moveTo>
                  <a:pt x="219827" y="118781"/>
                </a:moveTo>
                <a:cubicBezTo>
                  <a:pt x="220342" y="118627"/>
                  <a:pt x="220805" y="118472"/>
                  <a:pt x="221320" y="118369"/>
                </a:cubicBezTo>
                <a:cubicBezTo>
                  <a:pt x="218231" y="109516"/>
                  <a:pt x="214988" y="100662"/>
                  <a:pt x="212106" y="91757"/>
                </a:cubicBezTo>
                <a:cubicBezTo>
                  <a:pt x="211076" y="88514"/>
                  <a:pt x="208966" y="87433"/>
                  <a:pt x="205980" y="86301"/>
                </a:cubicBezTo>
                <a:cubicBezTo>
                  <a:pt x="175096" y="74873"/>
                  <a:pt x="143902" y="64527"/>
                  <a:pt x="111525" y="58299"/>
                </a:cubicBezTo>
                <a:cubicBezTo>
                  <a:pt x="102054" y="56446"/>
                  <a:pt x="92479" y="55004"/>
                  <a:pt x="82957" y="53357"/>
                </a:cubicBezTo>
                <a:cubicBezTo>
                  <a:pt x="85582" y="56085"/>
                  <a:pt x="88567" y="57321"/>
                  <a:pt x="91553" y="58505"/>
                </a:cubicBezTo>
                <a:cubicBezTo>
                  <a:pt x="125269" y="71579"/>
                  <a:pt x="158933" y="84705"/>
                  <a:pt x="192648" y="97677"/>
                </a:cubicBezTo>
                <a:cubicBezTo>
                  <a:pt x="202274" y="101383"/>
                  <a:pt x="210716" y="106479"/>
                  <a:pt x="216635" y="115229"/>
                </a:cubicBezTo>
                <a:cubicBezTo>
                  <a:pt x="217562" y="116465"/>
                  <a:pt x="218746" y="117597"/>
                  <a:pt x="219827" y="118781"/>
                </a:cubicBezTo>
                <a:close/>
                <a:moveTo>
                  <a:pt x="203767" y="117185"/>
                </a:moveTo>
                <a:cubicBezTo>
                  <a:pt x="200267" y="123465"/>
                  <a:pt x="197847" y="127892"/>
                  <a:pt x="194913" y="133194"/>
                </a:cubicBezTo>
                <a:cubicBezTo>
                  <a:pt x="203407" y="135356"/>
                  <a:pt x="210613" y="137157"/>
                  <a:pt x="217819" y="139010"/>
                </a:cubicBezTo>
                <a:cubicBezTo>
                  <a:pt x="218128" y="138393"/>
                  <a:pt x="218437" y="137775"/>
                  <a:pt x="218746" y="137209"/>
                </a:cubicBezTo>
                <a:cubicBezTo>
                  <a:pt x="214113" y="131032"/>
                  <a:pt x="209532" y="124906"/>
                  <a:pt x="203767" y="11718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5146" cap="flat">
            <a:noFill/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30D56EE-9A2E-4119-B4A9-E577057ACF1C}"/>
              </a:ext>
            </a:extLst>
          </p:cNvPr>
          <p:cNvSpPr/>
          <p:nvPr/>
        </p:nvSpPr>
        <p:spPr>
          <a:xfrm>
            <a:off x="11514994" y="167812"/>
            <a:ext cx="581187" cy="394814"/>
          </a:xfrm>
          <a:custGeom>
            <a:avLst/>
            <a:gdLst>
              <a:gd name="connsiteX0" fmla="*/ 266699 w 581187"/>
              <a:gd name="connsiteY0" fmla="*/ 311858 h 394814"/>
              <a:gd name="connsiteX1" fmla="*/ 177699 w 581187"/>
              <a:gd name="connsiteY1" fmla="*/ 373318 h 394814"/>
              <a:gd name="connsiteX2" fmla="*/ 161485 w 581187"/>
              <a:gd name="connsiteY2" fmla="*/ 368634 h 394814"/>
              <a:gd name="connsiteX3" fmla="*/ 2121 w 581187"/>
              <a:gd name="connsiteY3" fmla="*/ 10939 h 394814"/>
              <a:gd name="connsiteX4" fmla="*/ 371 w 581187"/>
              <a:gd name="connsiteY4" fmla="*/ 6770 h 394814"/>
              <a:gd name="connsiteX5" fmla="*/ 6136 w 581187"/>
              <a:gd name="connsiteY5" fmla="*/ 130 h 394814"/>
              <a:gd name="connsiteX6" fmla="*/ 106820 w 581187"/>
              <a:gd name="connsiteY6" fmla="*/ 16138 h 394814"/>
              <a:gd name="connsiteX7" fmla="*/ 331505 w 581187"/>
              <a:gd name="connsiteY7" fmla="*/ 50935 h 394814"/>
              <a:gd name="connsiteX8" fmla="*/ 571066 w 581187"/>
              <a:gd name="connsiteY8" fmla="*/ 88151 h 394814"/>
              <a:gd name="connsiteX9" fmla="*/ 577706 w 581187"/>
              <a:gd name="connsiteY9" fmla="*/ 89541 h 394814"/>
              <a:gd name="connsiteX10" fmla="*/ 579405 w 581187"/>
              <a:gd name="connsiteY10" fmla="*/ 97210 h 394814"/>
              <a:gd name="connsiteX11" fmla="*/ 572044 w 581187"/>
              <a:gd name="connsiteY11" fmla="*/ 102461 h 394814"/>
              <a:gd name="connsiteX12" fmla="*/ 539564 w 581187"/>
              <a:gd name="connsiteY12" fmla="*/ 121815 h 394814"/>
              <a:gd name="connsiteX13" fmla="*/ 442638 w 581187"/>
              <a:gd name="connsiteY13" fmla="*/ 179260 h 394814"/>
              <a:gd name="connsiteX14" fmla="*/ 436255 w 581187"/>
              <a:gd name="connsiteY14" fmla="*/ 187548 h 394814"/>
              <a:gd name="connsiteX15" fmla="*/ 428894 w 581187"/>
              <a:gd name="connsiteY15" fmla="*/ 294666 h 394814"/>
              <a:gd name="connsiteX16" fmla="*/ 422460 w 581187"/>
              <a:gd name="connsiteY16" fmla="*/ 384437 h 394814"/>
              <a:gd name="connsiteX17" fmla="*/ 407841 w 581187"/>
              <a:gd name="connsiteY17" fmla="*/ 391437 h 394814"/>
              <a:gd name="connsiteX18" fmla="*/ 282295 w 581187"/>
              <a:gd name="connsiteY18" fmla="*/ 312527 h 394814"/>
              <a:gd name="connsiteX19" fmla="*/ 273751 w 581187"/>
              <a:gd name="connsiteY19" fmla="*/ 307277 h 394814"/>
              <a:gd name="connsiteX20" fmla="*/ 266699 w 581187"/>
              <a:gd name="connsiteY20" fmla="*/ 311858 h 394814"/>
              <a:gd name="connsiteX21" fmla="*/ 359352 w 581187"/>
              <a:gd name="connsiteY21" fmla="*/ 236397 h 394814"/>
              <a:gd name="connsiteX22" fmla="*/ 18798 w 581187"/>
              <a:gd name="connsiteY22" fmla="*/ 21131 h 394814"/>
              <a:gd name="connsiteX23" fmla="*/ 171626 w 581187"/>
              <a:gd name="connsiteY23" fmla="*/ 365855 h 394814"/>
              <a:gd name="connsiteX24" fmla="*/ 359352 w 581187"/>
              <a:gd name="connsiteY24" fmla="*/ 236397 h 394814"/>
              <a:gd name="connsiteX25" fmla="*/ 49786 w 581187"/>
              <a:gd name="connsiteY25" fmla="*/ 16756 h 394814"/>
              <a:gd name="connsiteX26" fmla="*/ 49529 w 581187"/>
              <a:gd name="connsiteY26" fmla="*/ 17631 h 394814"/>
              <a:gd name="connsiteX27" fmla="*/ 56117 w 581187"/>
              <a:gd name="connsiteY27" fmla="*/ 20617 h 394814"/>
              <a:gd name="connsiteX28" fmla="*/ 423026 w 581187"/>
              <a:gd name="connsiteY28" fmla="*/ 172002 h 394814"/>
              <a:gd name="connsiteX29" fmla="*/ 438314 w 581187"/>
              <a:gd name="connsiteY29" fmla="*/ 170973 h 394814"/>
              <a:gd name="connsiteX30" fmla="*/ 555264 w 581187"/>
              <a:gd name="connsiteY30" fmla="*/ 101380 h 394814"/>
              <a:gd name="connsiteX31" fmla="*/ 563139 w 581187"/>
              <a:gd name="connsiteY31" fmla="*/ 96438 h 394814"/>
              <a:gd name="connsiteX32" fmla="*/ 49786 w 581187"/>
              <a:gd name="connsiteY32" fmla="*/ 16756 h 394814"/>
              <a:gd name="connsiteX33" fmla="*/ 427041 w 581187"/>
              <a:gd name="connsiteY33" fmla="*/ 183687 h 394814"/>
              <a:gd name="connsiteX34" fmla="*/ 51587 w 581187"/>
              <a:gd name="connsiteY34" fmla="*/ 28955 h 394814"/>
              <a:gd name="connsiteX35" fmla="*/ 50970 w 581187"/>
              <a:gd name="connsiteY35" fmla="*/ 30088 h 394814"/>
              <a:gd name="connsiteX36" fmla="*/ 57559 w 581187"/>
              <a:gd name="connsiteY36" fmla="*/ 34463 h 394814"/>
              <a:gd name="connsiteX37" fmla="*/ 361926 w 581187"/>
              <a:gd name="connsiteY37" fmla="*/ 226617 h 394814"/>
              <a:gd name="connsiteX38" fmla="*/ 376236 w 581187"/>
              <a:gd name="connsiteY38" fmla="*/ 244993 h 394814"/>
              <a:gd name="connsiteX39" fmla="*/ 411496 w 581187"/>
              <a:gd name="connsiteY39" fmla="*/ 357464 h 394814"/>
              <a:gd name="connsiteX40" fmla="*/ 413503 w 581187"/>
              <a:gd name="connsiteY40" fmla="*/ 363023 h 394814"/>
              <a:gd name="connsiteX41" fmla="*/ 414584 w 581187"/>
              <a:gd name="connsiteY41" fmla="*/ 362920 h 394814"/>
              <a:gd name="connsiteX42" fmla="*/ 427041 w 581187"/>
              <a:gd name="connsiteY42" fmla="*/ 183687 h 394814"/>
              <a:gd name="connsiteX43" fmla="*/ 406400 w 581187"/>
              <a:gd name="connsiteY43" fmla="*/ 379238 h 394814"/>
              <a:gd name="connsiteX44" fmla="*/ 394200 w 581187"/>
              <a:gd name="connsiteY44" fmla="*/ 334661 h 394814"/>
              <a:gd name="connsiteX45" fmla="*/ 379839 w 581187"/>
              <a:gd name="connsiteY45" fmla="*/ 289261 h 394814"/>
              <a:gd name="connsiteX46" fmla="*/ 365375 w 581187"/>
              <a:gd name="connsiteY46" fmla="*/ 243758 h 394814"/>
              <a:gd name="connsiteX47" fmla="*/ 282141 w 581187"/>
              <a:gd name="connsiteY47" fmla="*/ 301151 h 394814"/>
              <a:gd name="connsiteX48" fmla="*/ 406400 w 581187"/>
              <a:gd name="connsiteY48" fmla="*/ 379238 h 39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1187" h="394814">
                <a:moveTo>
                  <a:pt x="266699" y="311858"/>
                </a:moveTo>
                <a:cubicBezTo>
                  <a:pt x="236998" y="332293"/>
                  <a:pt x="207246" y="352677"/>
                  <a:pt x="177699" y="373318"/>
                </a:cubicBezTo>
                <a:cubicBezTo>
                  <a:pt x="168743" y="379598"/>
                  <a:pt x="165706" y="378105"/>
                  <a:pt x="161485" y="368634"/>
                </a:cubicBezTo>
                <a:cubicBezTo>
                  <a:pt x="108467" y="249368"/>
                  <a:pt x="55294" y="130154"/>
                  <a:pt x="2121" y="10939"/>
                </a:cubicBezTo>
                <a:cubicBezTo>
                  <a:pt x="1503" y="9550"/>
                  <a:pt x="782" y="8211"/>
                  <a:pt x="371" y="6770"/>
                </a:cubicBezTo>
                <a:cubicBezTo>
                  <a:pt x="-968" y="2086"/>
                  <a:pt x="1400" y="-642"/>
                  <a:pt x="6136" y="130"/>
                </a:cubicBezTo>
                <a:cubicBezTo>
                  <a:pt x="39697" y="5483"/>
                  <a:pt x="73258" y="10888"/>
                  <a:pt x="106820" y="16138"/>
                </a:cubicBezTo>
                <a:cubicBezTo>
                  <a:pt x="181715" y="27772"/>
                  <a:pt x="256610" y="39302"/>
                  <a:pt x="331505" y="50935"/>
                </a:cubicBezTo>
                <a:cubicBezTo>
                  <a:pt x="411341" y="63340"/>
                  <a:pt x="491229" y="75746"/>
                  <a:pt x="571066" y="88151"/>
                </a:cubicBezTo>
                <a:cubicBezTo>
                  <a:pt x="573280" y="88511"/>
                  <a:pt x="575596" y="88769"/>
                  <a:pt x="577706" y="89541"/>
                </a:cubicBezTo>
                <a:cubicBezTo>
                  <a:pt x="581567" y="90982"/>
                  <a:pt x="582339" y="94328"/>
                  <a:pt x="579405" y="97210"/>
                </a:cubicBezTo>
                <a:cubicBezTo>
                  <a:pt x="577243" y="99269"/>
                  <a:pt x="574618" y="100916"/>
                  <a:pt x="572044" y="102461"/>
                </a:cubicBezTo>
                <a:cubicBezTo>
                  <a:pt x="561234" y="108946"/>
                  <a:pt x="550425" y="115381"/>
                  <a:pt x="539564" y="121815"/>
                </a:cubicBezTo>
                <a:cubicBezTo>
                  <a:pt x="507238" y="140963"/>
                  <a:pt x="474963" y="160112"/>
                  <a:pt x="442638" y="179260"/>
                </a:cubicBezTo>
                <a:cubicBezTo>
                  <a:pt x="439395" y="181165"/>
                  <a:pt x="436564" y="182761"/>
                  <a:pt x="436255" y="187548"/>
                </a:cubicBezTo>
                <a:cubicBezTo>
                  <a:pt x="433990" y="223271"/>
                  <a:pt x="431416" y="258942"/>
                  <a:pt x="428894" y="294666"/>
                </a:cubicBezTo>
                <a:cubicBezTo>
                  <a:pt x="426784" y="324572"/>
                  <a:pt x="424725" y="354530"/>
                  <a:pt x="422460" y="384437"/>
                </a:cubicBezTo>
                <a:cubicBezTo>
                  <a:pt x="421636" y="395607"/>
                  <a:pt x="417467" y="397460"/>
                  <a:pt x="407841" y="391437"/>
                </a:cubicBezTo>
                <a:cubicBezTo>
                  <a:pt x="365992" y="365134"/>
                  <a:pt x="324144" y="338831"/>
                  <a:pt x="282295" y="312527"/>
                </a:cubicBezTo>
                <a:cubicBezTo>
                  <a:pt x="279516" y="310777"/>
                  <a:pt x="276736" y="309130"/>
                  <a:pt x="273751" y="307277"/>
                </a:cubicBezTo>
                <a:cubicBezTo>
                  <a:pt x="271280" y="308821"/>
                  <a:pt x="268912" y="310262"/>
                  <a:pt x="266699" y="311858"/>
                </a:cubicBezTo>
                <a:close/>
                <a:moveTo>
                  <a:pt x="359352" y="236397"/>
                </a:moveTo>
                <a:cubicBezTo>
                  <a:pt x="245285" y="164281"/>
                  <a:pt x="132196" y="92784"/>
                  <a:pt x="18798" y="21131"/>
                </a:cubicBezTo>
                <a:cubicBezTo>
                  <a:pt x="19365" y="26948"/>
                  <a:pt x="164831" y="354736"/>
                  <a:pt x="171626" y="365855"/>
                </a:cubicBezTo>
                <a:cubicBezTo>
                  <a:pt x="234218" y="322719"/>
                  <a:pt x="296348" y="279841"/>
                  <a:pt x="359352" y="236397"/>
                </a:cubicBezTo>
                <a:close/>
                <a:moveTo>
                  <a:pt x="49786" y="16756"/>
                </a:moveTo>
                <a:cubicBezTo>
                  <a:pt x="49683" y="17065"/>
                  <a:pt x="49580" y="17322"/>
                  <a:pt x="49529" y="17631"/>
                </a:cubicBezTo>
                <a:cubicBezTo>
                  <a:pt x="51742" y="18609"/>
                  <a:pt x="53852" y="19690"/>
                  <a:pt x="56117" y="20617"/>
                </a:cubicBezTo>
                <a:cubicBezTo>
                  <a:pt x="178420" y="71061"/>
                  <a:pt x="300775" y="121455"/>
                  <a:pt x="423026" y="172002"/>
                </a:cubicBezTo>
                <a:cubicBezTo>
                  <a:pt x="428740" y="174370"/>
                  <a:pt x="432961" y="174216"/>
                  <a:pt x="438314" y="170973"/>
                </a:cubicBezTo>
                <a:cubicBezTo>
                  <a:pt x="477177" y="147552"/>
                  <a:pt x="516246" y="124543"/>
                  <a:pt x="555264" y="101380"/>
                </a:cubicBezTo>
                <a:cubicBezTo>
                  <a:pt x="557374" y="100144"/>
                  <a:pt x="559433" y="98755"/>
                  <a:pt x="563139" y="96438"/>
                </a:cubicBezTo>
                <a:cubicBezTo>
                  <a:pt x="390855" y="69620"/>
                  <a:pt x="220320" y="43162"/>
                  <a:pt x="49786" y="16756"/>
                </a:cubicBezTo>
                <a:close/>
                <a:moveTo>
                  <a:pt x="427041" y="183687"/>
                </a:moveTo>
                <a:cubicBezTo>
                  <a:pt x="301804" y="132058"/>
                  <a:pt x="176670" y="80533"/>
                  <a:pt x="51587" y="28955"/>
                </a:cubicBezTo>
                <a:cubicBezTo>
                  <a:pt x="51382" y="29316"/>
                  <a:pt x="51176" y="29728"/>
                  <a:pt x="50970" y="30088"/>
                </a:cubicBezTo>
                <a:cubicBezTo>
                  <a:pt x="53183" y="31529"/>
                  <a:pt x="55345" y="33073"/>
                  <a:pt x="57559" y="34463"/>
                </a:cubicBezTo>
                <a:cubicBezTo>
                  <a:pt x="158963" y="98600"/>
                  <a:pt x="260316" y="162789"/>
                  <a:pt x="361926" y="226617"/>
                </a:cubicBezTo>
                <a:cubicBezTo>
                  <a:pt x="369390" y="231301"/>
                  <a:pt x="373662" y="236294"/>
                  <a:pt x="376236" y="244993"/>
                </a:cubicBezTo>
                <a:cubicBezTo>
                  <a:pt x="387406" y="282672"/>
                  <a:pt x="399657" y="319991"/>
                  <a:pt x="411496" y="357464"/>
                </a:cubicBezTo>
                <a:cubicBezTo>
                  <a:pt x="412114" y="359317"/>
                  <a:pt x="412834" y="361170"/>
                  <a:pt x="413503" y="363023"/>
                </a:cubicBezTo>
                <a:cubicBezTo>
                  <a:pt x="413863" y="362972"/>
                  <a:pt x="414224" y="362920"/>
                  <a:pt x="414584" y="362920"/>
                </a:cubicBezTo>
                <a:cubicBezTo>
                  <a:pt x="418651" y="303365"/>
                  <a:pt x="422820" y="243912"/>
                  <a:pt x="427041" y="183687"/>
                </a:cubicBezTo>
                <a:close/>
                <a:moveTo>
                  <a:pt x="406400" y="379238"/>
                </a:moveTo>
                <a:cubicBezTo>
                  <a:pt x="404032" y="363641"/>
                  <a:pt x="398679" y="349280"/>
                  <a:pt x="394200" y="334661"/>
                </a:cubicBezTo>
                <a:cubicBezTo>
                  <a:pt x="389568" y="319476"/>
                  <a:pt x="384626" y="304394"/>
                  <a:pt x="379839" y="289261"/>
                </a:cubicBezTo>
                <a:cubicBezTo>
                  <a:pt x="375104" y="274436"/>
                  <a:pt x="370419" y="259612"/>
                  <a:pt x="365375" y="243758"/>
                </a:cubicBezTo>
                <a:cubicBezTo>
                  <a:pt x="337373" y="263060"/>
                  <a:pt x="310195" y="281797"/>
                  <a:pt x="282141" y="301151"/>
                </a:cubicBezTo>
                <a:cubicBezTo>
                  <a:pt x="324195" y="327558"/>
                  <a:pt x="365323" y="353398"/>
                  <a:pt x="406400" y="37923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5030" cap="flat">
            <a:noFill/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5A9880D-01B5-41D8-BBFA-9C9427A047A4}"/>
              </a:ext>
            </a:extLst>
          </p:cNvPr>
          <p:cNvSpPr/>
          <p:nvPr/>
        </p:nvSpPr>
        <p:spPr>
          <a:xfrm>
            <a:off x="10969737" y="349491"/>
            <a:ext cx="390689" cy="411588"/>
          </a:xfrm>
          <a:custGeom>
            <a:avLst/>
            <a:gdLst>
              <a:gd name="connsiteX0" fmla="*/ 131208 w 390689"/>
              <a:gd name="connsiteY0" fmla="*/ 211559 h 411588"/>
              <a:gd name="connsiteX1" fmla="*/ 0 w 390689"/>
              <a:gd name="connsiteY1" fmla="*/ 411588 h 411588"/>
              <a:gd name="connsiteX2" fmla="*/ 313736 w 390689"/>
              <a:gd name="connsiteY2" fmla="*/ 228906 h 411588"/>
              <a:gd name="connsiteX3" fmla="*/ 225561 w 390689"/>
              <a:gd name="connsiteY3" fmla="*/ 155967 h 411588"/>
              <a:gd name="connsiteX4" fmla="*/ 390690 w 390689"/>
              <a:gd name="connsiteY4" fmla="*/ 0 h 411588"/>
              <a:gd name="connsiteX5" fmla="*/ 49827 w 390689"/>
              <a:gd name="connsiteY5" fmla="*/ 150717 h 411588"/>
              <a:gd name="connsiteX6" fmla="*/ 131208 w 390689"/>
              <a:gd name="connsiteY6" fmla="*/ 211559 h 41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689" h="411588">
                <a:moveTo>
                  <a:pt x="131208" y="211559"/>
                </a:moveTo>
                <a:cubicBezTo>
                  <a:pt x="86425" y="280946"/>
                  <a:pt x="44783" y="342201"/>
                  <a:pt x="0" y="411588"/>
                </a:cubicBezTo>
                <a:cubicBezTo>
                  <a:pt x="105368" y="348687"/>
                  <a:pt x="207956" y="288925"/>
                  <a:pt x="313736" y="228906"/>
                </a:cubicBezTo>
                <a:cubicBezTo>
                  <a:pt x="278424" y="203941"/>
                  <a:pt x="259842" y="186079"/>
                  <a:pt x="225561" y="155967"/>
                </a:cubicBezTo>
                <a:cubicBezTo>
                  <a:pt x="282285" y="100684"/>
                  <a:pt x="336488" y="50342"/>
                  <a:pt x="390690" y="0"/>
                </a:cubicBezTo>
                <a:cubicBezTo>
                  <a:pt x="278116" y="47408"/>
                  <a:pt x="165490" y="94816"/>
                  <a:pt x="49827" y="150717"/>
                </a:cubicBezTo>
                <a:cubicBezTo>
                  <a:pt x="78550" y="168063"/>
                  <a:pt x="102279" y="185719"/>
                  <a:pt x="131208" y="211559"/>
                </a:cubicBezTo>
                <a:close/>
              </a:path>
            </a:pathLst>
          </a:custGeom>
          <a:noFill/>
          <a:ln w="15092" cap="rnd">
            <a:solidFill>
              <a:schemeClr val="bg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57CDDC9-07C3-4FB1-9619-7C8764B0CE79}"/>
              </a:ext>
            </a:extLst>
          </p:cNvPr>
          <p:cNvSpPr/>
          <p:nvPr/>
        </p:nvSpPr>
        <p:spPr>
          <a:xfrm>
            <a:off x="10186634" y="715123"/>
            <a:ext cx="361577" cy="586314"/>
          </a:xfrm>
          <a:custGeom>
            <a:avLst/>
            <a:gdLst>
              <a:gd name="connsiteX0" fmla="*/ 201598 w 361577"/>
              <a:gd name="connsiteY0" fmla="*/ 553235 h 586314"/>
              <a:gd name="connsiteX1" fmla="*/ 196862 w 361577"/>
              <a:gd name="connsiteY1" fmla="*/ 535167 h 586314"/>
              <a:gd name="connsiteX2" fmla="*/ 200363 w 361577"/>
              <a:gd name="connsiteY2" fmla="*/ 504077 h 586314"/>
              <a:gd name="connsiteX3" fmla="*/ 213231 w 361577"/>
              <a:gd name="connsiteY3" fmla="*/ 491878 h 586314"/>
              <a:gd name="connsiteX4" fmla="*/ 238505 w 361577"/>
              <a:gd name="connsiteY4" fmla="*/ 503459 h 586314"/>
              <a:gd name="connsiteX5" fmla="*/ 239329 w 361577"/>
              <a:gd name="connsiteY5" fmla="*/ 521269 h 586314"/>
              <a:gd name="connsiteX6" fmla="*/ 228931 w 361577"/>
              <a:gd name="connsiteY6" fmla="*/ 546801 h 586314"/>
              <a:gd name="connsiteX7" fmla="*/ 222600 w 361577"/>
              <a:gd name="connsiteY7" fmla="*/ 555345 h 586314"/>
              <a:gd name="connsiteX8" fmla="*/ 246895 w 361577"/>
              <a:gd name="connsiteY8" fmla="*/ 570119 h 586314"/>
              <a:gd name="connsiteX9" fmla="*/ 307532 w 361577"/>
              <a:gd name="connsiteY9" fmla="*/ 553904 h 586314"/>
              <a:gd name="connsiteX10" fmla="*/ 321739 w 361577"/>
              <a:gd name="connsiteY10" fmla="*/ 540572 h 586314"/>
              <a:gd name="connsiteX11" fmla="*/ 330387 w 361577"/>
              <a:gd name="connsiteY11" fmla="*/ 539131 h 586314"/>
              <a:gd name="connsiteX12" fmla="*/ 332703 w 361577"/>
              <a:gd name="connsiteY12" fmla="*/ 549014 h 586314"/>
              <a:gd name="connsiteX13" fmla="*/ 329563 w 361577"/>
              <a:gd name="connsiteY13" fmla="*/ 553544 h 586314"/>
              <a:gd name="connsiteX14" fmla="*/ 291575 w 361577"/>
              <a:gd name="connsiteY14" fmla="*/ 581031 h 586314"/>
              <a:gd name="connsiteX15" fmla="*/ 231710 w 361577"/>
              <a:gd name="connsiteY15" fmla="*/ 580825 h 586314"/>
              <a:gd name="connsiteX16" fmla="*/ 210143 w 361577"/>
              <a:gd name="connsiteY16" fmla="*/ 567751 h 586314"/>
              <a:gd name="connsiteX17" fmla="*/ 199230 w 361577"/>
              <a:gd name="connsiteY17" fmla="*/ 572950 h 586314"/>
              <a:gd name="connsiteX18" fmla="*/ 155271 w 361577"/>
              <a:gd name="connsiteY18" fmla="*/ 570376 h 586314"/>
              <a:gd name="connsiteX19" fmla="*/ 123872 w 361577"/>
              <a:gd name="connsiteY19" fmla="*/ 530947 h 586314"/>
              <a:gd name="connsiteX20" fmla="*/ 117438 w 361577"/>
              <a:gd name="connsiteY20" fmla="*/ 470722 h 586314"/>
              <a:gd name="connsiteX21" fmla="*/ 114555 w 361577"/>
              <a:gd name="connsiteY21" fmla="*/ 449566 h 586314"/>
              <a:gd name="connsiteX22" fmla="*/ 76155 w 361577"/>
              <a:gd name="connsiteY22" fmla="*/ 361596 h 586314"/>
              <a:gd name="connsiteX23" fmla="*/ 27512 w 361577"/>
              <a:gd name="connsiteY23" fmla="*/ 249279 h 586314"/>
              <a:gd name="connsiteX24" fmla="*/ 3165 w 361577"/>
              <a:gd name="connsiteY24" fmla="*/ 193121 h 586314"/>
              <a:gd name="connsiteX25" fmla="*/ 539 w 361577"/>
              <a:gd name="connsiteY25" fmla="*/ 185194 h 586314"/>
              <a:gd name="connsiteX26" fmla="*/ 7437 w 361577"/>
              <a:gd name="connsiteY26" fmla="*/ 165582 h 586314"/>
              <a:gd name="connsiteX27" fmla="*/ 41358 w 361577"/>
              <a:gd name="connsiteY27" fmla="*/ 138970 h 586314"/>
              <a:gd name="connsiteX28" fmla="*/ 208701 w 361577"/>
              <a:gd name="connsiteY28" fmla="*/ 7453 h 586314"/>
              <a:gd name="connsiteX29" fmla="*/ 227387 w 361577"/>
              <a:gd name="connsiteY29" fmla="*/ 298 h 586314"/>
              <a:gd name="connsiteX30" fmla="*/ 241182 w 361577"/>
              <a:gd name="connsiteY30" fmla="*/ 10284 h 586314"/>
              <a:gd name="connsiteX31" fmla="*/ 263985 w 361577"/>
              <a:gd name="connsiteY31" fmla="*/ 54861 h 586314"/>
              <a:gd name="connsiteX32" fmla="*/ 357205 w 361577"/>
              <a:gd name="connsiteY32" fmla="*/ 236823 h 586314"/>
              <a:gd name="connsiteX33" fmla="*/ 351697 w 361577"/>
              <a:gd name="connsiteY33" fmla="*/ 265803 h 586314"/>
              <a:gd name="connsiteX34" fmla="*/ 145028 w 361577"/>
              <a:gd name="connsiteY34" fmla="*/ 445860 h 586314"/>
              <a:gd name="connsiteX35" fmla="*/ 136689 w 361577"/>
              <a:gd name="connsiteY35" fmla="*/ 453220 h 586314"/>
              <a:gd name="connsiteX36" fmla="*/ 131799 w 361577"/>
              <a:gd name="connsiteY36" fmla="*/ 462743 h 586314"/>
              <a:gd name="connsiteX37" fmla="*/ 130512 w 361577"/>
              <a:gd name="connsiteY37" fmla="*/ 500165 h 586314"/>
              <a:gd name="connsiteX38" fmla="*/ 146160 w 361577"/>
              <a:gd name="connsiteY38" fmla="*/ 542786 h 586314"/>
              <a:gd name="connsiteX39" fmla="*/ 163867 w 361577"/>
              <a:gd name="connsiteY39" fmla="*/ 558176 h 586314"/>
              <a:gd name="connsiteX40" fmla="*/ 201598 w 361577"/>
              <a:gd name="connsiteY40" fmla="*/ 553235 h 586314"/>
              <a:gd name="connsiteX41" fmla="*/ 336769 w 361577"/>
              <a:gd name="connsiteY41" fmla="*/ 256846 h 586314"/>
              <a:gd name="connsiteX42" fmla="*/ 193671 w 361577"/>
              <a:gd name="connsiteY42" fmla="*/ 226991 h 586314"/>
              <a:gd name="connsiteX43" fmla="*/ 185023 w 361577"/>
              <a:gd name="connsiteY43" fmla="*/ 226631 h 586314"/>
              <a:gd name="connsiteX44" fmla="*/ 181214 w 361577"/>
              <a:gd name="connsiteY44" fmla="*/ 240323 h 586314"/>
              <a:gd name="connsiteX45" fmla="*/ 168346 w 361577"/>
              <a:gd name="connsiteY45" fmla="*/ 295915 h 586314"/>
              <a:gd name="connsiteX46" fmla="*/ 139932 w 361577"/>
              <a:gd name="connsiteY46" fmla="*/ 419299 h 586314"/>
              <a:gd name="connsiteX47" fmla="*/ 140344 w 361577"/>
              <a:gd name="connsiteY47" fmla="*/ 429285 h 586314"/>
              <a:gd name="connsiteX48" fmla="*/ 336769 w 361577"/>
              <a:gd name="connsiteY48" fmla="*/ 256846 h 586314"/>
              <a:gd name="connsiteX49" fmla="*/ 121761 w 361577"/>
              <a:gd name="connsiteY49" fmla="*/ 424961 h 586314"/>
              <a:gd name="connsiteX50" fmla="*/ 168603 w 361577"/>
              <a:gd name="connsiteY50" fmla="*/ 221895 h 586314"/>
              <a:gd name="connsiteX51" fmla="*/ 26122 w 361577"/>
              <a:gd name="connsiteY51" fmla="*/ 192400 h 586314"/>
              <a:gd name="connsiteX52" fmla="*/ 20975 w 361577"/>
              <a:gd name="connsiteY52" fmla="*/ 193070 h 586314"/>
              <a:gd name="connsiteX53" fmla="*/ 117901 w 361577"/>
              <a:gd name="connsiteY53" fmla="*/ 420998 h 586314"/>
              <a:gd name="connsiteX54" fmla="*/ 121761 w 361577"/>
              <a:gd name="connsiteY54" fmla="*/ 424961 h 586314"/>
              <a:gd name="connsiteX55" fmla="*/ 341299 w 361577"/>
              <a:gd name="connsiteY55" fmla="*/ 242330 h 586314"/>
              <a:gd name="connsiteX56" fmla="*/ 338828 w 361577"/>
              <a:gd name="connsiteY56" fmla="*/ 233220 h 586314"/>
              <a:gd name="connsiteX57" fmla="*/ 235314 w 361577"/>
              <a:gd name="connsiteY57" fmla="*/ 32110 h 586314"/>
              <a:gd name="connsiteX58" fmla="*/ 230887 w 361577"/>
              <a:gd name="connsiteY58" fmla="*/ 28712 h 586314"/>
              <a:gd name="connsiteX59" fmla="*/ 221724 w 361577"/>
              <a:gd name="connsiteY59" fmla="*/ 65105 h 586314"/>
              <a:gd name="connsiteX60" fmla="*/ 213283 w 361577"/>
              <a:gd name="connsiteY60" fmla="*/ 101651 h 586314"/>
              <a:gd name="connsiteX61" fmla="*/ 205201 w 361577"/>
              <a:gd name="connsiteY61" fmla="*/ 136860 h 586314"/>
              <a:gd name="connsiteX62" fmla="*/ 196759 w 361577"/>
              <a:gd name="connsiteY62" fmla="*/ 173406 h 586314"/>
              <a:gd name="connsiteX63" fmla="*/ 189347 w 361577"/>
              <a:gd name="connsiteY63" fmla="*/ 210828 h 586314"/>
              <a:gd name="connsiteX64" fmla="*/ 341299 w 361577"/>
              <a:gd name="connsiteY64" fmla="*/ 242330 h 586314"/>
              <a:gd name="connsiteX65" fmla="*/ 214003 w 361577"/>
              <a:gd name="connsiteY65" fmla="*/ 23153 h 586314"/>
              <a:gd name="connsiteX66" fmla="*/ 183685 w 361577"/>
              <a:gd name="connsiteY66" fmla="*/ 46677 h 586314"/>
              <a:gd name="connsiteX67" fmla="*/ 32968 w 361577"/>
              <a:gd name="connsiteY67" fmla="*/ 165016 h 586314"/>
              <a:gd name="connsiteX68" fmla="*/ 22776 w 361577"/>
              <a:gd name="connsiteY68" fmla="*/ 175620 h 586314"/>
              <a:gd name="connsiteX69" fmla="*/ 28593 w 361577"/>
              <a:gd name="connsiteY69" fmla="*/ 177730 h 586314"/>
              <a:gd name="connsiteX70" fmla="*/ 170096 w 361577"/>
              <a:gd name="connsiteY70" fmla="*/ 206556 h 586314"/>
              <a:gd name="connsiteX71" fmla="*/ 171434 w 361577"/>
              <a:gd name="connsiteY71" fmla="*/ 206350 h 586314"/>
              <a:gd name="connsiteX72" fmla="*/ 172618 w 361577"/>
              <a:gd name="connsiteY72" fmla="*/ 205629 h 586314"/>
              <a:gd name="connsiteX73" fmla="*/ 214003 w 361577"/>
              <a:gd name="connsiteY73" fmla="*/ 23153 h 586314"/>
              <a:gd name="connsiteX74" fmla="*/ 206334 w 361577"/>
              <a:gd name="connsiteY74" fmla="*/ 518644 h 586314"/>
              <a:gd name="connsiteX75" fmla="*/ 212819 w 361577"/>
              <a:gd name="connsiteY75" fmla="*/ 539903 h 586314"/>
              <a:gd name="connsiteX76" fmla="*/ 226717 w 361577"/>
              <a:gd name="connsiteY76" fmla="*/ 522556 h 586314"/>
              <a:gd name="connsiteX77" fmla="*/ 220232 w 361577"/>
              <a:gd name="connsiteY77" fmla="*/ 501297 h 586314"/>
              <a:gd name="connsiteX78" fmla="*/ 206334 w 361577"/>
              <a:gd name="connsiteY78" fmla="*/ 518644 h 58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61577" h="586314">
                <a:moveTo>
                  <a:pt x="201598" y="553235"/>
                </a:moveTo>
                <a:cubicBezTo>
                  <a:pt x="200105" y="547573"/>
                  <a:pt x="198304" y="541447"/>
                  <a:pt x="196862" y="535167"/>
                </a:cubicBezTo>
                <a:cubicBezTo>
                  <a:pt x="194392" y="524461"/>
                  <a:pt x="194958" y="513960"/>
                  <a:pt x="200363" y="504077"/>
                </a:cubicBezTo>
                <a:cubicBezTo>
                  <a:pt x="203348" y="498672"/>
                  <a:pt x="207312" y="494297"/>
                  <a:pt x="213231" y="491878"/>
                </a:cubicBezTo>
                <a:cubicBezTo>
                  <a:pt x="224658" y="487245"/>
                  <a:pt x="235159" y="491517"/>
                  <a:pt x="238505" y="503459"/>
                </a:cubicBezTo>
                <a:cubicBezTo>
                  <a:pt x="240101" y="509019"/>
                  <a:pt x="239895" y="515401"/>
                  <a:pt x="239329" y="521269"/>
                </a:cubicBezTo>
                <a:cubicBezTo>
                  <a:pt x="238351" y="530638"/>
                  <a:pt x="234181" y="539028"/>
                  <a:pt x="228931" y="546801"/>
                </a:cubicBezTo>
                <a:cubicBezTo>
                  <a:pt x="226872" y="549838"/>
                  <a:pt x="224556" y="552720"/>
                  <a:pt x="222600" y="555345"/>
                </a:cubicBezTo>
                <a:cubicBezTo>
                  <a:pt x="229137" y="565074"/>
                  <a:pt x="237527" y="568523"/>
                  <a:pt x="246895" y="570119"/>
                </a:cubicBezTo>
                <a:cubicBezTo>
                  <a:pt x="269544" y="573928"/>
                  <a:pt x="290340" y="570633"/>
                  <a:pt x="307532" y="553904"/>
                </a:cubicBezTo>
                <a:cubicBezTo>
                  <a:pt x="312165" y="549374"/>
                  <a:pt x="317106" y="545153"/>
                  <a:pt x="321739" y="540572"/>
                </a:cubicBezTo>
                <a:cubicBezTo>
                  <a:pt x="324416" y="537947"/>
                  <a:pt x="327144" y="536969"/>
                  <a:pt x="330387" y="539131"/>
                </a:cubicBezTo>
                <a:cubicBezTo>
                  <a:pt x="333475" y="541190"/>
                  <a:pt x="334505" y="545411"/>
                  <a:pt x="332703" y="549014"/>
                </a:cubicBezTo>
                <a:cubicBezTo>
                  <a:pt x="331879" y="550661"/>
                  <a:pt x="330850" y="552308"/>
                  <a:pt x="329563" y="553544"/>
                </a:cubicBezTo>
                <a:cubicBezTo>
                  <a:pt x="318033" y="564250"/>
                  <a:pt x="306966" y="575575"/>
                  <a:pt x="291575" y="581031"/>
                </a:cubicBezTo>
                <a:cubicBezTo>
                  <a:pt x="271551" y="588135"/>
                  <a:pt x="251425" y="588083"/>
                  <a:pt x="231710" y="580825"/>
                </a:cubicBezTo>
                <a:cubicBezTo>
                  <a:pt x="224092" y="578046"/>
                  <a:pt x="217555" y="572383"/>
                  <a:pt x="210143" y="567751"/>
                </a:cubicBezTo>
                <a:cubicBezTo>
                  <a:pt x="206694" y="569398"/>
                  <a:pt x="202988" y="571251"/>
                  <a:pt x="199230" y="572950"/>
                </a:cubicBezTo>
                <a:cubicBezTo>
                  <a:pt x="184148" y="579693"/>
                  <a:pt x="169632" y="578663"/>
                  <a:pt x="155271" y="570376"/>
                </a:cubicBezTo>
                <a:cubicBezTo>
                  <a:pt x="139571" y="561265"/>
                  <a:pt x="130100" y="547470"/>
                  <a:pt x="123872" y="530947"/>
                </a:cubicBezTo>
                <a:cubicBezTo>
                  <a:pt x="116511" y="511438"/>
                  <a:pt x="114298" y="491311"/>
                  <a:pt x="117438" y="470722"/>
                </a:cubicBezTo>
                <a:cubicBezTo>
                  <a:pt x="118570" y="463206"/>
                  <a:pt x="117952" y="456927"/>
                  <a:pt x="114555" y="449566"/>
                </a:cubicBezTo>
                <a:cubicBezTo>
                  <a:pt x="101069" y="420586"/>
                  <a:pt x="88869" y="390988"/>
                  <a:pt x="76155" y="361596"/>
                </a:cubicBezTo>
                <a:cubicBezTo>
                  <a:pt x="59941" y="324123"/>
                  <a:pt x="43778" y="286701"/>
                  <a:pt x="27512" y="249279"/>
                </a:cubicBezTo>
                <a:cubicBezTo>
                  <a:pt x="19379" y="230543"/>
                  <a:pt x="11246" y="211858"/>
                  <a:pt x="3165" y="193121"/>
                </a:cubicBezTo>
                <a:cubicBezTo>
                  <a:pt x="2084" y="190599"/>
                  <a:pt x="1054" y="187922"/>
                  <a:pt x="539" y="185194"/>
                </a:cubicBezTo>
                <a:cubicBezTo>
                  <a:pt x="-953" y="177421"/>
                  <a:pt x="437" y="170781"/>
                  <a:pt x="7437" y="165582"/>
                </a:cubicBezTo>
                <a:cubicBezTo>
                  <a:pt x="18967" y="157038"/>
                  <a:pt x="30086" y="147875"/>
                  <a:pt x="41358" y="138970"/>
                </a:cubicBezTo>
                <a:cubicBezTo>
                  <a:pt x="97157" y="95114"/>
                  <a:pt x="152903" y="51309"/>
                  <a:pt x="208701" y="7453"/>
                </a:cubicBezTo>
                <a:cubicBezTo>
                  <a:pt x="214158" y="3181"/>
                  <a:pt x="219202" y="-1194"/>
                  <a:pt x="227387" y="298"/>
                </a:cubicBezTo>
                <a:cubicBezTo>
                  <a:pt x="234027" y="1534"/>
                  <a:pt x="238196" y="4313"/>
                  <a:pt x="241182" y="10284"/>
                </a:cubicBezTo>
                <a:cubicBezTo>
                  <a:pt x="248594" y="25212"/>
                  <a:pt x="256418" y="39985"/>
                  <a:pt x="263985" y="54861"/>
                </a:cubicBezTo>
                <a:cubicBezTo>
                  <a:pt x="295075" y="115498"/>
                  <a:pt x="326114" y="176186"/>
                  <a:pt x="357205" y="236823"/>
                </a:cubicBezTo>
                <a:cubicBezTo>
                  <a:pt x="364154" y="250412"/>
                  <a:pt x="363176" y="255817"/>
                  <a:pt x="351697" y="265803"/>
                </a:cubicBezTo>
                <a:cubicBezTo>
                  <a:pt x="282824" y="325822"/>
                  <a:pt x="213900" y="385841"/>
                  <a:pt x="145028" y="445860"/>
                </a:cubicBezTo>
                <a:cubicBezTo>
                  <a:pt x="142248" y="448279"/>
                  <a:pt x="139623" y="450956"/>
                  <a:pt x="136689" y="453220"/>
                </a:cubicBezTo>
                <a:cubicBezTo>
                  <a:pt x="133498" y="455691"/>
                  <a:pt x="131953" y="458831"/>
                  <a:pt x="131799" y="462743"/>
                </a:cubicBezTo>
                <a:cubicBezTo>
                  <a:pt x="131284" y="475200"/>
                  <a:pt x="129997" y="487708"/>
                  <a:pt x="130512" y="500165"/>
                </a:cubicBezTo>
                <a:cubicBezTo>
                  <a:pt x="131130" y="515813"/>
                  <a:pt x="137615" y="529814"/>
                  <a:pt x="146160" y="542786"/>
                </a:cubicBezTo>
                <a:cubicBezTo>
                  <a:pt x="150587" y="549477"/>
                  <a:pt x="156764" y="554367"/>
                  <a:pt x="163867" y="558176"/>
                </a:cubicBezTo>
                <a:cubicBezTo>
                  <a:pt x="177714" y="565743"/>
                  <a:pt x="187700" y="564611"/>
                  <a:pt x="201598" y="553235"/>
                </a:cubicBezTo>
                <a:close/>
                <a:moveTo>
                  <a:pt x="336769" y="256846"/>
                </a:moveTo>
                <a:cubicBezTo>
                  <a:pt x="287920" y="246037"/>
                  <a:pt x="240718" y="236823"/>
                  <a:pt x="193671" y="226991"/>
                </a:cubicBezTo>
                <a:cubicBezTo>
                  <a:pt x="191097" y="226425"/>
                  <a:pt x="188318" y="226734"/>
                  <a:pt x="185023" y="226631"/>
                </a:cubicBezTo>
                <a:cubicBezTo>
                  <a:pt x="183685" y="231469"/>
                  <a:pt x="182244" y="235845"/>
                  <a:pt x="181214" y="240323"/>
                </a:cubicBezTo>
                <a:cubicBezTo>
                  <a:pt x="176890" y="258854"/>
                  <a:pt x="172669" y="277384"/>
                  <a:pt x="168346" y="295915"/>
                </a:cubicBezTo>
                <a:cubicBezTo>
                  <a:pt x="158874" y="337043"/>
                  <a:pt x="149300" y="378120"/>
                  <a:pt x="139932" y="419299"/>
                </a:cubicBezTo>
                <a:cubicBezTo>
                  <a:pt x="139211" y="422439"/>
                  <a:pt x="136740" y="426145"/>
                  <a:pt x="140344" y="429285"/>
                </a:cubicBezTo>
                <a:cubicBezTo>
                  <a:pt x="153109" y="420431"/>
                  <a:pt x="327967" y="267398"/>
                  <a:pt x="336769" y="256846"/>
                </a:cubicBezTo>
                <a:close/>
                <a:moveTo>
                  <a:pt x="121761" y="424961"/>
                </a:moveTo>
                <a:cubicBezTo>
                  <a:pt x="126651" y="413997"/>
                  <a:pt x="167985" y="235227"/>
                  <a:pt x="168603" y="221895"/>
                </a:cubicBezTo>
                <a:cubicBezTo>
                  <a:pt x="121350" y="211703"/>
                  <a:pt x="73736" y="202026"/>
                  <a:pt x="26122" y="192400"/>
                </a:cubicBezTo>
                <a:cubicBezTo>
                  <a:pt x="24526" y="192092"/>
                  <a:pt x="22725" y="192812"/>
                  <a:pt x="20975" y="193070"/>
                </a:cubicBezTo>
                <a:cubicBezTo>
                  <a:pt x="23085" y="201563"/>
                  <a:pt x="111930" y="410600"/>
                  <a:pt x="117901" y="420998"/>
                </a:cubicBezTo>
                <a:cubicBezTo>
                  <a:pt x="118724" y="422490"/>
                  <a:pt x="120320" y="423571"/>
                  <a:pt x="121761" y="424961"/>
                </a:cubicBezTo>
                <a:close/>
                <a:moveTo>
                  <a:pt x="341299" y="242330"/>
                </a:moveTo>
                <a:cubicBezTo>
                  <a:pt x="340012" y="237543"/>
                  <a:pt x="339806" y="235175"/>
                  <a:pt x="338828" y="233220"/>
                </a:cubicBezTo>
                <a:cubicBezTo>
                  <a:pt x="304392" y="166149"/>
                  <a:pt x="269853" y="99078"/>
                  <a:pt x="235314" y="32110"/>
                </a:cubicBezTo>
                <a:cubicBezTo>
                  <a:pt x="234747" y="31029"/>
                  <a:pt x="233203" y="30462"/>
                  <a:pt x="230887" y="28712"/>
                </a:cubicBezTo>
                <a:cubicBezTo>
                  <a:pt x="226563" y="41015"/>
                  <a:pt x="224607" y="53214"/>
                  <a:pt x="221724" y="65105"/>
                </a:cubicBezTo>
                <a:cubicBezTo>
                  <a:pt x="218739" y="77253"/>
                  <a:pt x="216114" y="89452"/>
                  <a:pt x="213283" y="101651"/>
                </a:cubicBezTo>
                <a:cubicBezTo>
                  <a:pt x="210606" y="113387"/>
                  <a:pt x="207878" y="125124"/>
                  <a:pt x="205201" y="136860"/>
                </a:cubicBezTo>
                <a:cubicBezTo>
                  <a:pt x="202370" y="149059"/>
                  <a:pt x="199385" y="161156"/>
                  <a:pt x="196759" y="173406"/>
                </a:cubicBezTo>
                <a:cubicBezTo>
                  <a:pt x="194237" y="185451"/>
                  <a:pt x="190068" y="197239"/>
                  <a:pt x="189347" y="210828"/>
                </a:cubicBezTo>
                <a:cubicBezTo>
                  <a:pt x="239638" y="221586"/>
                  <a:pt x="289362" y="231727"/>
                  <a:pt x="341299" y="242330"/>
                </a:cubicBezTo>
                <a:close/>
                <a:moveTo>
                  <a:pt x="214003" y="23153"/>
                </a:moveTo>
                <a:cubicBezTo>
                  <a:pt x="202525" y="32058"/>
                  <a:pt x="193105" y="39316"/>
                  <a:pt x="183685" y="46677"/>
                </a:cubicBezTo>
                <a:cubicBezTo>
                  <a:pt x="133446" y="86106"/>
                  <a:pt x="83156" y="125484"/>
                  <a:pt x="32968" y="165016"/>
                </a:cubicBezTo>
                <a:cubicBezTo>
                  <a:pt x="29314" y="167899"/>
                  <a:pt x="24372" y="170009"/>
                  <a:pt x="22776" y="175620"/>
                </a:cubicBezTo>
                <a:cubicBezTo>
                  <a:pt x="25144" y="176495"/>
                  <a:pt x="26843" y="177370"/>
                  <a:pt x="28593" y="177730"/>
                </a:cubicBezTo>
                <a:cubicBezTo>
                  <a:pt x="75743" y="187407"/>
                  <a:pt x="122945" y="196982"/>
                  <a:pt x="170096" y="206556"/>
                </a:cubicBezTo>
                <a:cubicBezTo>
                  <a:pt x="170508" y="206659"/>
                  <a:pt x="171022" y="206504"/>
                  <a:pt x="171434" y="206350"/>
                </a:cubicBezTo>
                <a:cubicBezTo>
                  <a:pt x="171846" y="206196"/>
                  <a:pt x="172206" y="205887"/>
                  <a:pt x="172618" y="205629"/>
                </a:cubicBezTo>
                <a:cubicBezTo>
                  <a:pt x="177456" y="194202"/>
                  <a:pt x="213488" y="37514"/>
                  <a:pt x="214003" y="23153"/>
                </a:cubicBezTo>
                <a:close/>
                <a:moveTo>
                  <a:pt x="206334" y="518644"/>
                </a:moveTo>
                <a:cubicBezTo>
                  <a:pt x="204275" y="529299"/>
                  <a:pt x="207209" y="538822"/>
                  <a:pt x="212819" y="539903"/>
                </a:cubicBezTo>
                <a:cubicBezTo>
                  <a:pt x="218430" y="540984"/>
                  <a:pt x="224658" y="533212"/>
                  <a:pt x="226717" y="522556"/>
                </a:cubicBezTo>
                <a:cubicBezTo>
                  <a:pt x="228776" y="511901"/>
                  <a:pt x="225842" y="502378"/>
                  <a:pt x="220232" y="501297"/>
                </a:cubicBezTo>
                <a:cubicBezTo>
                  <a:pt x="214621" y="500216"/>
                  <a:pt x="208393" y="507989"/>
                  <a:pt x="206334" y="5186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5146" cap="flat">
            <a:noFill/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D49DC91-F29F-4F3C-8533-8AB711F45B09}"/>
              </a:ext>
            </a:extLst>
          </p:cNvPr>
          <p:cNvSpPr/>
          <p:nvPr/>
        </p:nvSpPr>
        <p:spPr>
          <a:xfrm>
            <a:off x="8515907" y="90782"/>
            <a:ext cx="5147" cy="5147"/>
          </a:xfrm>
          <a:custGeom>
            <a:avLst/>
            <a:gdLst/>
            <a:ahLst/>
            <a:cxnLst/>
            <a:rect l="l" t="t" r="r" b="b"/>
            <a:pathLst>
              <a:path w="5147" h="5147"/>
            </a:pathLst>
          </a:custGeom>
          <a:solidFill>
            <a:schemeClr val="bg1">
              <a:lumMod val="75000"/>
            </a:schemeClr>
          </a:solidFill>
          <a:ln w="15092" cap="rnd">
            <a:solidFill>
              <a:srgbClr val="282526"/>
            </a:solidFill>
            <a:prstDash val="solid"/>
            <a:round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7DA1B6B-504D-4520-98FC-EFD9142C8451}"/>
              </a:ext>
            </a:extLst>
          </p:cNvPr>
          <p:cNvSpPr/>
          <p:nvPr/>
        </p:nvSpPr>
        <p:spPr>
          <a:xfrm>
            <a:off x="8515907" y="90782"/>
            <a:ext cx="5147" cy="5147"/>
          </a:xfrm>
          <a:custGeom>
            <a:avLst/>
            <a:gdLst/>
            <a:ahLst/>
            <a:cxnLst/>
            <a:rect l="l" t="t" r="r" b="b"/>
            <a:pathLst>
              <a:path w="5147" h="5147"/>
            </a:pathLst>
          </a:custGeom>
          <a:solidFill>
            <a:schemeClr val="bg1">
              <a:lumMod val="75000"/>
            </a:schemeClr>
          </a:solidFill>
          <a:ln w="15092" cap="rnd">
            <a:solidFill>
              <a:srgbClr val="282526"/>
            </a:solidFill>
            <a:prstDash val="solid"/>
            <a:round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8CB1092-4E95-405A-9FFA-A23ED6569DC9}"/>
              </a:ext>
            </a:extLst>
          </p:cNvPr>
          <p:cNvSpPr/>
          <p:nvPr/>
        </p:nvSpPr>
        <p:spPr>
          <a:xfrm>
            <a:off x="10667436" y="665924"/>
            <a:ext cx="149659" cy="209479"/>
          </a:xfrm>
          <a:custGeom>
            <a:avLst/>
            <a:gdLst>
              <a:gd name="connsiteX0" fmla="*/ 47915 w 149659"/>
              <a:gd name="connsiteY0" fmla="*/ 209479 h 209479"/>
              <a:gd name="connsiteX1" fmla="*/ 14045 w 149659"/>
              <a:gd name="connsiteY1" fmla="*/ 42651 h 209479"/>
              <a:gd name="connsiteX2" fmla="*/ 78182 w 149659"/>
              <a:gd name="connsiteY2" fmla="*/ 4612 h 209479"/>
              <a:gd name="connsiteX3" fmla="*/ 67218 w 149659"/>
              <a:gd name="connsiteY3" fmla="*/ 85890 h 209479"/>
              <a:gd name="connsiteX4" fmla="*/ 145304 w 149659"/>
              <a:gd name="connsiteY4" fmla="*/ 59020 h 209479"/>
              <a:gd name="connsiteX5" fmla="*/ 138252 w 149659"/>
              <a:gd name="connsiteY5" fmla="*/ 99788 h 209479"/>
              <a:gd name="connsiteX6" fmla="*/ 47915 w 149659"/>
              <a:gd name="connsiteY6" fmla="*/ 209479 h 20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59" h="209479">
                <a:moveTo>
                  <a:pt x="47915" y="209479"/>
                </a:moveTo>
                <a:cubicBezTo>
                  <a:pt x="10339" y="154711"/>
                  <a:pt x="-18281" y="100663"/>
                  <a:pt x="14045" y="42651"/>
                </a:cubicBezTo>
                <a:cubicBezTo>
                  <a:pt x="36591" y="2244"/>
                  <a:pt x="61762" y="-6918"/>
                  <a:pt x="78182" y="4612"/>
                </a:cubicBezTo>
                <a:cubicBezTo>
                  <a:pt x="94602" y="16142"/>
                  <a:pt x="73137" y="57579"/>
                  <a:pt x="67218" y="85890"/>
                </a:cubicBezTo>
                <a:cubicBezTo>
                  <a:pt x="76741" y="78220"/>
                  <a:pt x="132848" y="34518"/>
                  <a:pt x="145304" y="59020"/>
                </a:cubicBezTo>
                <a:cubicBezTo>
                  <a:pt x="153489" y="75132"/>
                  <a:pt x="149577" y="89750"/>
                  <a:pt x="138252" y="99788"/>
                </a:cubicBezTo>
                <a:cubicBezTo>
                  <a:pt x="101809" y="132165"/>
                  <a:pt x="60011" y="162123"/>
                  <a:pt x="47915" y="209479"/>
                </a:cubicBezTo>
                <a:close/>
              </a:path>
            </a:pathLst>
          </a:custGeom>
          <a:noFill/>
          <a:ln w="15092" cap="rnd">
            <a:solidFill>
              <a:schemeClr val="bg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IL"/>
          </a:p>
        </p:txBody>
      </p:sp>
      <p:grpSp>
        <p:nvGrpSpPr>
          <p:cNvPr id="36" name="Graphic 39">
            <a:extLst>
              <a:ext uri="{FF2B5EF4-FFF2-40B4-BE49-F238E27FC236}">
                <a16:creationId xmlns:a16="http://schemas.microsoft.com/office/drawing/2014/main" id="{EE70219A-1336-4E21-AB52-9BA958DFC594}"/>
              </a:ext>
            </a:extLst>
          </p:cNvPr>
          <p:cNvGrpSpPr/>
          <p:nvPr/>
        </p:nvGrpSpPr>
        <p:grpSpPr>
          <a:xfrm>
            <a:off x="11365471" y="394428"/>
            <a:ext cx="89462" cy="229575"/>
            <a:chOff x="11365471" y="394428"/>
            <a:chExt cx="89462" cy="229575"/>
          </a:xfrm>
          <a:solidFill>
            <a:schemeClr val="bg1">
              <a:lumMod val="75000"/>
            </a:schemeClr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A97C6F1-2DFA-4E25-B97F-A5CA4ECD2D47}"/>
                </a:ext>
              </a:extLst>
            </p:cNvPr>
            <p:cNvSpPr/>
            <p:nvPr/>
          </p:nvSpPr>
          <p:spPr>
            <a:xfrm>
              <a:off x="11376075" y="394428"/>
              <a:ext cx="63107" cy="33252"/>
            </a:xfrm>
            <a:custGeom>
              <a:avLst/>
              <a:gdLst>
                <a:gd name="connsiteX0" fmla="*/ 0 w 63107"/>
                <a:gd name="connsiteY0" fmla="*/ 33252 h 33252"/>
                <a:gd name="connsiteX1" fmla="*/ 63107 w 63107"/>
                <a:gd name="connsiteY1" fmla="*/ 0 h 3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107" h="33252">
                  <a:moveTo>
                    <a:pt x="0" y="33252"/>
                  </a:moveTo>
                  <a:lnTo>
                    <a:pt x="63107" y="0"/>
                  </a:lnTo>
                </a:path>
              </a:pathLst>
            </a:custGeom>
            <a:grpFill/>
            <a:ln w="15092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L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CC6FA54-5F22-436D-8A3A-00DF2725C827}"/>
                </a:ext>
              </a:extLst>
            </p:cNvPr>
            <p:cNvSpPr/>
            <p:nvPr/>
          </p:nvSpPr>
          <p:spPr>
            <a:xfrm>
              <a:off x="11406084" y="508598"/>
              <a:ext cx="48849" cy="2779"/>
            </a:xfrm>
            <a:custGeom>
              <a:avLst/>
              <a:gdLst>
                <a:gd name="connsiteX0" fmla="*/ 0 w 48849"/>
                <a:gd name="connsiteY0" fmla="*/ 2780 h 2779"/>
                <a:gd name="connsiteX1" fmla="*/ 48849 w 48849"/>
                <a:gd name="connsiteY1" fmla="*/ 0 h 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849" h="2779">
                  <a:moveTo>
                    <a:pt x="0" y="2780"/>
                  </a:moveTo>
                  <a:lnTo>
                    <a:pt x="48849" y="0"/>
                  </a:lnTo>
                </a:path>
              </a:pathLst>
            </a:custGeom>
            <a:grpFill/>
            <a:ln w="15092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L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560835B-F496-4E56-8CBC-0F889E4B8E2F}"/>
                </a:ext>
              </a:extLst>
            </p:cNvPr>
            <p:cNvSpPr/>
            <p:nvPr/>
          </p:nvSpPr>
          <p:spPr>
            <a:xfrm>
              <a:off x="11365471" y="603980"/>
              <a:ext cx="73196" cy="20023"/>
            </a:xfrm>
            <a:custGeom>
              <a:avLst/>
              <a:gdLst>
                <a:gd name="connsiteX0" fmla="*/ 0 w 73196"/>
                <a:gd name="connsiteY0" fmla="*/ 0 h 20023"/>
                <a:gd name="connsiteX1" fmla="*/ 73196 w 73196"/>
                <a:gd name="connsiteY1" fmla="*/ 20023 h 2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96" h="20023">
                  <a:moveTo>
                    <a:pt x="0" y="0"/>
                  </a:moveTo>
                  <a:lnTo>
                    <a:pt x="73196" y="20023"/>
                  </a:lnTo>
                </a:path>
              </a:pathLst>
            </a:custGeom>
            <a:grpFill/>
            <a:ln w="15092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L"/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516B446-B45C-444E-B8A3-7322C6B2CCC8}"/>
              </a:ext>
            </a:extLst>
          </p:cNvPr>
          <p:cNvSpPr/>
          <p:nvPr/>
        </p:nvSpPr>
        <p:spPr>
          <a:xfrm>
            <a:off x="8864530" y="449301"/>
            <a:ext cx="499386" cy="277819"/>
          </a:xfrm>
          <a:custGeom>
            <a:avLst/>
            <a:gdLst>
              <a:gd name="connsiteX0" fmla="*/ 86798 w 499386"/>
              <a:gd name="connsiteY0" fmla="*/ 81791 h 277819"/>
              <a:gd name="connsiteX1" fmla="*/ 784 w 499386"/>
              <a:gd name="connsiteY1" fmla="*/ 147369 h 277819"/>
              <a:gd name="connsiteX2" fmla="*/ 104350 w 499386"/>
              <a:gd name="connsiteY2" fmla="*/ 178511 h 277819"/>
              <a:gd name="connsiteX3" fmla="*/ 152376 w 499386"/>
              <a:gd name="connsiteY3" fmla="*/ 276672 h 277819"/>
              <a:gd name="connsiteX4" fmla="*/ 256251 w 499386"/>
              <a:gd name="connsiteY4" fmla="*/ 214543 h 277819"/>
              <a:gd name="connsiteX5" fmla="*/ 338610 w 499386"/>
              <a:gd name="connsiteY5" fmla="*/ 270290 h 277819"/>
              <a:gd name="connsiteX6" fmla="*/ 409233 w 499386"/>
              <a:gd name="connsiteY6" fmla="*/ 200285 h 277819"/>
              <a:gd name="connsiteX7" fmla="*/ 499313 w 499386"/>
              <a:gd name="connsiteY7" fmla="*/ 159208 h 277819"/>
              <a:gd name="connsiteX8" fmla="*/ 414483 w 499386"/>
              <a:gd name="connsiteY8" fmla="*/ 108146 h 277819"/>
              <a:gd name="connsiteX9" fmla="*/ 362288 w 499386"/>
              <a:gd name="connsiteY9" fmla="*/ 4528 h 277819"/>
              <a:gd name="connsiteX10" fmla="*/ 265877 w 499386"/>
              <a:gd name="connsiteY10" fmla="*/ 69077 h 277819"/>
              <a:gd name="connsiteX11" fmla="*/ 199887 w 499386"/>
              <a:gd name="connsiteY11" fmla="*/ 719 h 277819"/>
              <a:gd name="connsiteX12" fmla="*/ 139765 w 499386"/>
              <a:gd name="connsiteY12" fmla="*/ 58164 h 277819"/>
              <a:gd name="connsiteX13" fmla="*/ 99357 w 499386"/>
              <a:gd name="connsiteY13" fmla="*/ 49928 h 277819"/>
              <a:gd name="connsiteX14" fmla="*/ 86798 w 499386"/>
              <a:gd name="connsiteY14" fmla="*/ 81791 h 27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9386" h="277819">
                <a:moveTo>
                  <a:pt x="86798" y="81791"/>
                </a:moveTo>
                <a:cubicBezTo>
                  <a:pt x="46699" y="62540"/>
                  <a:pt x="-7143" y="103564"/>
                  <a:pt x="784" y="147369"/>
                </a:cubicBezTo>
                <a:cubicBezTo>
                  <a:pt x="8711" y="191174"/>
                  <a:pt x="73620" y="210631"/>
                  <a:pt x="104350" y="178511"/>
                </a:cubicBezTo>
                <a:cubicBezTo>
                  <a:pt x="79385" y="213977"/>
                  <a:pt x="109652" y="269157"/>
                  <a:pt x="152376" y="276672"/>
                </a:cubicBezTo>
                <a:cubicBezTo>
                  <a:pt x="195100" y="284188"/>
                  <a:pt x="237772" y="253766"/>
                  <a:pt x="256251" y="214543"/>
                </a:cubicBezTo>
                <a:cubicBezTo>
                  <a:pt x="266443" y="248979"/>
                  <a:pt x="302835" y="273584"/>
                  <a:pt x="338610" y="270290"/>
                </a:cubicBezTo>
                <a:cubicBezTo>
                  <a:pt x="374385" y="266944"/>
                  <a:pt x="405578" y="236008"/>
                  <a:pt x="409233" y="200285"/>
                </a:cubicBezTo>
                <a:cubicBezTo>
                  <a:pt x="441301" y="225044"/>
                  <a:pt x="496996" y="199615"/>
                  <a:pt x="499313" y="159208"/>
                </a:cubicBezTo>
                <a:cubicBezTo>
                  <a:pt x="501629" y="118801"/>
                  <a:pt x="449125" y="87196"/>
                  <a:pt x="414483" y="108146"/>
                </a:cubicBezTo>
                <a:cubicBezTo>
                  <a:pt x="430749" y="67532"/>
                  <a:pt x="404600" y="15646"/>
                  <a:pt x="362288" y="4528"/>
                </a:cubicBezTo>
                <a:cubicBezTo>
                  <a:pt x="319976" y="-6590"/>
                  <a:pt x="271693" y="25735"/>
                  <a:pt x="265877" y="69077"/>
                </a:cubicBezTo>
                <a:cubicBezTo>
                  <a:pt x="255736" y="37369"/>
                  <a:pt x="232624" y="6638"/>
                  <a:pt x="199887" y="719"/>
                </a:cubicBezTo>
                <a:cubicBezTo>
                  <a:pt x="167098" y="-5201"/>
                  <a:pt x="129676" y="26456"/>
                  <a:pt x="139765" y="58164"/>
                </a:cubicBezTo>
                <a:cubicBezTo>
                  <a:pt x="130448" y="46531"/>
                  <a:pt x="112483" y="42876"/>
                  <a:pt x="99357" y="49928"/>
                </a:cubicBezTo>
                <a:cubicBezTo>
                  <a:pt x="86232" y="56980"/>
                  <a:pt x="79437" y="73967"/>
                  <a:pt x="86798" y="81791"/>
                </a:cubicBezTo>
                <a:close/>
              </a:path>
            </a:pathLst>
          </a:custGeom>
          <a:noFill/>
          <a:ln w="15092" cap="rnd">
            <a:solidFill>
              <a:schemeClr val="bg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IL"/>
          </a:p>
        </p:txBody>
      </p:sp>
      <p:grpSp>
        <p:nvGrpSpPr>
          <p:cNvPr id="42" name="Graphic 39">
            <a:extLst>
              <a:ext uri="{FF2B5EF4-FFF2-40B4-BE49-F238E27FC236}">
                <a16:creationId xmlns:a16="http://schemas.microsoft.com/office/drawing/2014/main" id="{80C4744E-6610-469F-BB86-EC3B4F66D2BD}"/>
              </a:ext>
            </a:extLst>
          </p:cNvPr>
          <p:cNvGrpSpPr/>
          <p:nvPr/>
        </p:nvGrpSpPr>
        <p:grpSpPr>
          <a:xfrm>
            <a:off x="9334296" y="103599"/>
            <a:ext cx="473262" cy="453396"/>
            <a:chOff x="9334296" y="103599"/>
            <a:chExt cx="473262" cy="453396"/>
          </a:xfrm>
          <a:noFill/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28C90EE-1E40-4946-879B-5967ABC3FCAD}"/>
                </a:ext>
              </a:extLst>
            </p:cNvPr>
            <p:cNvSpPr/>
            <p:nvPr/>
          </p:nvSpPr>
          <p:spPr>
            <a:xfrm>
              <a:off x="9334296" y="103599"/>
              <a:ext cx="316052" cy="316051"/>
            </a:xfrm>
            <a:custGeom>
              <a:avLst/>
              <a:gdLst>
                <a:gd name="connsiteX0" fmla="*/ 316052 w 316052"/>
                <a:gd name="connsiteY0" fmla="*/ 158026 h 316051"/>
                <a:gd name="connsiteX1" fmla="*/ 158026 w 316052"/>
                <a:gd name="connsiteY1" fmla="*/ 316052 h 316051"/>
                <a:gd name="connsiteX2" fmla="*/ 0 w 316052"/>
                <a:gd name="connsiteY2" fmla="*/ 158026 h 316051"/>
                <a:gd name="connsiteX3" fmla="*/ 158026 w 316052"/>
                <a:gd name="connsiteY3" fmla="*/ 0 h 316051"/>
                <a:gd name="connsiteX4" fmla="*/ 316052 w 316052"/>
                <a:gd name="connsiteY4" fmla="*/ 158026 h 31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52" h="316051">
                  <a:moveTo>
                    <a:pt x="316052" y="158026"/>
                  </a:moveTo>
                  <a:cubicBezTo>
                    <a:pt x="316052" y="245301"/>
                    <a:pt x="245301" y="316052"/>
                    <a:pt x="158026" y="316052"/>
                  </a:cubicBezTo>
                  <a:cubicBezTo>
                    <a:pt x="70751" y="316052"/>
                    <a:pt x="0" y="245301"/>
                    <a:pt x="0" y="158026"/>
                  </a:cubicBezTo>
                  <a:cubicBezTo>
                    <a:pt x="0" y="70751"/>
                    <a:pt x="70751" y="0"/>
                    <a:pt x="158026" y="0"/>
                  </a:cubicBezTo>
                  <a:cubicBezTo>
                    <a:pt x="245301" y="0"/>
                    <a:pt x="316052" y="70751"/>
                    <a:pt x="316052" y="158026"/>
                  </a:cubicBezTo>
                  <a:close/>
                </a:path>
              </a:pathLst>
            </a:custGeom>
            <a:grpFill/>
            <a:ln w="15092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L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373FEF4-BF99-49D9-8590-F58106423A4E}"/>
                </a:ext>
              </a:extLst>
            </p:cNvPr>
            <p:cNvSpPr/>
            <p:nvPr/>
          </p:nvSpPr>
          <p:spPr>
            <a:xfrm>
              <a:off x="9371100" y="140403"/>
              <a:ext cx="242443" cy="242443"/>
            </a:xfrm>
            <a:custGeom>
              <a:avLst/>
              <a:gdLst>
                <a:gd name="connsiteX0" fmla="*/ 242444 w 242443"/>
                <a:gd name="connsiteY0" fmla="*/ 121222 h 242443"/>
                <a:gd name="connsiteX1" fmla="*/ 121222 w 242443"/>
                <a:gd name="connsiteY1" fmla="*/ 242444 h 242443"/>
                <a:gd name="connsiteX2" fmla="*/ 0 w 242443"/>
                <a:gd name="connsiteY2" fmla="*/ 121222 h 242443"/>
                <a:gd name="connsiteX3" fmla="*/ 121222 w 242443"/>
                <a:gd name="connsiteY3" fmla="*/ 0 h 242443"/>
                <a:gd name="connsiteX4" fmla="*/ 242444 w 242443"/>
                <a:gd name="connsiteY4" fmla="*/ 121222 h 24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443" h="242443">
                  <a:moveTo>
                    <a:pt x="242444" y="121222"/>
                  </a:moveTo>
                  <a:cubicBezTo>
                    <a:pt x="242444" y="188171"/>
                    <a:pt x="188171" y="242444"/>
                    <a:pt x="121222" y="242444"/>
                  </a:cubicBezTo>
                  <a:cubicBezTo>
                    <a:pt x="54273" y="242444"/>
                    <a:pt x="0" y="188171"/>
                    <a:pt x="0" y="121222"/>
                  </a:cubicBezTo>
                  <a:cubicBezTo>
                    <a:pt x="0" y="54273"/>
                    <a:pt x="54273" y="0"/>
                    <a:pt x="121222" y="0"/>
                  </a:cubicBezTo>
                  <a:cubicBezTo>
                    <a:pt x="188171" y="0"/>
                    <a:pt x="242444" y="54273"/>
                    <a:pt x="242444" y="121222"/>
                  </a:cubicBezTo>
                  <a:close/>
                </a:path>
              </a:pathLst>
            </a:custGeom>
            <a:grpFill/>
            <a:ln w="15092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L"/>
            </a:p>
          </p:txBody>
        </p:sp>
        <p:grpSp>
          <p:nvGrpSpPr>
            <p:cNvPr id="45" name="Graphic 39">
              <a:extLst>
                <a:ext uri="{FF2B5EF4-FFF2-40B4-BE49-F238E27FC236}">
                  <a16:creationId xmlns:a16="http://schemas.microsoft.com/office/drawing/2014/main" id="{A27DFE9F-5C61-4DDD-89B2-ED9A8C2F92D5}"/>
                </a:ext>
              </a:extLst>
            </p:cNvPr>
            <p:cNvGrpSpPr/>
            <p:nvPr/>
          </p:nvGrpSpPr>
          <p:grpSpPr>
            <a:xfrm>
              <a:off x="9601777" y="358826"/>
              <a:ext cx="205782" cy="198169"/>
              <a:chOff x="9601777" y="358826"/>
              <a:chExt cx="205782" cy="198169"/>
            </a:xfrm>
            <a:grpFill/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32D233E-1CC2-41AA-8FDC-3113B23EB4CE}"/>
                  </a:ext>
                </a:extLst>
              </p:cNvPr>
              <p:cNvSpPr/>
              <p:nvPr/>
            </p:nvSpPr>
            <p:spPr>
              <a:xfrm>
                <a:off x="9636605" y="389693"/>
                <a:ext cx="170954" cy="167302"/>
              </a:xfrm>
              <a:custGeom>
                <a:avLst/>
                <a:gdLst>
                  <a:gd name="connsiteX0" fmla="*/ 58423 w 170954"/>
                  <a:gd name="connsiteY0" fmla="*/ 0 h 167302"/>
                  <a:gd name="connsiteX1" fmla="*/ 154886 w 170954"/>
                  <a:gd name="connsiteY1" fmla="*/ 91521 h 167302"/>
                  <a:gd name="connsiteX2" fmla="*/ 160291 w 170954"/>
                  <a:gd name="connsiteY2" fmla="*/ 155143 h 167302"/>
                  <a:gd name="connsiteX3" fmla="*/ 160291 w 170954"/>
                  <a:gd name="connsiteY3" fmla="*/ 155143 h 167302"/>
                  <a:gd name="connsiteX4" fmla="*/ 96463 w 170954"/>
                  <a:gd name="connsiteY4" fmla="*/ 153084 h 167302"/>
                  <a:gd name="connsiteX5" fmla="*/ 0 w 170954"/>
                  <a:gd name="connsiteY5" fmla="*/ 61563 h 167302"/>
                  <a:gd name="connsiteX6" fmla="*/ 58423 w 170954"/>
                  <a:gd name="connsiteY6" fmla="*/ 0 h 167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954" h="167302">
                    <a:moveTo>
                      <a:pt x="58423" y="0"/>
                    </a:moveTo>
                    <a:lnTo>
                      <a:pt x="154886" y="91521"/>
                    </a:lnTo>
                    <a:cubicBezTo>
                      <a:pt x="173983" y="109640"/>
                      <a:pt x="176402" y="138157"/>
                      <a:pt x="160291" y="155143"/>
                    </a:cubicBezTo>
                    <a:lnTo>
                      <a:pt x="160291" y="155143"/>
                    </a:lnTo>
                    <a:cubicBezTo>
                      <a:pt x="144179" y="172130"/>
                      <a:pt x="115611" y="171203"/>
                      <a:pt x="96463" y="153084"/>
                    </a:cubicBezTo>
                    <a:lnTo>
                      <a:pt x="0" y="61563"/>
                    </a:lnTo>
                    <a:lnTo>
                      <a:pt x="58423" y="0"/>
                    </a:lnTo>
                    <a:close/>
                  </a:path>
                </a:pathLst>
              </a:custGeom>
              <a:grpFill/>
              <a:ln w="15092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L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CEF5623-E62B-49D2-A0EA-4D5AE265A0D8}"/>
                  </a:ext>
                </a:extLst>
              </p:cNvPr>
              <p:cNvSpPr/>
              <p:nvPr/>
            </p:nvSpPr>
            <p:spPr>
              <a:xfrm rot="-2790683">
                <a:off x="9625803" y="355914"/>
                <a:ext cx="25067" cy="77004"/>
              </a:xfrm>
              <a:custGeom>
                <a:avLst/>
                <a:gdLst>
                  <a:gd name="connsiteX0" fmla="*/ 0 w 25067"/>
                  <a:gd name="connsiteY0" fmla="*/ 0 h 77004"/>
                  <a:gd name="connsiteX1" fmla="*/ 25068 w 25067"/>
                  <a:gd name="connsiteY1" fmla="*/ 0 h 77004"/>
                  <a:gd name="connsiteX2" fmla="*/ 25068 w 25067"/>
                  <a:gd name="connsiteY2" fmla="*/ 77004 h 77004"/>
                  <a:gd name="connsiteX3" fmla="*/ 0 w 25067"/>
                  <a:gd name="connsiteY3" fmla="*/ 77004 h 7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67" h="77004">
                    <a:moveTo>
                      <a:pt x="0" y="0"/>
                    </a:moveTo>
                    <a:lnTo>
                      <a:pt x="25068" y="0"/>
                    </a:lnTo>
                    <a:lnTo>
                      <a:pt x="25068" y="77004"/>
                    </a:lnTo>
                    <a:lnTo>
                      <a:pt x="0" y="77004"/>
                    </a:lnTo>
                    <a:close/>
                  </a:path>
                </a:pathLst>
              </a:custGeom>
              <a:grpFill/>
              <a:ln w="15092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L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B24CD94-BF50-4843-BC7D-32945C5E1BD0}"/>
                </a:ext>
              </a:extLst>
            </p:cNvPr>
            <p:cNvSpPr/>
            <p:nvPr/>
          </p:nvSpPr>
          <p:spPr>
            <a:xfrm>
              <a:off x="9412691" y="236557"/>
              <a:ext cx="68718" cy="107581"/>
            </a:xfrm>
            <a:custGeom>
              <a:avLst/>
              <a:gdLst>
                <a:gd name="connsiteX0" fmla="*/ 68718 w 68718"/>
                <a:gd name="connsiteY0" fmla="*/ 107581 h 107581"/>
                <a:gd name="connsiteX1" fmla="*/ 5302 w 68718"/>
                <a:gd name="connsiteY1" fmla="*/ 0 h 10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718" h="107581">
                  <a:moveTo>
                    <a:pt x="68718" y="107581"/>
                  </a:moveTo>
                  <a:cubicBezTo>
                    <a:pt x="20229" y="106397"/>
                    <a:pt x="-13538" y="49003"/>
                    <a:pt x="5302" y="0"/>
                  </a:cubicBezTo>
                </a:path>
              </a:pathLst>
            </a:custGeom>
            <a:grpFill/>
            <a:ln w="15092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L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CDDE31F-7447-4DD0-A300-19CF77CC4195}"/>
                </a:ext>
              </a:extLst>
            </p:cNvPr>
            <p:cNvSpPr/>
            <p:nvPr/>
          </p:nvSpPr>
          <p:spPr>
            <a:xfrm>
              <a:off x="9526295" y="314695"/>
              <a:ext cx="33767" cy="23266"/>
            </a:xfrm>
            <a:custGeom>
              <a:avLst/>
              <a:gdLst>
                <a:gd name="connsiteX0" fmla="*/ 33767 w 33767"/>
                <a:gd name="connsiteY0" fmla="*/ 0 h 23266"/>
                <a:gd name="connsiteX1" fmla="*/ 0 w 33767"/>
                <a:gd name="connsiteY1" fmla="*/ 23266 h 2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67" h="23266">
                  <a:moveTo>
                    <a:pt x="33767" y="0"/>
                  </a:moveTo>
                  <a:cubicBezTo>
                    <a:pt x="24502" y="10243"/>
                    <a:pt x="12766" y="18119"/>
                    <a:pt x="0" y="23266"/>
                  </a:cubicBezTo>
                </a:path>
              </a:pathLst>
            </a:custGeom>
            <a:grpFill/>
            <a:ln w="15092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L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1376375-04FE-4E32-8878-3BF376AD6280}"/>
                </a:ext>
              </a:extLst>
            </p:cNvPr>
            <p:cNvSpPr/>
            <p:nvPr/>
          </p:nvSpPr>
          <p:spPr>
            <a:xfrm>
              <a:off x="9736619" y="506539"/>
              <a:ext cx="48334" cy="20379"/>
            </a:xfrm>
            <a:custGeom>
              <a:avLst/>
              <a:gdLst>
                <a:gd name="connsiteX0" fmla="*/ 48334 w 48334"/>
                <a:gd name="connsiteY0" fmla="*/ 11685 h 20379"/>
                <a:gd name="connsiteX1" fmla="*/ 0 w 48334"/>
                <a:gd name="connsiteY1" fmla="*/ 0 h 2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334" h="20379">
                  <a:moveTo>
                    <a:pt x="48334" y="11685"/>
                  </a:moveTo>
                  <a:cubicBezTo>
                    <a:pt x="35311" y="27745"/>
                    <a:pt x="4272" y="20229"/>
                    <a:pt x="0" y="0"/>
                  </a:cubicBezTo>
                </a:path>
              </a:pathLst>
            </a:custGeom>
            <a:grpFill/>
            <a:ln w="15092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L"/>
            </a:p>
          </p:txBody>
        </p:sp>
      </p:grpSp>
      <p:grpSp>
        <p:nvGrpSpPr>
          <p:cNvPr id="51" name="Graphic 39">
            <a:extLst>
              <a:ext uri="{FF2B5EF4-FFF2-40B4-BE49-F238E27FC236}">
                <a16:creationId xmlns:a16="http://schemas.microsoft.com/office/drawing/2014/main" id="{944AB111-54C7-43F1-B7F2-92017CE03F90}"/>
              </a:ext>
            </a:extLst>
          </p:cNvPr>
          <p:cNvGrpSpPr/>
          <p:nvPr/>
        </p:nvGrpSpPr>
        <p:grpSpPr>
          <a:xfrm>
            <a:off x="11610231" y="1979115"/>
            <a:ext cx="452613" cy="426412"/>
            <a:chOff x="11610231" y="1979115"/>
            <a:chExt cx="452613" cy="426412"/>
          </a:xfrm>
          <a:noFill/>
        </p:grpSpPr>
        <p:grpSp>
          <p:nvGrpSpPr>
            <p:cNvPr id="52" name="Graphic 39">
              <a:extLst>
                <a:ext uri="{FF2B5EF4-FFF2-40B4-BE49-F238E27FC236}">
                  <a16:creationId xmlns:a16="http://schemas.microsoft.com/office/drawing/2014/main" id="{A297234F-7D8F-40AC-BD8A-3C714DFCF673}"/>
                </a:ext>
              </a:extLst>
            </p:cNvPr>
            <p:cNvGrpSpPr/>
            <p:nvPr/>
          </p:nvGrpSpPr>
          <p:grpSpPr>
            <a:xfrm>
              <a:off x="11668988" y="2063592"/>
              <a:ext cx="337422" cy="262553"/>
              <a:chOff x="11668988" y="2063592"/>
              <a:chExt cx="337422" cy="262553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4B93655-5835-47DE-9786-52D8ABFDFB68}"/>
                  </a:ext>
                </a:extLst>
              </p:cNvPr>
              <p:cNvSpPr/>
              <p:nvPr/>
            </p:nvSpPr>
            <p:spPr>
              <a:xfrm>
                <a:off x="11668988" y="2063592"/>
                <a:ext cx="337422" cy="262553"/>
              </a:xfrm>
              <a:custGeom>
                <a:avLst/>
                <a:gdLst>
                  <a:gd name="connsiteX0" fmla="*/ 337132 w 337422"/>
                  <a:gd name="connsiteY0" fmla="*/ 53886 h 262553"/>
                  <a:gd name="connsiteX1" fmla="*/ 116977 w 337422"/>
                  <a:gd name="connsiteY1" fmla="*/ 18626 h 262553"/>
                  <a:gd name="connsiteX2" fmla="*/ 284 w 337422"/>
                  <a:gd name="connsiteY2" fmla="*/ 208668 h 262553"/>
                  <a:gd name="connsiteX3" fmla="*/ 220440 w 337422"/>
                  <a:gd name="connsiteY3" fmla="*/ 243928 h 262553"/>
                  <a:gd name="connsiteX4" fmla="*/ 337132 w 337422"/>
                  <a:gd name="connsiteY4" fmla="*/ 53886 h 262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422" h="262553">
                    <a:moveTo>
                      <a:pt x="337132" y="53886"/>
                    </a:moveTo>
                    <a:cubicBezTo>
                      <a:pt x="280922" y="-60"/>
                      <a:pt x="193828" y="-16686"/>
                      <a:pt x="116977" y="18626"/>
                    </a:cubicBezTo>
                    <a:cubicBezTo>
                      <a:pt x="40125" y="53937"/>
                      <a:pt x="-3988" y="130839"/>
                      <a:pt x="284" y="208668"/>
                    </a:cubicBezTo>
                    <a:cubicBezTo>
                      <a:pt x="56494" y="262614"/>
                      <a:pt x="143589" y="279240"/>
                      <a:pt x="220440" y="243928"/>
                    </a:cubicBezTo>
                    <a:cubicBezTo>
                      <a:pt x="297342" y="208617"/>
                      <a:pt x="341456" y="131715"/>
                      <a:pt x="337132" y="53886"/>
                    </a:cubicBezTo>
                    <a:close/>
                  </a:path>
                </a:pathLst>
              </a:custGeom>
              <a:grpFill/>
              <a:ln w="15092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29272E9F-B9D8-4253-B413-B5E869BC5C56}"/>
                  </a:ext>
                </a:extLst>
              </p:cNvPr>
              <p:cNvSpPr/>
              <p:nvPr/>
            </p:nvSpPr>
            <p:spPr>
              <a:xfrm rot="-1480578">
                <a:off x="11767504" y="2126700"/>
                <a:ext cx="140527" cy="136615"/>
              </a:xfrm>
              <a:custGeom>
                <a:avLst/>
                <a:gdLst>
                  <a:gd name="connsiteX0" fmla="*/ 140528 w 140527"/>
                  <a:gd name="connsiteY0" fmla="*/ 68308 h 136615"/>
                  <a:gd name="connsiteX1" fmla="*/ 70264 w 140527"/>
                  <a:gd name="connsiteY1" fmla="*/ 136615 h 136615"/>
                  <a:gd name="connsiteX2" fmla="*/ 0 w 140527"/>
                  <a:gd name="connsiteY2" fmla="*/ 68308 h 136615"/>
                  <a:gd name="connsiteX3" fmla="*/ 70264 w 140527"/>
                  <a:gd name="connsiteY3" fmla="*/ 0 h 136615"/>
                  <a:gd name="connsiteX4" fmla="*/ 140528 w 140527"/>
                  <a:gd name="connsiteY4" fmla="*/ 68308 h 136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27" h="136615">
                    <a:moveTo>
                      <a:pt x="140528" y="68308"/>
                    </a:moveTo>
                    <a:cubicBezTo>
                      <a:pt x="140528" y="106033"/>
                      <a:pt x="109069" y="136615"/>
                      <a:pt x="70264" y="136615"/>
                    </a:cubicBezTo>
                    <a:cubicBezTo>
                      <a:pt x="31458" y="136615"/>
                      <a:pt x="0" y="106033"/>
                      <a:pt x="0" y="68308"/>
                    </a:cubicBezTo>
                    <a:cubicBezTo>
                      <a:pt x="0" y="30582"/>
                      <a:pt x="31458" y="0"/>
                      <a:pt x="70264" y="0"/>
                    </a:cubicBezTo>
                    <a:cubicBezTo>
                      <a:pt x="109069" y="0"/>
                      <a:pt x="140528" y="30583"/>
                      <a:pt x="140528" y="68308"/>
                    </a:cubicBezTo>
                    <a:close/>
                  </a:path>
                </a:pathLst>
              </a:custGeom>
              <a:grpFill/>
              <a:ln w="15092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A293454-A8EC-4503-A812-0A6AC8C1D131}"/>
                  </a:ext>
                </a:extLst>
              </p:cNvPr>
              <p:cNvSpPr/>
              <p:nvPr/>
            </p:nvSpPr>
            <p:spPr>
              <a:xfrm rot="-1480578">
                <a:off x="11809508" y="2167520"/>
                <a:ext cx="56519" cy="54975"/>
              </a:xfrm>
              <a:custGeom>
                <a:avLst/>
                <a:gdLst>
                  <a:gd name="connsiteX0" fmla="*/ 56520 w 56519"/>
                  <a:gd name="connsiteY0" fmla="*/ 27488 h 54975"/>
                  <a:gd name="connsiteX1" fmla="*/ 28260 w 56519"/>
                  <a:gd name="connsiteY1" fmla="*/ 54976 h 54975"/>
                  <a:gd name="connsiteX2" fmla="*/ 0 w 56519"/>
                  <a:gd name="connsiteY2" fmla="*/ 27488 h 54975"/>
                  <a:gd name="connsiteX3" fmla="*/ 28260 w 56519"/>
                  <a:gd name="connsiteY3" fmla="*/ 0 h 54975"/>
                  <a:gd name="connsiteX4" fmla="*/ 56520 w 56519"/>
                  <a:gd name="connsiteY4" fmla="*/ 27488 h 5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19" h="54975">
                    <a:moveTo>
                      <a:pt x="56520" y="27488"/>
                    </a:moveTo>
                    <a:cubicBezTo>
                      <a:pt x="56520" y="42669"/>
                      <a:pt x="43868" y="54976"/>
                      <a:pt x="28260" y="54976"/>
                    </a:cubicBezTo>
                    <a:cubicBezTo>
                      <a:pt x="12653" y="54976"/>
                      <a:pt x="0" y="42669"/>
                      <a:pt x="0" y="27488"/>
                    </a:cubicBezTo>
                    <a:cubicBezTo>
                      <a:pt x="0" y="12307"/>
                      <a:pt x="12653" y="0"/>
                      <a:pt x="28260" y="0"/>
                    </a:cubicBezTo>
                    <a:cubicBezTo>
                      <a:pt x="43868" y="0"/>
                      <a:pt x="56520" y="12307"/>
                      <a:pt x="56520" y="27488"/>
                    </a:cubicBezTo>
                    <a:close/>
                  </a:path>
                </a:pathLst>
              </a:custGeom>
              <a:grpFill/>
              <a:ln w="15092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L"/>
              </a:p>
            </p:txBody>
          </p:sp>
        </p:grpSp>
        <p:grpSp>
          <p:nvGrpSpPr>
            <p:cNvPr id="75" name="Graphic 39">
              <a:extLst>
                <a:ext uri="{FF2B5EF4-FFF2-40B4-BE49-F238E27FC236}">
                  <a16:creationId xmlns:a16="http://schemas.microsoft.com/office/drawing/2014/main" id="{289E0669-2F75-4A53-BB35-5E12BDFC5E17}"/>
                </a:ext>
              </a:extLst>
            </p:cNvPr>
            <p:cNvGrpSpPr/>
            <p:nvPr/>
          </p:nvGrpSpPr>
          <p:grpSpPr>
            <a:xfrm>
              <a:off x="11610231" y="1979115"/>
              <a:ext cx="342509" cy="186697"/>
              <a:chOff x="11610231" y="1979115"/>
              <a:chExt cx="342509" cy="186697"/>
            </a:xfrm>
            <a:grpFill/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1D969C0-A1E4-46B2-9602-C874E9397507}"/>
                  </a:ext>
                </a:extLst>
              </p:cNvPr>
              <p:cNvSpPr/>
              <p:nvPr/>
            </p:nvSpPr>
            <p:spPr>
              <a:xfrm>
                <a:off x="11753124" y="2009381"/>
                <a:ext cx="19817" cy="43186"/>
              </a:xfrm>
              <a:custGeom>
                <a:avLst/>
                <a:gdLst>
                  <a:gd name="connsiteX0" fmla="*/ 0 w 19817"/>
                  <a:gd name="connsiteY0" fmla="*/ 0 h 43186"/>
                  <a:gd name="connsiteX1" fmla="*/ 19818 w 19817"/>
                  <a:gd name="connsiteY1" fmla="*/ 43187 h 43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17" h="43186">
                    <a:moveTo>
                      <a:pt x="0" y="0"/>
                    </a:moveTo>
                    <a:lnTo>
                      <a:pt x="19818" y="43187"/>
                    </a:lnTo>
                  </a:path>
                </a:pathLst>
              </a:custGeom>
              <a:grpFill/>
              <a:ln w="15092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L"/>
              </a:p>
            </p:txBody>
          </p:sp>
          <p:grpSp>
            <p:nvGrpSpPr>
              <p:cNvPr id="77" name="Graphic 39">
                <a:extLst>
                  <a:ext uri="{FF2B5EF4-FFF2-40B4-BE49-F238E27FC236}">
                    <a16:creationId xmlns:a16="http://schemas.microsoft.com/office/drawing/2014/main" id="{635D702E-D9CD-4FFC-8644-2377743514BD}"/>
                  </a:ext>
                </a:extLst>
              </p:cNvPr>
              <p:cNvGrpSpPr/>
              <p:nvPr/>
            </p:nvGrpSpPr>
            <p:grpSpPr>
              <a:xfrm>
                <a:off x="11817827" y="1979115"/>
                <a:ext cx="134914" cy="55437"/>
                <a:chOff x="11817827" y="1979115"/>
                <a:chExt cx="134914" cy="55437"/>
              </a:xfrm>
              <a:grpFill/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1E39C20B-9E96-435C-95B4-DAE130328A35}"/>
                    </a:ext>
                  </a:extLst>
                </p:cNvPr>
                <p:cNvSpPr/>
                <p:nvPr/>
              </p:nvSpPr>
              <p:spPr>
                <a:xfrm>
                  <a:off x="11936990" y="1993836"/>
                  <a:ext cx="15751" cy="40716"/>
                </a:xfrm>
                <a:custGeom>
                  <a:avLst/>
                  <a:gdLst>
                    <a:gd name="connsiteX0" fmla="*/ 0 w 15751"/>
                    <a:gd name="connsiteY0" fmla="*/ 40716 h 40716"/>
                    <a:gd name="connsiteX1" fmla="*/ 15751 w 15751"/>
                    <a:gd name="connsiteY1" fmla="*/ 0 h 40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751" h="40716">
                      <a:moveTo>
                        <a:pt x="0" y="40716"/>
                      </a:moveTo>
                      <a:lnTo>
                        <a:pt x="15751" y="0"/>
                      </a:lnTo>
                    </a:path>
                  </a:pathLst>
                </a:custGeom>
                <a:grpFill/>
                <a:ln w="15092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7821B970-2AA3-4CC8-8B26-C089083C6E8F}"/>
                    </a:ext>
                  </a:extLst>
                </p:cNvPr>
                <p:cNvSpPr/>
                <p:nvPr/>
              </p:nvSpPr>
              <p:spPr>
                <a:xfrm>
                  <a:off x="11882942" y="1979115"/>
                  <a:ext cx="6125" cy="42981"/>
                </a:xfrm>
                <a:custGeom>
                  <a:avLst/>
                  <a:gdLst>
                    <a:gd name="connsiteX0" fmla="*/ 0 w 6125"/>
                    <a:gd name="connsiteY0" fmla="*/ 42981 h 42981"/>
                    <a:gd name="connsiteX1" fmla="*/ 6125 w 6125"/>
                    <a:gd name="connsiteY1" fmla="*/ 0 h 42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25" h="42981">
                      <a:moveTo>
                        <a:pt x="0" y="42981"/>
                      </a:moveTo>
                      <a:lnTo>
                        <a:pt x="6125" y="0"/>
                      </a:lnTo>
                    </a:path>
                  </a:pathLst>
                </a:custGeom>
                <a:grpFill/>
                <a:ln w="15092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0BF814DF-439A-4F72-ACF4-912843D1D816}"/>
                    </a:ext>
                  </a:extLst>
                </p:cNvPr>
                <p:cNvSpPr/>
                <p:nvPr/>
              </p:nvSpPr>
              <p:spPr>
                <a:xfrm>
                  <a:off x="11817827" y="1989718"/>
                  <a:ext cx="2676" cy="43083"/>
                </a:xfrm>
                <a:custGeom>
                  <a:avLst/>
                  <a:gdLst>
                    <a:gd name="connsiteX0" fmla="*/ 2677 w 2676"/>
                    <a:gd name="connsiteY0" fmla="*/ 43084 h 43083"/>
                    <a:gd name="connsiteX1" fmla="*/ 0 w 2676"/>
                    <a:gd name="connsiteY1" fmla="*/ 0 h 43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76" h="43083">
                      <a:moveTo>
                        <a:pt x="2677" y="43084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15092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</p:grpSp>
          <p:grpSp>
            <p:nvGrpSpPr>
              <p:cNvPr id="81" name="Graphic 39">
                <a:extLst>
                  <a:ext uri="{FF2B5EF4-FFF2-40B4-BE49-F238E27FC236}">
                    <a16:creationId xmlns:a16="http://schemas.microsoft.com/office/drawing/2014/main" id="{567BADBA-379E-4951-BB3D-2CA42B13A169}"/>
                  </a:ext>
                </a:extLst>
              </p:cNvPr>
              <p:cNvGrpSpPr/>
              <p:nvPr/>
            </p:nvGrpSpPr>
            <p:grpSpPr>
              <a:xfrm>
                <a:off x="11610231" y="2046186"/>
                <a:ext cx="115662" cy="119626"/>
                <a:chOff x="11610231" y="2046186"/>
                <a:chExt cx="115662" cy="119626"/>
              </a:xfrm>
              <a:grpFill/>
            </p:grpSpPr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F31747DF-732A-4175-AE94-6F47385205B3}"/>
                    </a:ext>
                  </a:extLst>
                </p:cNvPr>
                <p:cNvSpPr/>
                <p:nvPr/>
              </p:nvSpPr>
              <p:spPr>
                <a:xfrm>
                  <a:off x="11610231" y="2151193"/>
                  <a:ext cx="41127" cy="14618"/>
                </a:xfrm>
                <a:custGeom>
                  <a:avLst/>
                  <a:gdLst>
                    <a:gd name="connsiteX0" fmla="*/ 41128 w 41127"/>
                    <a:gd name="connsiteY0" fmla="*/ 14619 h 14618"/>
                    <a:gd name="connsiteX1" fmla="*/ 0 w 41127"/>
                    <a:gd name="connsiteY1" fmla="*/ 0 h 14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127" h="14618">
                      <a:moveTo>
                        <a:pt x="41128" y="14619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15092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0C7DD375-D369-41E6-92DA-DDF903F760F9}"/>
                    </a:ext>
                  </a:extLst>
                </p:cNvPr>
                <p:cNvSpPr/>
                <p:nvPr/>
              </p:nvSpPr>
              <p:spPr>
                <a:xfrm>
                  <a:off x="11640550" y="2093336"/>
                  <a:ext cx="36546" cy="23317"/>
                </a:xfrm>
                <a:custGeom>
                  <a:avLst/>
                  <a:gdLst>
                    <a:gd name="connsiteX0" fmla="*/ 36547 w 36546"/>
                    <a:gd name="connsiteY0" fmla="*/ 23318 h 23317"/>
                    <a:gd name="connsiteX1" fmla="*/ 0 w 36546"/>
                    <a:gd name="connsiteY1" fmla="*/ 0 h 23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546" h="23317">
                      <a:moveTo>
                        <a:pt x="36547" y="23318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15092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119920B8-23C2-4FBC-B043-52567CD403DF}"/>
                    </a:ext>
                  </a:extLst>
                </p:cNvPr>
                <p:cNvSpPr/>
                <p:nvPr/>
              </p:nvSpPr>
              <p:spPr>
                <a:xfrm>
                  <a:off x="11694958" y="2046186"/>
                  <a:ext cx="30936" cy="30060"/>
                </a:xfrm>
                <a:custGeom>
                  <a:avLst/>
                  <a:gdLst>
                    <a:gd name="connsiteX0" fmla="*/ 30936 w 30936"/>
                    <a:gd name="connsiteY0" fmla="*/ 30061 h 30060"/>
                    <a:gd name="connsiteX1" fmla="*/ 0 w 30936"/>
                    <a:gd name="connsiteY1" fmla="*/ 0 h 30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0936" h="30060">
                      <a:moveTo>
                        <a:pt x="30936" y="30061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15092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</p:grpSp>
        </p:grpSp>
        <p:grpSp>
          <p:nvGrpSpPr>
            <p:cNvPr id="85" name="Graphic 39">
              <a:extLst>
                <a:ext uri="{FF2B5EF4-FFF2-40B4-BE49-F238E27FC236}">
                  <a16:creationId xmlns:a16="http://schemas.microsoft.com/office/drawing/2014/main" id="{C27E737B-90B8-4314-B4BB-6DF0462E4593}"/>
                </a:ext>
              </a:extLst>
            </p:cNvPr>
            <p:cNvGrpSpPr/>
            <p:nvPr/>
          </p:nvGrpSpPr>
          <p:grpSpPr>
            <a:xfrm>
              <a:off x="11720283" y="2218830"/>
              <a:ext cx="342561" cy="186697"/>
              <a:chOff x="11720283" y="2218830"/>
              <a:chExt cx="342561" cy="186697"/>
            </a:xfrm>
            <a:grpFill/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65466D6-26F2-40E6-AB03-F23FC0A510DC}"/>
                  </a:ext>
                </a:extLst>
              </p:cNvPr>
              <p:cNvSpPr/>
              <p:nvPr/>
            </p:nvSpPr>
            <p:spPr>
              <a:xfrm>
                <a:off x="11901164" y="2331610"/>
                <a:ext cx="19869" cy="43135"/>
              </a:xfrm>
              <a:custGeom>
                <a:avLst/>
                <a:gdLst>
                  <a:gd name="connsiteX0" fmla="*/ 19869 w 19869"/>
                  <a:gd name="connsiteY0" fmla="*/ 43135 h 43135"/>
                  <a:gd name="connsiteX1" fmla="*/ 0 w 19869"/>
                  <a:gd name="connsiteY1" fmla="*/ 0 h 4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69" h="43135">
                    <a:moveTo>
                      <a:pt x="19869" y="43135"/>
                    </a:moveTo>
                    <a:lnTo>
                      <a:pt x="0" y="0"/>
                    </a:lnTo>
                  </a:path>
                </a:pathLst>
              </a:custGeom>
              <a:grpFill/>
              <a:ln w="15092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L"/>
              </a:p>
            </p:txBody>
          </p:sp>
          <p:grpSp>
            <p:nvGrpSpPr>
              <p:cNvPr id="87" name="Graphic 39">
                <a:extLst>
                  <a:ext uri="{FF2B5EF4-FFF2-40B4-BE49-F238E27FC236}">
                    <a16:creationId xmlns:a16="http://schemas.microsoft.com/office/drawing/2014/main" id="{D79840F8-F2A1-41BA-9653-15B6F19DA884}"/>
                  </a:ext>
                </a:extLst>
              </p:cNvPr>
              <p:cNvGrpSpPr/>
              <p:nvPr/>
            </p:nvGrpSpPr>
            <p:grpSpPr>
              <a:xfrm>
                <a:off x="11947131" y="2218830"/>
                <a:ext cx="115714" cy="119677"/>
                <a:chOff x="11947131" y="2218830"/>
                <a:chExt cx="115714" cy="119677"/>
              </a:xfrm>
              <a:grpFill/>
            </p:grpSpPr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048B25E0-ABD1-4B45-948B-5910D0B71739}"/>
                    </a:ext>
                  </a:extLst>
                </p:cNvPr>
                <p:cNvSpPr/>
                <p:nvPr/>
              </p:nvSpPr>
              <p:spPr>
                <a:xfrm>
                  <a:off x="12021665" y="2218830"/>
                  <a:ext cx="41179" cy="14618"/>
                </a:xfrm>
                <a:custGeom>
                  <a:avLst/>
                  <a:gdLst>
                    <a:gd name="connsiteX0" fmla="*/ 0 w 41179"/>
                    <a:gd name="connsiteY0" fmla="*/ 0 h 14618"/>
                    <a:gd name="connsiteX1" fmla="*/ 41179 w 41179"/>
                    <a:gd name="connsiteY1" fmla="*/ 14619 h 14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179" h="14618">
                      <a:moveTo>
                        <a:pt x="0" y="0"/>
                      </a:moveTo>
                      <a:lnTo>
                        <a:pt x="41179" y="14619"/>
                      </a:lnTo>
                    </a:path>
                  </a:pathLst>
                </a:custGeom>
                <a:grpFill/>
                <a:ln w="15092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44B5B65A-BA68-4C0F-A132-6A5B7873EEF7}"/>
                    </a:ext>
                  </a:extLst>
                </p:cNvPr>
                <p:cNvSpPr/>
                <p:nvPr/>
              </p:nvSpPr>
              <p:spPr>
                <a:xfrm>
                  <a:off x="11995928" y="2267988"/>
                  <a:ext cx="36598" cy="23317"/>
                </a:xfrm>
                <a:custGeom>
                  <a:avLst/>
                  <a:gdLst>
                    <a:gd name="connsiteX0" fmla="*/ 0 w 36598"/>
                    <a:gd name="connsiteY0" fmla="*/ 0 h 23317"/>
                    <a:gd name="connsiteX1" fmla="*/ 36598 w 36598"/>
                    <a:gd name="connsiteY1" fmla="*/ 23318 h 23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598" h="23317">
                      <a:moveTo>
                        <a:pt x="0" y="0"/>
                      </a:moveTo>
                      <a:lnTo>
                        <a:pt x="36598" y="23318"/>
                      </a:lnTo>
                    </a:path>
                  </a:pathLst>
                </a:custGeom>
                <a:grpFill/>
                <a:ln w="15092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D0E19262-C5A9-4C9E-A11F-730A1DC00E00}"/>
                    </a:ext>
                  </a:extLst>
                </p:cNvPr>
                <p:cNvSpPr/>
                <p:nvPr/>
              </p:nvSpPr>
              <p:spPr>
                <a:xfrm>
                  <a:off x="11947131" y="2308395"/>
                  <a:ext cx="30987" cy="30112"/>
                </a:xfrm>
                <a:custGeom>
                  <a:avLst/>
                  <a:gdLst>
                    <a:gd name="connsiteX0" fmla="*/ 0 w 30987"/>
                    <a:gd name="connsiteY0" fmla="*/ 0 h 30112"/>
                    <a:gd name="connsiteX1" fmla="*/ 30987 w 30987"/>
                    <a:gd name="connsiteY1" fmla="*/ 30113 h 30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0987" h="30112">
                      <a:moveTo>
                        <a:pt x="0" y="0"/>
                      </a:moveTo>
                      <a:lnTo>
                        <a:pt x="30987" y="30113"/>
                      </a:lnTo>
                    </a:path>
                  </a:pathLst>
                </a:custGeom>
                <a:grpFill/>
                <a:ln w="15092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</p:grpSp>
          <p:grpSp>
            <p:nvGrpSpPr>
              <p:cNvPr id="91" name="Graphic 39">
                <a:extLst>
                  <a:ext uri="{FF2B5EF4-FFF2-40B4-BE49-F238E27FC236}">
                    <a16:creationId xmlns:a16="http://schemas.microsoft.com/office/drawing/2014/main" id="{5E023FC9-2C23-46BC-9658-EDD8B71E81BA}"/>
                  </a:ext>
                </a:extLst>
              </p:cNvPr>
              <p:cNvGrpSpPr/>
              <p:nvPr/>
            </p:nvGrpSpPr>
            <p:grpSpPr>
              <a:xfrm>
                <a:off x="11720283" y="2350090"/>
                <a:ext cx="134914" cy="55437"/>
                <a:chOff x="11720283" y="2350090"/>
                <a:chExt cx="134914" cy="55437"/>
              </a:xfrm>
              <a:grpFill/>
            </p:grpSpPr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128F6E7A-7DB6-4F07-849F-B70CE1DDB0E5}"/>
                    </a:ext>
                  </a:extLst>
                </p:cNvPr>
                <p:cNvSpPr/>
                <p:nvPr/>
              </p:nvSpPr>
              <p:spPr>
                <a:xfrm>
                  <a:off x="11720283" y="2350090"/>
                  <a:ext cx="15751" cy="40716"/>
                </a:xfrm>
                <a:custGeom>
                  <a:avLst/>
                  <a:gdLst>
                    <a:gd name="connsiteX0" fmla="*/ 15751 w 15751"/>
                    <a:gd name="connsiteY0" fmla="*/ 0 h 40716"/>
                    <a:gd name="connsiteX1" fmla="*/ 0 w 15751"/>
                    <a:gd name="connsiteY1" fmla="*/ 40716 h 40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751" h="40716">
                      <a:moveTo>
                        <a:pt x="15751" y="0"/>
                      </a:moveTo>
                      <a:lnTo>
                        <a:pt x="0" y="40716"/>
                      </a:lnTo>
                    </a:path>
                  </a:pathLst>
                </a:custGeom>
                <a:grpFill/>
                <a:ln w="15092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CC8F4150-E75E-43D9-B924-5383469657FF}"/>
                    </a:ext>
                  </a:extLst>
                </p:cNvPr>
                <p:cNvSpPr/>
                <p:nvPr/>
              </p:nvSpPr>
              <p:spPr>
                <a:xfrm>
                  <a:off x="11783957" y="2362598"/>
                  <a:ext cx="6125" cy="42929"/>
                </a:xfrm>
                <a:custGeom>
                  <a:avLst/>
                  <a:gdLst>
                    <a:gd name="connsiteX0" fmla="*/ 6126 w 6125"/>
                    <a:gd name="connsiteY0" fmla="*/ 0 h 42929"/>
                    <a:gd name="connsiteX1" fmla="*/ 0 w 6125"/>
                    <a:gd name="connsiteY1" fmla="*/ 42930 h 42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25" h="42929">
                      <a:moveTo>
                        <a:pt x="6126" y="0"/>
                      </a:moveTo>
                      <a:lnTo>
                        <a:pt x="0" y="42930"/>
                      </a:lnTo>
                    </a:path>
                  </a:pathLst>
                </a:custGeom>
                <a:grpFill/>
                <a:ln w="15092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8CA68FDF-3856-4D71-AF29-674E4CF3D665}"/>
                    </a:ext>
                  </a:extLst>
                </p:cNvPr>
                <p:cNvSpPr/>
                <p:nvPr/>
              </p:nvSpPr>
              <p:spPr>
                <a:xfrm>
                  <a:off x="11852521" y="2351840"/>
                  <a:ext cx="2676" cy="43135"/>
                </a:xfrm>
                <a:custGeom>
                  <a:avLst/>
                  <a:gdLst>
                    <a:gd name="connsiteX0" fmla="*/ 0 w 2676"/>
                    <a:gd name="connsiteY0" fmla="*/ 0 h 43135"/>
                    <a:gd name="connsiteX1" fmla="*/ 2677 w 2676"/>
                    <a:gd name="connsiteY1" fmla="*/ 43136 h 43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76" h="43135">
                      <a:moveTo>
                        <a:pt x="0" y="0"/>
                      </a:moveTo>
                      <a:lnTo>
                        <a:pt x="2677" y="43136"/>
                      </a:lnTo>
                    </a:path>
                  </a:pathLst>
                </a:custGeom>
                <a:grpFill/>
                <a:ln w="15092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</p:grpSp>
        </p:grpSp>
      </p:grpSp>
      <p:grpSp>
        <p:nvGrpSpPr>
          <p:cNvPr id="95" name="Graphic 39">
            <a:extLst>
              <a:ext uri="{FF2B5EF4-FFF2-40B4-BE49-F238E27FC236}">
                <a16:creationId xmlns:a16="http://schemas.microsoft.com/office/drawing/2014/main" id="{E2B99E70-57F1-4E37-AB87-B752E552693D}"/>
              </a:ext>
            </a:extLst>
          </p:cNvPr>
          <p:cNvGrpSpPr/>
          <p:nvPr/>
        </p:nvGrpSpPr>
        <p:grpSpPr>
          <a:xfrm>
            <a:off x="11138108" y="1203683"/>
            <a:ext cx="360916" cy="357841"/>
            <a:chOff x="11138108" y="1203683"/>
            <a:chExt cx="360916" cy="357841"/>
          </a:xfrm>
          <a:solidFill>
            <a:schemeClr val="bg1">
              <a:lumMod val="75000"/>
            </a:schemeClr>
          </a:solidFill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C3EBFA1-1020-4DAB-99ED-787686504FE1}"/>
                </a:ext>
              </a:extLst>
            </p:cNvPr>
            <p:cNvSpPr/>
            <p:nvPr/>
          </p:nvSpPr>
          <p:spPr>
            <a:xfrm>
              <a:off x="11138108" y="1203683"/>
              <a:ext cx="360916" cy="357841"/>
            </a:xfrm>
            <a:custGeom>
              <a:avLst/>
              <a:gdLst>
                <a:gd name="connsiteX0" fmla="*/ 164050 w 360916"/>
                <a:gd name="connsiteY0" fmla="*/ 41563 h 357841"/>
                <a:gd name="connsiteX1" fmla="*/ 174088 w 360916"/>
                <a:gd name="connsiteY1" fmla="*/ 42078 h 357841"/>
                <a:gd name="connsiteX2" fmla="*/ 232202 w 360916"/>
                <a:gd name="connsiteY2" fmla="*/ 63800 h 357841"/>
                <a:gd name="connsiteX3" fmla="*/ 253667 w 360916"/>
                <a:gd name="connsiteY3" fmla="*/ 65190 h 357841"/>
                <a:gd name="connsiteX4" fmla="*/ 271374 w 360916"/>
                <a:gd name="connsiteY4" fmla="*/ 53814 h 357841"/>
                <a:gd name="connsiteX5" fmla="*/ 293199 w 360916"/>
                <a:gd name="connsiteY5" fmla="*/ 53454 h 357841"/>
                <a:gd name="connsiteX6" fmla="*/ 318010 w 360916"/>
                <a:gd name="connsiteY6" fmla="*/ 75176 h 357841"/>
                <a:gd name="connsiteX7" fmla="*/ 319863 w 360916"/>
                <a:gd name="connsiteY7" fmla="*/ 96847 h 357841"/>
                <a:gd name="connsiteX8" fmla="*/ 311576 w 360916"/>
                <a:gd name="connsiteY8" fmla="*/ 108531 h 357841"/>
                <a:gd name="connsiteX9" fmla="*/ 299634 w 360916"/>
                <a:gd name="connsiteY9" fmla="*/ 120885 h 357841"/>
                <a:gd name="connsiteX10" fmla="*/ 303700 w 360916"/>
                <a:gd name="connsiteY10" fmla="*/ 127217 h 357841"/>
                <a:gd name="connsiteX11" fmla="*/ 321356 w 360916"/>
                <a:gd name="connsiteY11" fmla="*/ 186875 h 357841"/>
                <a:gd name="connsiteX12" fmla="*/ 319966 w 360916"/>
                <a:gd name="connsiteY12" fmla="*/ 198972 h 357841"/>
                <a:gd name="connsiteX13" fmla="*/ 324907 w 360916"/>
                <a:gd name="connsiteY13" fmla="*/ 210193 h 357841"/>
                <a:gd name="connsiteX14" fmla="*/ 345394 w 360916"/>
                <a:gd name="connsiteY14" fmla="*/ 223319 h 357841"/>
                <a:gd name="connsiteX15" fmla="*/ 353527 w 360916"/>
                <a:gd name="connsiteY15" fmla="*/ 229033 h 357841"/>
                <a:gd name="connsiteX16" fmla="*/ 359292 w 360916"/>
                <a:gd name="connsiteY16" fmla="*/ 248490 h 357841"/>
                <a:gd name="connsiteX17" fmla="*/ 344777 w 360916"/>
                <a:gd name="connsiteY17" fmla="*/ 275720 h 357841"/>
                <a:gd name="connsiteX18" fmla="*/ 324393 w 360916"/>
                <a:gd name="connsiteY18" fmla="*/ 281794 h 357841"/>
                <a:gd name="connsiteX19" fmla="*/ 307458 w 360916"/>
                <a:gd name="connsiteY19" fmla="*/ 273661 h 357841"/>
                <a:gd name="connsiteX20" fmla="*/ 299634 w 360916"/>
                <a:gd name="connsiteY20" fmla="*/ 268925 h 357841"/>
                <a:gd name="connsiteX21" fmla="*/ 293560 w 360916"/>
                <a:gd name="connsiteY21" fmla="*/ 273815 h 357841"/>
                <a:gd name="connsiteX22" fmla="*/ 228496 w 360916"/>
                <a:gd name="connsiteY22" fmla="*/ 306347 h 357841"/>
                <a:gd name="connsiteX23" fmla="*/ 223554 w 360916"/>
                <a:gd name="connsiteY23" fmla="*/ 307377 h 357841"/>
                <a:gd name="connsiteX24" fmla="*/ 222731 w 360916"/>
                <a:gd name="connsiteY24" fmla="*/ 314737 h 357841"/>
                <a:gd name="connsiteX25" fmla="*/ 223143 w 360916"/>
                <a:gd name="connsiteY25" fmla="*/ 330231 h 357841"/>
                <a:gd name="connsiteX26" fmla="*/ 211355 w 360916"/>
                <a:gd name="connsiteY26" fmla="*/ 350666 h 357841"/>
                <a:gd name="connsiteX27" fmla="*/ 194884 w 360916"/>
                <a:gd name="connsiteY27" fmla="*/ 357101 h 357841"/>
                <a:gd name="connsiteX28" fmla="*/ 175890 w 360916"/>
                <a:gd name="connsiteY28" fmla="*/ 347990 h 357841"/>
                <a:gd name="connsiteX29" fmla="*/ 169610 w 360916"/>
                <a:gd name="connsiteY29" fmla="*/ 329099 h 357841"/>
                <a:gd name="connsiteX30" fmla="*/ 166573 w 360916"/>
                <a:gd name="connsiteY30" fmla="*/ 318546 h 357841"/>
                <a:gd name="connsiteX31" fmla="*/ 96568 w 360916"/>
                <a:gd name="connsiteY31" fmla="*/ 282875 h 357841"/>
                <a:gd name="connsiteX32" fmla="*/ 87560 w 360916"/>
                <a:gd name="connsiteY32" fmla="*/ 290544 h 357841"/>
                <a:gd name="connsiteX33" fmla="*/ 77110 w 360916"/>
                <a:gd name="connsiteY33" fmla="*/ 300428 h 357841"/>
                <a:gd name="connsiteX34" fmla="*/ 58734 w 360916"/>
                <a:gd name="connsiteY34" fmla="*/ 303310 h 357841"/>
                <a:gd name="connsiteX35" fmla="*/ 27026 w 360916"/>
                <a:gd name="connsiteY35" fmla="*/ 281382 h 357841"/>
                <a:gd name="connsiteX36" fmla="*/ 24298 w 360916"/>
                <a:gd name="connsiteY36" fmla="*/ 262439 h 357841"/>
                <a:gd name="connsiteX37" fmla="*/ 34335 w 360916"/>
                <a:gd name="connsiteY37" fmla="*/ 246585 h 357841"/>
                <a:gd name="connsiteX38" fmla="*/ 42623 w 360916"/>
                <a:gd name="connsiteY38" fmla="*/ 235364 h 357841"/>
                <a:gd name="connsiteX39" fmla="*/ 37012 w 360916"/>
                <a:gd name="connsiteY39" fmla="*/ 225944 h 357841"/>
                <a:gd name="connsiteX40" fmla="*/ 28930 w 360916"/>
                <a:gd name="connsiteY40" fmla="*/ 168756 h 357841"/>
                <a:gd name="connsiteX41" fmla="*/ 32276 w 360916"/>
                <a:gd name="connsiteY41" fmla="*/ 154241 h 357841"/>
                <a:gd name="connsiteX42" fmla="*/ 21467 w 360916"/>
                <a:gd name="connsiteY42" fmla="*/ 149865 h 357841"/>
                <a:gd name="connsiteX43" fmla="*/ 9988 w 360916"/>
                <a:gd name="connsiteY43" fmla="*/ 145850 h 357841"/>
                <a:gd name="connsiteX44" fmla="*/ 465 w 360916"/>
                <a:gd name="connsiteY44" fmla="*/ 128298 h 357841"/>
                <a:gd name="connsiteX45" fmla="*/ 8135 w 360916"/>
                <a:gd name="connsiteY45" fmla="*/ 105289 h 357841"/>
                <a:gd name="connsiteX46" fmla="*/ 14826 w 360916"/>
                <a:gd name="connsiteY46" fmla="*/ 92574 h 357841"/>
                <a:gd name="connsiteX47" fmla="*/ 28416 w 360916"/>
                <a:gd name="connsiteY47" fmla="*/ 85265 h 357841"/>
                <a:gd name="connsiteX48" fmla="*/ 44527 w 360916"/>
                <a:gd name="connsiteY48" fmla="*/ 88971 h 357841"/>
                <a:gd name="connsiteX49" fmla="*/ 53844 w 360916"/>
                <a:gd name="connsiteY49" fmla="*/ 92523 h 357841"/>
                <a:gd name="connsiteX50" fmla="*/ 63418 w 360916"/>
                <a:gd name="connsiteY50" fmla="*/ 89486 h 357841"/>
                <a:gd name="connsiteX51" fmla="*/ 93016 w 360916"/>
                <a:gd name="connsiteY51" fmla="*/ 58499 h 357841"/>
                <a:gd name="connsiteX52" fmla="*/ 94611 w 360916"/>
                <a:gd name="connsiteY52" fmla="*/ 55925 h 357841"/>
                <a:gd name="connsiteX53" fmla="*/ 88126 w 360916"/>
                <a:gd name="connsiteY53" fmla="*/ 35541 h 357841"/>
                <a:gd name="connsiteX54" fmla="*/ 97031 w 360916"/>
                <a:gd name="connsiteY54" fmla="*/ 12738 h 357841"/>
                <a:gd name="connsiteX55" fmla="*/ 129099 w 360916"/>
                <a:gd name="connsiteY55" fmla="*/ 847 h 357841"/>
                <a:gd name="connsiteX56" fmla="*/ 156020 w 360916"/>
                <a:gd name="connsiteY56" fmla="*/ 15415 h 357841"/>
                <a:gd name="connsiteX57" fmla="*/ 164050 w 360916"/>
                <a:gd name="connsiteY57" fmla="*/ 41563 h 357841"/>
                <a:gd name="connsiteX58" fmla="*/ 32225 w 360916"/>
                <a:gd name="connsiteY58" fmla="*/ 270984 h 357841"/>
                <a:gd name="connsiteX59" fmla="*/ 62028 w 360916"/>
                <a:gd name="connsiteY59" fmla="*/ 292861 h 357841"/>
                <a:gd name="connsiteX60" fmla="*/ 71139 w 360916"/>
                <a:gd name="connsiteY60" fmla="*/ 291471 h 357841"/>
                <a:gd name="connsiteX61" fmla="*/ 84883 w 360916"/>
                <a:gd name="connsiteY61" fmla="*/ 278654 h 357841"/>
                <a:gd name="connsiteX62" fmla="*/ 108149 w 360916"/>
                <a:gd name="connsiteY62" fmla="*/ 278757 h 357841"/>
                <a:gd name="connsiteX63" fmla="*/ 130695 w 360916"/>
                <a:gd name="connsiteY63" fmla="*/ 294508 h 357841"/>
                <a:gd name="connsiteX64" fmla="*/ 165028 w 360916"/>
                <a:gd name="connsiteY64" fmla="*/ 306656 h 357841"/>
                <a:gd name="connsiteX65" fmla="*/ 178721 w 360916"/>
                <a:gd name="connsiteY65" fmla="*/ 320657 h 357841"/>
                <a:gd name="connsiteX66" fmla="*/ 185000 w 360916"/>
                <a:gd name="connsiteY66" fmla="*/ 341864 h 357841"/>
                <a:gd name="connsiteX67" fmla="*/ 193597 w 360916"/>
                <a:gd name="connsiteY67" fmla="*/ 346342 h 357841"/>
                <a:gd name="connsiteX68" fmla="*/ 206928 w 360916"/>
                <a:gd name="connsiteY68" fmla="*/ 340938 h 357841"/>
                <a:gd name="connsiteX69" fmla="*/ 212539 w 360916"/>
                <a:gd name="connsiteY69" fmla="*/ 331209 h 357841"/>
                <a:gd name="connsiteX70" fmla="*/ 212024 w 360916"/>
                <a:gd name="connsiteY70" fmla="*/ 313502 h 357841"/>
                <a:gd name="connsiteX71" fmla="*/ 227518 w 360916"/>
                <a:gd name="connsiteY71" fmla="*/ 295692 h 357841"/>
                <a:gd name="connsiteX72" fmla="*/ 284140 w 360916"/>
                <a:gd name="connsiteY72" fmla="*/ 268102 h 357841"/>
                <a:gd name="connsiteX73" fmla="*/ 291346 w 360916"/>
                <a:gd name="connsiteY73" fmla="*/ 261204 h 357841"/>
                <a:gd name="connsiteX74" fmla="*/ 305605 w 360916"/>
                <a:gd name="connsiteY74" fmla="*/ 259814 h 357841"/>
                <a:gd name="connsiteX75" fmla="*/ 312090 w 360916"/>
                <a:gd name="connsiteY75" fmla="*/ 263984 h 357841"/>
                <a:gd name="connsiteX76" fmla="*/ 325834 w 360916"/>
                <a:gd name="connsiteY76" fmla="*/ 271139 h 357841"/>
                <a:gd name="connsiteX77" fmla="*/ 338085 w 360916"/>
                <a:gd name="connsiteY77" fmla="*/ 267330 h 357841"/>
                <a:gd name="connsiteX78" fmla="*/ 348431 w 360916"/>
                <a:gd name="connsiteY78" fmla="*/ 247769 h 357841"/>
                <a:gd name="connsiteX79" fmla="*/ 345600 w 360916"/>
                <a:gd name="connsiteY79" fmla="*/ 236290 h 357841"/>
                <a:gd name="connsiteX80" fmla="*/ 341019 w 360916"/>
                <a:gd name="connsiteY80" fmla="*/ 233202 h 357841"/>
                <a:gd name="connsiteX81" fmla="*/ 318628 w 360916"/>
                <a:gd name="connsiteY81" fmla="*/ 218892 h 357841"/>
                <a:gd name="connsiteX82" fmla="*/ 309259 w 360916"/>
                <a:gd name="connsiteY82" fmla="*/ 198251 h 357841"/>
                <a:gd name="connsiteX83" fmla="*/ 311010 w 360916"/>
                <a:gd name="connsiteY83" fmla="*/ 182860 h 357841"/>
                <a:gd name="connsiteX84" fmla="*/ 295310 w 360916"/>
                <a:gd name="connsiteY84" fmla="*/ 133754 h 357841"/>
                <a:gd name="connsiteX85" fmla="*/ 290008 w 360916"/>
                <a:gd name="connsiteY85" fmla="*/ 126702 h 357841"/>
                <a:gd name="connsiteX86" fmla="*/ 290986 w 360916"/>
                <a:gd name="connsiteY86" fmla="*/ 114399 h 357841"/>
                <a:gd name="connsiteX87" fmla="*/ 296442 w 360916"/>
                <a:gd name="connsiteY87" fmla="*/ 108892 h 357841"/>
                <a:gd name="connsiteX88" fmla="*/ 308230 w 360916"/>
                <a:gd name="connsiteY88" fmla="*/ 95714 h 357841"/>
                <a:gd name="connsiteX89" fmla="*/ 307458 w 360916"/>
                <a:gd name="connsiteY89" fmla="*/ 79140 h 357841"/>
                <a:gd name="connsiteX90" fmla="*/ 291861 w 360916"/>
                <a:gd name="connsiteY90" fmla="*/ 65139 h 357841"/>
                <a:gd name="connsiteX91" fmla="*/ 273691 w 360916"/>
                <a:gd name="connsiteY91" fmla="*/ 64778 h 357841"/>
                <a:gd name="connsiteX92" fmla="*/ 256035 w 360916"/>
                <a:gd name="connsiteY92" fmla="*/ 76154 h 357841"/>
                <a:gd name="connsiteX93" fmla="*/ 227673 w 360916"/>
                <a:gd name="connsiteY93" fmla="*/ 74147 h 357841"/>
                <a:gd name="connsiteX94" fmla="*/ 207289 w 360916"/>
                <a:gd name="connsiteY94" fmla="*/ 61072 h 357841"/>
                <a:gd name="connsiteX95" fmla="*/ 167602 w 360916"/>
                <a:gd name="connsiteY95" fmla="*/ 52527 h 357841"/>
                <a:gd name="connsiteX96" fmla="*/ 151490 w 360916"/>
                <a:gd name="connsiteY96" fmla="*/ 38321 h 357841"/>
                <a:gd name="connsiteX97" fmla="*/ 145931 w 360916"/>
                <a:gd name="connsiteY97" fmla="*/ 18143 h 357841"/>
                <a:gd name="connsiteX98" fmla="*/ 133114 w 360916"/>
                <a:gd name="connsiteY98" fmla="*/ 10885 h 357841"/>
                <a:gd name="connsiteX99" fmla="*/ 103002 w 360916"/>
                <a:gd name="connsiteY99" fmla="*/ 21591 h 357841"/>
                <a:gd name="connsiteX100" fmla="*/ 96825 w 360916"/>
                <a:gd name="connsiteY100" fmla="*/ 26584 h 357841"/>
                <a:gd name="connsiteX101" fmla="*/ 106914 w 360916"/>
                <a:gd name="connsiteY101" fmla="*/ 53814 h 357841"/>
                <a:gd name="connsiteX102" fmla="*/ 104597 w 360916"/>
                <a:gd name="connsiteY102" fmla="*/ 63852 h 357841"/>
                <a:gd name="connsiteX103" fmla="*/ 73147 w 360916"/>
                <a:gd name="connsiteY103" fmla="*/ 94428 h 357841"/>
                <a:gd name="connsiteX104" fmla="*/ 70470 w 360916"/>
                <a:gd name="connsiteY104" fmla="*/ 97979 h 357841"/>
                <a:gd name="connsiteX105" fmla="*/ 54925 w 360916"/>
                <a:gd name="connsiteY105" fmla="*/ 103436 h 357841"/>
                <a:gd name="connsiteX106" fmla="*/ 40255 w 360916"/>
                <a:gd name="connsiteY106" fmla="*/ 98443 h 357841"/>
                <a:gd name="connsiteX107" fmla="*/ 25018 w 360916"/>
                <a:gd name="connsiteY107" fmla="*/ 96898 h 357841"/>
                <a:gd name="connsiteX108" fmla="*/ 11378 w 360916"/>
                <a:gd name="connsiteY108" fmla="*/ 134835 h 357841"/>
                <a:gd name="connsiteX109" fmla="*/ 25533 w 360916"/>
                <a:gd name="connsiteY109" fmla="*/ 139879 h 357841"/>
                <a:gd name="connsiteX110" fmla="*/ 34798 w 360916"/>
                <a:gd name="connsiteY110" fmla="*/ 143482 h 357841"/>
                <a:gd name="connsiteX111" fmla="*/ 42365 w 360916"/>
                <a:gd name="connsiteY111" fmla="*/ 159748 h 357841"/>
                <a:gd name="connsiteX112" fmla="*/ 38865 w 360916"/>
                <a:gd name="connsiteY112" fmla="*/ 173698 h 357841"/>
                <a:gd name="connsiteX113" fmla="*/ 45196 w 360916"/>
                <a:gd name="connsiteY113" fmla="*/ 218326 h 357841"/>
                <a:gd name="connsiteX114" fmla="*/ 50549 w 360916"/>
                <a:gd name="connsiteY114" fmla="*/ 226768 h 357841"/>
                <a:gd name="connsiteX115" fmla="*/ 49778 w 360916"/>
                <a:gd name="connsiteY115" fmla="*/ 244063 h 357841"/>
                <a:gd name="connsiteX116" fmla="*/ 39277 w 360916"/>
                <a:gd name="connsiteY116" fmla="*/ 258322 h 357841"/>
                <a:gd name="connsiteX117" fmla="*/ 32225 w 360916"/>
                <a:gd name="connsiteY117" fmla="*/ 270984 h 3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60916" h="357841">
                  <a:moveTo>
                    <a:pt x="164050" y="41563"/>
                  </a:moveTo>
                  <a:cubicBezTo>
                    <a:pt x="167499" y="41718"/>
                    <a:pt x="170793" y="41924"/>
                    <a:pt x="174088" y="42078"/>
                  </a:cubicBezTo>
                  <a:cubicBezTo>
                    <a:pt x="195759" y="43211"/>
                    <a:pt x="215113" y="50263"/>
                    <a:pt x="232202" y="63800"/>
                  </a:cubicBezTo>
                  <a:cubicBezTo>
                    <a:pt x="241931" y="71470"/>
                    <a:pt x="243218" y="71470"/>
                    <a:pt x="253667" y="65190"/>
                  </a:cubicBezTo>
                  <a:cubicBezTo>
                    <a:pt x="259690" y="61587"/>
                    <a:pt x="265558" y="57726"/>
                    <a:pt x="271374" y="53814"/>
                  </a:cubicBezTo>
                  <a:cubicBezTo>
                    <a:pt x="278632" y="48976"/>
                    <a:pt x="285787" y="49027"/>
                    <a:pt x="293199" y="53454"/>
                  </a:cubicBezTo>
                  <a:cubicBezTo>
                    <a:pt x="302825" y="59168"/>
                    <a:pt x="311164" y="66271"/>
                    <a:pt x="318010" y="75176"/>
                  </a:cubicBezTo>
                  <a:cubicBezTo>
                    <a:pt x="323260" y="82022"/>
                    <a:pt x="324238" y="89332"/>
                    <a:pt x="319863" y="96847"/>
                  </a:cubicBezTo>
                  <a:cubicBezTo>
                    <a:pt x="317444" y="100965"/>
                    <a:pt x="314664" y="104877"/>
                    <a:pt x="311576" y="108531"/>
                  </a:cubicBezTo>
                  <a:cubicBezTo>
                    <a:pt x="308024" y="112701"/>
                    <a:pt x="303957" y="116458"/>
                    <a:pt x="299634" y="120885"/>
                  </a:cubicBezTo>
                  <a:cubicBezTo>
                    <a:pt x="301075" y="123150"/>
                    <a:pt x="302053" y="125466"/>
                    <a:pt x="303700" y="127217"/>
                  </a:cubicBezTo>
                  <a:cubicBezTo>
                    <a:pt x="319451" y="144203"/>
                    <a:pt x="323363" y="164638"/>
                    <a:pt x="321356" y="186875"/>
                  </a:cubicBezTo>
                  <a:cubicBezTo>
                    <a:pt x="320996" y="190942"/>
                    <a:pt x="320789" y="195008"/>
                    <a:pt x="319966" y="198972"/>
                  </a:cubicBezTo>
                  <a:cubicBezTo>
                    <a:pt x="318885" y="204119"/>
                    <a:pt x="320738" y="207516"/>
                    <a:pt x="324907" y="210193"/>
                  </a:cubicBezTo>
                  <a:cubicBezTo>
                    <a:pt x="331754" y="214517"/>
                    <a:pt x="338600" y="218892"/>
                    <a:pt x="345394" y="223319"/>
                  </a:cubicBezTo>
                  <a:cubicBezTo>
                    <a:pt x="348174" y="225121"/>
                    <a:pt x="350953" y="226974"/>
                    <a:pt x="353527" y="229033"/>
                  </a:cubicBezTo>
                  <a:cubicBezTo>
                    <a:pt x="360528" y="234695"/>
                    <a:pt x="362793" y="240254"/>
                    <a:pt x="359292" y="248490"/>
                  </a:cubicBezTo>
                  <a:cubicBezTo>
                    <a:pt x="355277" y="257961"/>
                    <a:pt x="350387" y="267124"/>
                    <a:pt x="344777" y="275720"/>
                  </a:cubicBezTo>
                  <a:cubicBezTo>
                    <a:pt x="339732" y="283441"/>
                    <a:pt x="333195" y="284985"/>
                    <a:pt x="324393" y="281794"/>
                  </a:cubicBezTo>
                  <a:cubicBezTo>
                    <a:pt x="318525" y="279632"/>
                    <a:pt x="313068" y="276492"/>
                    <a:pt x="307458" y="273661"/>
                  </a:cubicBezTo>
                  <a:cubicBezTo>
                    <a:pt x="304884" y="272322"/>
                    <a:pt x="302465" y="270675"/>
                    <a:pt x="299634" y="268925"/>
                  </a:cubicBezTo>
                  <a:cubicBezTo>
                    <a:pt x="297420" y="270675"/>
                    <a:pt x="295310" y="272065"/>
                    <a:pt x="293560" y="273815"/>
                  </a:cubicBezTo>
                  <a:cubicBezTo>
                    <a:pt x="275492" y="291934"/>
                    <a:pt x="254233" y="303516"/>
                    <a:pt x="228496" y="306347"/>
                  </a:cubicBezTo>
                  <a:cubicBezTo>
                    <a:pt x="227055" y="306501"/>
                    <a:pt x="225665" y="306913"/>
                    <a:pt x="223554" y="307377"/>
                  </a:cubicBezTo>
                  <a:cubicBezTo>
                    <a:pt x="223246" y="309847"/>
                    <a:pt x="222783" y="312267"/>
                    <a:pt x="222731" y="314737"/>
                  </a:cubicBezTo>
                  <a:cubicBezTo>
                    <a:pt x="222731" y="319885"/>
                    <a:pt x="222576" y="325084"/>
                    <a:pt x="223143" y="330231"/>
                  </a:cubicBezTo>
                  <a:cubicBezTo>
                    <a:pt x="224224" y="340063"/>
                    <a:pt x="219952" y="346651"/>
                    <a:pt x="211355" y="350666"/>
                  </a:cubicBezTo>
                  <a:cubicBezTo>
                    <a:pt x="206002" y="353137"/>
                    <a:pt x="200546" y="355556"/>
                    <a:pt x="194884" y="357101"/>
                  </a:cubicBezTo>
                  <a:cubicBezTo>
                    <a:pt x="186133" y="359417"/>
                    <a:pt x="179544" y="356277"/>
                    <a:pt x="175890" y="347990"/>
                  </a:cubicBezTo>
                  <a:cubicBezTo>
                    <a:pt x="173264" y="341916"/>
                    <a:pt x="171617" y="335430"/>
                    <a:pt x="169610" y="329099"/>
                  </a:cubicBezTo>
                  <a:cubicBezTo>
                    <a:pt x="168528" y="325650"/>
                    <a:pt x="167602" y="322098"/>
                    <a:pt x="166573" y="318546"/>
                  </a:cubicBezTo>
                  <a:cubicBezTo>
                    <a:pt x="140733" y="311289"/>
                    <a:pt x="115716" y="303464"/>
                    <a:pt x="96568" y="282875"/>
                  </a:cubicBezTo>
                  <a:cubicBezTo>
                    <a:pt x="93067" y="285860"/>
                    <a:pt x="90236" y="288125"/>
                    <a:pt x="87560" y="290544"/>
                  </a:cubicBezTo>
                  <a:cubicBezTo>
                    <a:pt x="84008" y="293787"/>
                    <a:pt x="80611" y="297185"/>
                    <a:pt x="77110" y="300428"/>
                  </a:cubicBezTo>
                  <a:cubicBezTo>
                    <a:pt x="71654" y="305472"/>
                    <a:pt x="65631" y="306450"/>
                    <a:pt x="58734" y="303310"/>
                  </a:cubicBezTo>
                  <a:cubicBezTo>
                    <a:pt x="46792" y="297905"/>
                    <a:pt x="36446" y="290236"/>
                    <a:pt x="27026" y="281382"/>
                  </a:cubicBezTo>
                  <a:cubicBezTo>
                    <a:pt x="20643" y="275411"/>
                    <a:pt x="20077" y="270469"/>
                    <a:pt x="24298" y="262439"/>
                  </a:cubicBezTo>
                  <a:cubicBezTo>
                    <a:pt x="27180" y="256932"/>
                    <a:pt x="30835" y="251784"/>
                    <a:pt x="34335" y="246585"/>
                  </a:cubicBezTo>
                  <a:cubicBezTo>
                    <a:pt x="36806" y="242931"/>
                    <a:pt x="39534" y="239482"/>
                    <a:pt x="42623" y="235364"/>
                  </a:cubicBezTo>
                  <a:cubicBezTo>
                    <a:pt x="40718" y="232173"/>
                    <a:pt x="38968" y="228981"/>
                    <a:pt x="37012" y="225944"/>
                  </a:cubicBezTo>
                  <a:cubicBezTo>
                    <a:pt x="25533" y="208134"/>
                    <a:pt x="22651" y="189140"/>
                    <a:pt x="28930" y="168756"/>
                  </a:cubicBezTo>
                  <a:cubicBezTo>
                    <a:pt x="30320" y="164278"/>
                    <a:pt x="31092" y="159594"/>
                    <a:pt x="32276" y="154241"/>
                  </a:cubicBezTo>
                  <a:cubicBezTo>
                    <a:pt x="28158" y="152542"/>
                    <a:pt x="24812" y="151101"/>
                    <a:pt x="21467" y="149865"/>
                  </a:cubicBezTo>
                  <a:cubicBezTo>
                    <a:pt x="17657" y="148475"/>
                    <a:pt x="13694" y="147446"/>
                    <a:pt x="9988" y="145850"/>
                  </a:cubicBezTo>
                  <a:cubicBezTo>
                    <a:pt x="1443" y="142041"/>
                    <a:pt x="-1182" y="137460"/>
                    <a:pt x="465" y="128298"/>
                  </a:cubicBezTo>
                  <a:cubicBezTo>
                    <a:pt x="1855" y="120319"/>
                    <a:pt x="3862" y="112444"/>
                    <a:pt x="8135" y="105289"/>
                  </a:cubicBezTo>
                  <a:cubicBezTo>
                    <a:pt x="10606" y="101171"/>
                    <a:pt x="12716" y="96847"/>
                    <a:pt x="14826" y="92574"/>
                  </a:cubicBezTo>
                  <a:cubicBezTo>
                    <a:pt x="17657" y="86809"/>
                    <a:pt x="22445" y="84493"/>
                    <a:pt x="28416" y="85265"/>
                  </a:cubicBezTo>
                  <a:cubicBezTo>
                    <a:pt x="33872" y="85986"/>
                    <a:pt x="39225" y="87530"/>
                    <a:pt x="44527" y="88971"/>
                  </a:cubicBezTo>
                  <a:cubicBezTo>
                    <a:pt x="47718" y="89846"/>
                    <a:pt x="50704" y="91339"/>
                    <a:pt x="53844" y="92523"/>
                  </a:cubicBezTo>
                  <a:cubicBezTo>
                    <a:pt x="57808" y="94016"/>
                    <a:pt x="61153" y="93244"/>
                    <a:pt x="63418" y="89486"/>
                  </a:cubicBezTo>
                  <a:cubicBezTo>
                    <a:pt x="70985" y="76926"/>
                    <a:pt x="81280" y="66992"/>
                    <a:pt x="93016" y="58499"/>
                  </a:cubicBezTo>
                  <a:cubicBezTo>
                    <a:pt x="93531" y="58087"/>
                    <a:pt x="93788" y="57263"/>
                    <a:pt x="94611" y="55925"/>
                  </a:cubicBezTo>
                  <a:cubicBezTo>
                    <a:pt x="92553" y="49491"/>
                    <a:pt x="90236" y="42593"/>
                    <a:pt x="88126" y="35541"/>
                  </a:cubicBezTo>
                  <a:cubicBezTo>
                    <a:pt x="84420" y="23187"/>
                    <a:pt x="85964" y="18966"/>
                    <a:pt x="97031" y="12738"/>
                  </a:cubicBezTo>
                  <a:cubicBezTo>
                    <a:pt x="107068" y="7127"/>
                    <a:pt x="117775" y="2958"/>
                    <a:pt x="129099" y="847"/>
                  </a:cubicBezTo>
                  <a:cubicBezTo>
                    <a:pt x="143718" y="-1881"/>
                    <a:pt x="150719" y="1722"/>
                    <a:pt x="156020" y="15415"/>
                  </a:cubicBezTo>
                  <a:cubicBezTo>
                    <a:pt x="159418" y="23393"/>
                    <a:pt x="161271" y="32041"/>
                    <a:pt x="164050" y="41563"/>
                  </a:cubicBezTo>
                  <a:close/>
                  <a:moveTo>
                    <a:pt x="32225" y="270984"/>
                  </a:moveTo>
                  <a:cubicBezTo>
                    <a:pt x="41438" y="280198"/>
                    <a:pt x="51116" y="287353"/>
                    <a:pt x="62028" y="292861"/>
                  </a:cubicBezTo>
                  <a:cubicBezTo>
                    <a:pt x="65323" y="294508"/>
                    <a:pt x="68360" y="294148"/>
                    <a:pt x="71139" y="291471"/>
                  </a:cubicBezTo>
                  <a:cubicBezTo>
                    <a:pt x="75669" y="287096"/>
                    <a:pt x="80199" y="282772"/>
                    <a:pt x="84883" y="278654"/>
                  </a:cubicBezTo>
                  <a:cubicBezTo>
                    <a:pt x="95229" y="269491"/>
                    <a:pt x="98215" y="269440"/>
                    <a:pt x="108149" y="278757"/>
                  </a:cubicBezTo>
                  <a:cubicBezTo>
                    <a:pt x="114944" y="285140"/>
                    <a:pt x="122099" y="291059"/>
                    <a:pt x="130695" y="294508"/>
                  </a:cubicBezTo>
                  <a:cubicBezTo>
                    <a:pt x="141968" y="299038"/>
                    <a:pt x="153395" y="303259"/>
                    <a:pt x="165028" y="306656"/>
                  </a:cubicBezTo>
                  <a:cubicBezTo>
                    <a:pt x="172647" y="308921"/>
                    <a:pt x="177073" y="312833"/>
                    <a:pt x="178721" y="320657"/>
                  </a:cubicBezTo>
                  <a:cubicBezTo>
                    <a:pt x="180265" y="327863"/>
                    <a:pt x="182581" y="334915"/>
                    <a:pt x="185000" y="341864"/>
                  </a:cubicBezTo>
                  <a:cubicBezTo>
                    <a:pt x="186648" y="346497"/>
                    <a:pt x="189015" y="347732"/>
                    <a:pt x="193597" y="346342"/>
                  </a:cubicBezTo>
                  <a:cubicBezTo>
                    <a:pt x="198178" y="344953"/>
                    <a:pt x="202553" y="342894"/>
                    <a:pt x="206928" y="340938"/>
                  </a:cubicBezTo>
                  <a:cubicBezTo>
                    <a:pt x="211046" y="339085"/>
                    <a:pt x="212900" y="335945"/>
                    <a:pt x="212539" y="331209"/>
                  </a:cubicBezTo>
                  <a:cubicBezTo>
                    <a:pt x="212076" y="325341"/>
                    <a:pt x="212127" y="319422"/>
                    <a:pt x="212024" y="313502"/>
                  </a:cubicBezTo>
                  <a:cubicBezTo>
                    <a:pt x="211767" y="297957"/>
                    <a:pt x="211870" y="297493"/>
                    <a:pt x="227518" y="295692"/>
                  </a:cubicBezTo>
                  <a:cubicBezTo>
                    <a:pt x="249755" y="293170"/>
                    <a:pt x="268234" y="283390"/>
                    <a:pt x="284140" y="268102"/>
                  </a:cubicBezTo>
                  <a:cubicBezTo>
                    <a:pt x="286508" y="265785"/>
                    <a:pt x="288875" y="263418"/>
                    <a:pt x="291346" y="261204"/>
                  </a:cubicBezTo>
                  <a:cubicBezTo>
                    <a:pt x="295722" y="257189"/>
                    <a:pt x="300509" y="256829"/>
                    <a:pt x="305605" y="259814"/>
                  </a:cubicBezTo>
                  <a:cubicBezTo>
                    <a:pt x="307818" y="261101"/>
                    <a:pt x="309877" y="262748"/>
                    <a:pt x="312090" y="263984"/>
                  </a:cubicBezTo>
                  <a:cubicBezTo>
                    <a:pt x="316620" y="266506"/>
                    <a:pt x="321047" y="269183"/>
                    <a:pt x="325834" y="271139"/>
                  </a:cubicBezTo>
                  <a:cubicBezTo>
                    <a:pt x="331908" y="273558"/>
                    <a:pt x="334739" y="272734"/>
                    <a:pt x="338085" y="267330"/>
                  </a:cubicBezTo>
                  <a:cubicBezTo>
                    <a:pt x="341945" y="261050"/>
                    <a:pt x="345343" y="254461"/>
                    <a:pt x="348431" y="247769"/>
                  </a:cubicBezTo>
                  <a:cubicBezTo>
                    <a:pt x="351056" y="242107"/>
                    <a:pt x="350284" y="240100"/>
                    <a:pt x="345600" y="236290"/>
                  </a:cubicBezTo>
                  <a:cubicBezTo>
                    <a:pt x="344159" y="235107"/>
                    <a:pt x="342563" y="234180"/>
                    <a:pt x="341019" y="233202"/>
                  </a:cubicBezTo>
                  <a:cubicBezTo>
                    <a:pt x="333555" y="228415"/>
                    <a:pt x="326040" y="223782"/>
                    <a:pt x="318628" y="218892"/>
                  </a:cubicBezTo>
                  <a:cubicBezTo>
                    <a:pt x="311215" y="214002"/>
                    <a:pt x="307303" y="207568"/>
                    <a:pt x="309259" y="198251"/>
                  </a:cubicBezTo>
                  <a:cubicBezTo>
                    <a:pt x="310289" y="193207"/>
                    <a:pt x="310701" y="188008"/>
                    <a:pt x="311010" y="182860"/>
                  </a:cubicBezTo>
                  <a:cubicBezTo>
                    <a:pt x="312142" y="164484"/>
                    <a:pt x="308487" y="147600"/>
                    <a:pt x="295310" y="133754"/>
                  </a:cubicBezTo>
                  <a:cubicBezTo>
                    <a:pt x="293302" y="131643"/>
                    <a:pt x="291552" y="129173"/>
                    <a:pt x="290008" y="126702"/>
                  </a:cubicBezTo>
                  <a:cubicBezTo>
                    <a:pt x="287331" y="122430"/>
                    <a:pt x="287897" y="118209"/>
                    <a:pt x="290986" y="114399"/>
                  </a:cubicBezTo>
                  <a:cubicBezTo>
                    <a:pt x="292582" y="112392"/>
                    <a:pt x="294692" y="110796"/>
                    <a:pt x="296442" y="108892"/>
                  </a:cubicBezTo>
                  <a:cubicBezTo>
                    <a:pt x="300457" y="104568"/>
                    <a:pt x="304730" y="100450"/>
                    <a:pt x="308230" y="95714"/>
                  </a:cubicBezTo>
                  <a:cubicBezTo>
                    <a:pt x="313429" y="88765"/>
                    <a:pt x="313377" y="85574"/>
                    <a:pt x="307458" y="79140"/>
                  </a:cubicBezTo>
                  <a:cubicBezTo>
                    <a:pt x="302722" y="74044"/>
                    <a:pt x="297317" y="69514"/>
                    <a:pt x="291861" y="65139"/>
                  </a:cubicBezTo>
                  <a:cubicBezTo>
                    <a:pt x="286096" y="60506"/>
                    <a:pt x="280125" y="59888"/>
                    <a:pt x="273691" y="64778"/>
                  </a:cubicBezTo>
                  <a:cubicBezTo>
                    <a:pt x="268131" y="68999"/>
                    <a:pt x="262057" y="72602"/>
                    <a:pt x="256035" y="76154"/>
                  </a:cubicBezTo>
                  <a:cubicBezTo>
                    <a:pt x="246203" y="81971"/>
                    <a:pt x="237041" y="82588"/>
                    <a:pt x="227673" y="74147"/>
                  </a:cubicBezTo>
                  <a:cubicBezTo>
                    <a:pt x="221753" y="68793"/>
                    <a:pt x="214444" y="64830"/>
                    <a:pt x="207289" y="61072"/>
                  </a:cubicBezTo>
                  <a:cubicBezTo>
                    <a:pt x="194935" y="54586"/>
                    <a:pt x="181397" y="52888"/>
                    <a:pt x="167602" y="52527"/>
                  </a:cubicBezTo>
                  <a:cubicBezTo>
                    <a:pt x="154270" y="52167"/>
                    <a:pt x="153550" y="51086"/>
                    <a:pt x="151490" y="38321"/>
                  </a:cubicBezTo>
                  <a:cubicBezTo>
                    <a:pt x="150358" y="31475"/>
                    <a:pt x="148454" y="24628"/>
                    <a:pt x="145931" y="18143"/>
                  </a:cubicBezTo>
                  <a:cubicBezTo>
                    <a:pt x="143100" y="10833"/>
                    <a:pt x="140784" y="9804"/>
                    <a:pt x="133114" y="10885"/>
                  </a:cubicBezTo>
                  <a:cubicBezTo>
                    <a:pt x="122408" y="12429"/>
                    <a:pt x="112525" y="16598"/>
                    <a:pt x="103002" y="21591"/>
                  </a:cubicBezTo>
                  <a:cubicBezTo>
                    <a:pt x="100840" y="22724"/>
                    <a:pt x="99141" y="24680"/>
                    <a:pt x="96825" y="26584"/>
                  </a:cubicBezTo>
                  <a:cubicBezTo>
                    <a:pt x="100325" y="35901"/>
                    <a:pt x="101509" y="45578"/>
                    <a:pt x="106914" y="53814"/>
                  </a:cubicBezTo>
                  <a:cubicBezTo>
                    <a:pt x="110774" y="59682"/>
                    <a:pt x="110671" y="59940"/>
                    <a:pt x="104597" y="63852"/>
                  </a:cubicBezTo>
                  <a:cubicBezTo>
                    <a:pt x="92038" y="71933"/>
                    <a:pt x="80868" y="81405"/>
                    <a:pt x="73147" y="94428"/>
                  </a:cubicBezTo>
                  <a:cubicBezTo>
                    <a:pt x="72375" y="95663"/>
                    <a:pt x="71345" y="96744"/>
                    <a:pt x="70470" y="97979"/>
                  </a:cubicBezTo>
                  <a:cubicBezTo>
                    <a:pt x="66609" y="103538"/>
                    <a:pt x="61205" y="105134"/>
                    <a:pt x="54925" y="103436"/>
                  </a:cubicBezTo>
                  <a:cubicBezTo>
                    <a:pt x="49932" y="102097"/>
                    <a:pt x="45196" y="100038"/>
                    <a:pt x="40255" y="98443"/>
                  </a:cubicBezTo>
                  <a:cubicBezTo>
                    <a:pt x="35416" y="96847"/>
                    <a:pt x="30577" y="94582"/>
                    <a:pt x="25018" y="96898"/>
                  </a:cubicBezTo>
                  <a:cubicBezTo>
                    <a:pt x="18430" y="108583"/>
                    <a:pt x="10863" y="119959"/>
                    <a:pt x="11378" y="134835"/>
                  </a:cubicBezTo>
                  <a:cubicBezTo>
                    <a:pt x="16577" y="136688"/>
                    <a:pt x="21055" y="138232"/>
                    <a:pt x="25533" y="139879"/>
                  </a:cubicBezTo>
                  <a:cubicBezTo>
                    <a:pt x="28621" y="141012"/>
                    <a:pt x="31916" y="141938"/>
                    <a:pt x="34798" y="143482"/>
                  </a:cubicBezTo>
                  <a:cubicBezTo>
                    <a:pt x="42468" y="147549"/>
                    <a:pt x="44218" y="151358"/>
                    <a:pt x="42365" y="159748"/>
                  </a:cubicBezTo>
                  <a:cubicBezTo>
                    <a:pt x="41336" y="164432"/>
                    <a:pt x="40152" y="169117"/>
                    <a:pt x="38865" y="173698"/>
                  </a:cubicBezTo>
                  <a:cubicBezTo>
                    <a:pt x="34386" y="189552"/>
                    <a:pt x="36446" y="204377"/>
                    <a:pt x="45196" y="218326"/>
                  </a:cubicBezTo>
                  <a:cubicBezTo>
                    <a:pt x="46946" y="221157"/>
                    <a:pt x="48748" y="223937"/>
                    <a:pt x="50549" y="226768"/>
                  </a:cubicBezTo>
                  <a:cubicBezTo>
                    <a:pt x="54307" y="232739"/>
                    <a:pt x="54513" y="238350"/>
                    <a:pt x="49778" y="244063"/>
                  </a:cubicBezTo>
                  <a:cubicBezTo>
                    <a:pt x="46020" y="248593"/>
                    <a:pt x="42520" y="253380"/>
                    <a:pt x="39277" y="258322"/>
                  </a:cubicBezTo>
                  <a:cubicBezTo>
                    <a:pt x="36651" y="262131"/>
                    <a:pt x="34644" y="266454"/>
                    <a:pt x="32225" y="270984"/>
                  </a:cubicBezTo>
                  <a:close/>
                </a:path>
              </a:pathLst>
            </a:custGeom>
            <a:grpFill/>
            <a:ln w="503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L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13F8342-447F-4EB9-A4A8-A9DC7AE42770}"/>
                </a:ext>
              </a:extLst>
            </p:cNvPr>
            <p:cNvSpPr/>
            <p:nvPr/>
          </p:nvSpPr>
          <p:spPr>
            <a:xfrm>
              <a:off x="11221615" y="1288234"/>
              <a:ext cx="185178" cy="175351"/>
            </a:xfrm>
            <a:custGeom>
              <a:avLst/>
              <a:gdLst>
                <a:gd name="connsiteX0" fmla="*/ 6472 w 185178"/>
                <a:gd name="connsiteY0" fmla="*/ 52085 h 175351"/>
                <a:gd name="connsiteX1" fmla="*/ 37974 w 185178"/>
                <a:gd name="connsiteY1" fmla="*/ 14560 h 175351"/>
                <a:gd name="connsiteX2" fmla="*/ 181072 w 185178"/>
                <a:gd name="connsiteY2" fmla="*/ 65983 h 175351"/>
                <a:gd name="connsiteX3" fmla="*/ 134745 w 185178"/>
                <a:gd name="connsiteY3" fmla="*/ 167593 h 175351"/>
                <a:gd name="connsiteX4" fmla="*/ 7810 w 185178"/>
                <a:gd name="connsiteY4" fmla="*/ 118641 h 175351"/>
                <a:gd name="connsiteX5" fmla="*/ 6472 w 185178"/>
                <a:gd name="connsiteY5" fmla="*/ 52085 h 175351"/>
                <a:gd name="connsiteX6" fmla="*/ 169594 w 185178"/>
                <a:gd name="connsiteY6" fmla="*/ 118075 h 175351"/>
                <a:gd name="connsiteX7" fmla="*/ 173712 w 185178"/>
                <a:gd name="connsiteY7" fmla="*/ 79881 h 175351"/>
                <a:gd name="connsiteX8" fmla="*/ 53982 w 185178"/>
                <a:gd name="connsiteY8" fmla="*/ 17906 h 175351"/>
                <a:gd name="connsiteX9" fmla="*/ 17538 w 185178"/>
                <a:gd name="connsiteY9" fmla="*/ 114369 h 175351"/>
                <a:gd name="connsiteX10" fmla="*/ 131503 w 185178"/>
                <a:gd name="connsiteY10" fmla="*/ 157350 h 175351"/>
                <a:gd name="connsiteX11" fmla="*/ 169594 w 185178"/>
                <a:gd name="connsiteY11" fmla="*/ 118075 h 17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78" h="175351">
                  <a:moveTo>
                    <a:pt x="6472" y="52085"/>
                  </a:moveTo>
                  <a:cubicBezTo>
                    <a:pt x="12957" y="36179"/>
                    <a:pt x="23715" y="23825"/>
                    <a:pt x="37974" y="14560"/>
                  </a:cubicBezTo>
                  <a:cubicBezTo>
                    <a:pt x="89191" y="-18692"/>
                    <a:pt x="162644" y="7765"/>
                    <a:pt x="181072" y="65983"/>
                  </a:cubicBezTo>
                  <a:cubicBezTo>
                    <a:pt x="194250" y="107626"/>
                    <a:pt x="174895" y="150246"/>
                    <a:pt x="134745" y="167593"/>
                  </a:cubicBezTo>
                  <a:cubicBezTo>
                    <a:pt x="87080" y="188183"/>
                    <a:pt x="29429" y="166409"/>
                    <a:pt x="7810" y="118641"/>
                  </a:cubicBezTo>
                  <a:cubicBezTo>
                    <a:pt x="-2073" y="96816"/>
                    <a:pt x="-2639" y="74476"/>
                    <a:pt x="6472" y="52085"/>
                  </a:cubicBezTo>
                  <a:close/>
                  <a:moveTo>
                    <a:pt x="169594" y="118075"/>
                  </a:moveTo>
                  <a:cubicBezTo>
                    <a:pt x="174690" y="106339"/>
                    <a:pt x="175976" y="93316"/>
                    <a:pt x="173712" y="79881"/>
                  </a:cubicBezTo>
                  <a:cubicBezTo>
                    <a:pt x="164961" y="27171"/>
                    <a:pt x="103809" y="-4485"/>
                    <a:pt x="53982" y="17906"/>
                  </a:cubicBezTo>
                  <a:cubicBezTo>
                    <a:pt x="16509" y="34738"/>
                    <a:pt x="552" y="76998"/>
                    <a:pt x="17538" y="114369"/>
                  </a:cubicBezTo>
                  <a:cubicBezTo>
                    <a:pt x="36739" y="156629"/>
                    <a:pt x="89242" y="176498"/>
                    <a:pt x="131503" y="157350"/>
                  </a:cubicBezTo>
                  <a:cubicBezTo>
                    <a:pt x="149004" y="149474"/>
                    <a:pt x="161872" y="136811"/>
                    <a:pt x="169594" y="118075"/>
                  </a:cubicBezTo>
                  <a:close/>
                </a:path>
              </a:pathLst>
            </a:custGeom>
            <a:grpFill/>
            <a:ln w="503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L"/>
            </a:p>
          </p:txBody>
        </p:sp>
      </p:grpSp>
      <p:grpSp>
        <p:nvGrpSpPr>
          <p:cNvPr id="98" name="Graphic 39">
            <a:extLst>
              <a:ext uri="{FF2B5EF4-FFF2-40B4-BE49-F238E27FC236}">
                <a16:creationId xmlns:a16="http://schemas.microsoft.com/office/drawing/2014/main" id="{9A567EF4-ADA3-484D-A013-29D81DEAE041}"/>
              </a:ext>
            </a:extLst>
          </p:cNvPr>
          <p:cNvGrpSpPr/>
          <p:nvPr/>
        </p:nvGrpSpPr>
        <p:grpSpPr>
          <a:xfrm>
            <a:off x="11496502" y="865650"/>
            <a:ext cx="433631" cy="401214"/>
            <a:chOff x="11517653" y="835639"/>
            <a:chExt cx="433631" cy="401214"/>
          </a:xfrm>
          <a:solidFill>
            <a:schemeClr val="bg1">
              <a:lumMod val="75000"/>
            </a:schemeClr>
          </a:solidFill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382D596-C790-474B-81CF-5291BE5E0E07}"/>
                </a:ext>
              </a:extLst>
            </p:cNvPr>
            <p:cNvSpPr/>
            <p:nvPr/>
          </p:nvSpPr>
          <p:spPr>
            <a:xfrm>
              <a:off x="11517653" y="835639"/>
              <a:ext cx="433631" cy="401214"/>
            </a:xfrm>
            <a:custGeom>
              <a:avLst/>
              <a:gdLst>
                <a:gd name="connsiteX0" fmla="*/ 341303 w 433631"/>
                <a:gd name="connsiteY0" fmla="*/ 318961 h 401214"/>
                <a:gd name="connsiteX1" fmla="*/ 346244 w 433631"/>
                <a:gd name="connsiteY1" fmla="*/ 328792 h 401214"/>
                <a:gd name="connsiteX2" fmla="*/ 353090 w 433631"/>
                <a:gd name="connsiteY2" fmla="*/ 352007 h 401214"/>
                <a:gd name="connsiteX3" fmla="*/ 345369 w 433631"/>
                <a:gd name="connsiteY3" fmla="*/ 366677 h 401214"/>
                <a:gd name="connsiteX4" fmla="*/ 318397 w 433631"/>
                <a:gd name="connsiteY4" fmla="*/ 379546 h 401214"/>
                <a:gd name="connsiteX5" fmla="*/ 300123 w 433631"/>
                <a:gd name="connsiteY5" fmla="*/ 376149 h 401214"/>
                <a:gd name="connsiteX6" fmla="*/ 277732 w 433631"/>
                <a:gd name="connsiteY6" fmla="*/ 356434 h 401214"/>
                <a:gd name="connsiteX7" fmla="*/ 264554 w 433631"/>
                <a:gd name="connsiteY7" fmla="*/ 354426 h 401214"/>
                <a:gd name="connsiteX8" fmla="*/ 200726 w 433631"/>
                <a:gd name="connsiteY8" fmla="*/ 362765 h 401214"/>
                <a:gd name="connsiteX9" fmla="*/ 196660 w 433631"/>
                <a:gd name="connsiteY9" fmla="*/ 362817 h 401214"/>
                <a:gd name="connsiteX10" fmla="*/ 186777 w 433631"/>
                <a:gd name="connsiteY10" fmla="*/ 376869 h 401214"/>
                <a:gd name="connsiteX11" fmla="*/ 172107 w 433631"/>
                <a:gd name="connsiteY11" fmla="*/ 394834 h 401214"/>
                <a:gd name="connsiteX12" fmla="*/ 148995 w 433631"/>
                <a:gd name="connsiteY12" fmla="*/ 398283 h 401214"/>
                <a:gd name="connsiteX13" fmla="*/ 121713 w 433631"/>
                <a:gd name="connsiteY13" fmla="*/ 383612 h 401214"/>
                <a:gd name="connsiteX14" fmla="*/ 114661 w 433631"/>
                <a:gd name="connsiteY14" fmla="*/ 378362 h 401214"/>
                <a:gd name="connsiteX15" fmla="*/ 110749 w 433631"/>
                <a:gd name="connsiteY15" fmla="*/ 362302 h 401214"/>
                <a:gd name="connsiteX16" fmla="*/ 117235 w 433631"/>
                <a:gd name="connsiteY16" fmla="*/ 347014 h 401214"/>
                <a:gd name="connsiteX17" fmla="*/ 122177 w 433631"/>
                <a:gd name="connsiteY17" fmla="*/ 332859 h 401214"/>
                <a:gd name="connsiteX18" fmla="*/ 59172 w 433631"/>
                <a:gd name="connsiteY18" fmla="*/ 281951 h 401214"/>
                <a:gd name="connsiteX19" fmla="*/ 30912 w 433631"/>
                <a:gd name="connsiteY19" fmla="*/ 289157 h 401214"/>
                <a:gd name="connsiteX20" fmla="*/ 18147 w 433631"/>
                <a:gd name="connsiteY20" fmla="*/ 292760 h 401214"/>
                <a:gd name="connsiteX21" fmla="*/ 1521 w 433631"/>
                <a:gd name="connsiteY21" fmla="*/ 280818 h 401214"/>
                <a:gd name="connsiteX22" fmla="*/ 182 w 433631"/>
                <a:gd name="connsiteY22" fmla="*/ 255390 h 401214"/>
                <a:gd name="connsiteX23" fmla="*/ 131 w 433631"/>
                <a:gd name="connsiteY23" fmla="*/ 239896 h 401214"/>
                <a:gd name="connsiteX24" fmla="*/ 1366 w 433631"/>
                <a:gd name="connsiteY24" fmla="*/ 227800 h 401214"/>
                <a:gd name="connsiteX25" fmla="*/ 18610 w 433631"/>
                <a:gd name="connsiteY25" fmla="*/ 212718 h 401214"/>
                <a:gd name="connsiteX26" fmla="*/ 41516 w 433631"/>
                <a:gd name="connsiteY26" fmla="*/ 211019 h 401214"/>
                <a:gd name="connsiteX27" fmla="*/ 43163 w 433631"/>
                <a:gd name="connsiteY27" fmla="*/ 198768 h 401214"/>
                <a:gd name="connsiteX28" fmla="*/ 46561 w 433631"/>
                <a:gd name="connsiteY28" fmla="*/ 160317 h 401214"/>
                <a:gd name="connsiteX29" fmla="*/ 51245 w 433631"/>
                <a:gd name="connsiteY29" fmla="*/ 144823 h 401214"/>
                <a:gd name="connsiteX30" fmla="*/ 35803 w 433631"/>
                <a:gd name="connsiteY30" fmla="*/ 131131 h 401214"/>
                <a:gd name="connsiteX31" fmla="*/ 22162 w 433631"/>
                <a:gd name="connsiteY31" fmla="*/ 118211 h 401214"/>
                <a:gd name="connsiteX32" fmla="*/ 20978 w 433631"/>
                <a:gd name="connsiteY32" fmla="*/ 99269 h 401214"/>
                <a:gd name="connsiteX33" fmla="*/ 38582 w 433631"/>
                <a:gd name="connsiteY33" fmla="*/ 78061 h 401214"/>
                <a:gd name="connsiteX34" fmla="*/ 66584 w 433631"/>
                <a:gd name="connsiteY34" fmla="*/ 77752 h 401214"/>
                <a:gd name="connsiteX35" fmla="*/ 84858 w 433631"/>
                <a:gd name="connsiteY35" fmla="*/ 95459 h 401214"/>
                <a:gd name="connsiteX36" fmla="*/ 92630 w 433631"/>
                <a:gd name="connsiteY36" fmla="*/ 102975 h 401214"/>
                <a:gd name="connsiteX37" fmla="*/ 100609 w 433631"/>
                <a:gd name="connsiteY37" fmla="*/ 94945 h 401214"/>
                <a:gd name="connsiteX38" fmla="*/ 115227 w 433631"/>
                <a:gd name="connsiteY38" fmla="*/ 75539 h 401214"/>
                <a:gd name="connsiteX39" fmla="*/ 150230 w 433631"/>
                <a:gd name="connsiteY39" fmla="*/ 51398 h 401214"/>
                <a:gd name="connsiteX40" fmla="*/ 154966 w 433631"/>
                <a:gd name="connsiteY40" fmla="*/ 50059 h 401214"/>
                <a:gd name="connsiteX41" fmla="*/ 156561 w 433631"/>
                <a:gd name="connsiteY41" fmla="*/ 28903 h 401214"/>
                <a:gd name="connsiteX42" fmla="*/ 160422 w 433631"/>
                <a:gd name="connsiteY42" fmla="*/ 11762 h 401214"/>
                <a:gd name="connsiteX43" fmla="*/ 173394 w 433631"/>
                <a:gd name="connsiteY43" fmla="*/ 1159 h 401214"/>
                <a:gd name="connsiteX44" fmla="*/ 211999 w 433631"/>
                <a:gd name="connsiteY44" fmla="*/ 232 h 401214"/>
                <a:gd name="connsiteX45" fmla="*/ 224456 w 433631"/>
                <a:gd name="connsiteY45" fmla="*/ 14285 h 401214"/>
                <a:gd name="connsiteX46" fmla="*/ 224765 w 433631"/>
                <a:gd name="connsiteY46" fmla="*/ 37499 h 401214"/>
                <a:gd name="connsiteX47" fmla="*/ 224868 w 433631"/>
                <a:gd name="connsiteY47" fmla="*/ 45941 h 401214"/>
                <a:gd name="connsiteX48" fmla="*/ 259253 w 433631"/>
                <a:gd name="connsiteY48" fmla="*/ 56030 h 401214"/>
                <a:gd name="connsiteX49" fmla="*/ 292196 w 433631"/>
                <a:gd name="connsiteY49" fmla="*/ 70340 h 401214"/>
                <a:gd name="connsiteX50" fmla="*/ 303984 w 433631"/>
                <a:gd name="connsiteY50" fmla="*/ 53868 h 401214"/>
                <a:gd name="connsiteX51" fmla="*/ 314845 w 433631"/>
                <a:gd name="connsiteY51" fmla="*/ 39919 h 401214"/>
                <a:gd name="connsiteX52" fmla="*/ 334868 w 433631"/>
                <a:gd name="connsiteY52" fmla="*/ 35440 h 401214"/>
                <a:gd name="connsiteX53" fmla="*/ 352061 w 433631"/>
                <a:gd name="connsiteY53" fmla="*/ 43110 h 401214"/>
                <a:gd name="connsiteX54" fmla="*/ 357929 w 433631"/>
                <a:gd name="connsiteY54" fmla="*/ 64935 h 401214"/>
                <a:gd name="connsiteX55" fmla="*/ 338060 w 433631"/>
                <a:gd name="connsiteY55" fmla="*/ 96901 h 401214"/>
                <a:gd name="connsiteX56" fmla="*/ 332861 w 433631"/>
                <a:gd name="connsiteY56" fmla="*/ 105600 h 401214"/>
                <a:gd name="connsiteX57" fmla="*/ 339347 w 433631"/>
                <a:gd name="connsiteY57" fmla="*/ 113681 h 401214"/>
                <a:gd name="connsiteX58" fmla="*/ 353399 w 433631"/>
                <a:gd name="connsiteY58" fmla="*/ 129330 h 401214"/>
                <a:gd name="connsiteX59" fmla="*/ 380320 w 433631"/>
                <a:gd name="connsiteY59" fmla="*/ 183172 h 401214"/>
                <a:gd name="connsiteX60" fmla="*/ 381658 w 433631"/>
                <a:gd name="connsiteY60" fmla="*/ 188988 h 401214"/>
                <a:gd name="connsiteX61" fmla="*/ 389379 w 433631"/>
                <a:gd name="connsiteY61" fmla="*/ 189040 h 401214"/>
                <a:gd name="connsiteX62" fmla="*/ 414756 w 433631"/>
                <a:gd name="connsiteY62" fmla="*/ 187341 h 401214"/>
                <a:gd name="connsiteX63" fmla="*/ 424691 w 433631"/>
                <a:gd name="connsiteY63" fmla="*/ 187753 h 401214"/>
                <a:gd name="connsiteX64" fmla="*/ 433287 w 433631"/>
                <a:gd name="connsiteY64" fmla="*/ 199489 h 401214"/>
                <a:gd name="connsiteX65" fmla="*/ 420573 w 433631"/>
                <a:gd name="connsiteY65" fmla="*/ 247617 h 401214"/>
                <a:gd name="connsiteX66" fmla="*/ 401682 w 433631"/>
                <a:gd name="connsiteY66" fmla="*/ 257603 h 401214"/>
                <a:gd name="connsiteX67" fmla="*/ 388659 w 433631"/>
                <a:gd name="connsiteY67" fmla="*/ 255287 h 401214"/>
                <a:gd name="connsiteX68" fmla="*/ 378158 w 433631"/>
                <a:gd name="connsiteY68" fmla="*/ 261258 h 401214"/>
                <a:gd name="connsiteX69" fmla="*/ 365907 w 433631"/>
                <a:gd name="connsiteY69" fmla="*/ 286069 h 401214"/>
                <a:gd name="connsiteX70" fmla="*/ 345832 w 433631"/>
                <a:gd name="connsiteY70" fmla="*/ 313762 h 401214"/>
                <a:gd name="connsiteX71" fmla="*/ 341303 w 433631"/>
                <a:gd name="connsiteY71" fmla="*/ 318961 h 401214"/>
                <a:gd name="connsiteX72" fmla="*/ 13617 w 433631"/>
                <a:gd name="connsiteY72" fmla="*/ 281436 h 401214"/>
                <a:gd name="connsiteX73" fmla="*/ 26177 w 433631"/>
                <a:gd name="connsiteY73" fmla="*/ 278862 h 401214"/>
                <a:gd name="connsiteX74" fmla="*/ 50833 w 433631"/>
                <a:gd name="connsiteY74" fmla="*/ 272531 h 401214"/>
                <a:gd name="connsiteX75" fmla="*/ 72761 w 433631"/>
                <a:gd name="connsiteY75" fmla="*/ 280509 h 401214"/>
                <a:gd name="connsiteX76" fmla="*/ 106940 w 433631"/>
                <a:gd name="connsiteY76" fmla="*/ 311394 h 401214"/>
                <a:gd name="connsiteX77" fmla="*/ 125111 w 433631"/>
                <a:gd name="connsiteY77" fmla="*/ 321998 h 401214"/>
                <a:gd name="connsiteX78" fmla="*/ 131699 w 433631"/>
                <a:gd name="connsiteY78" fmla="*/ 338572 h 401214"/>
                <a:gd name="connsiteX79" fmla="*/ 129229 w 433631"/>
                <a:gd name="connsiteY79" fmla="*/ 345933 h 401214"/>
                <a:gd name="connsiteX80" fmla="*/ 124030 w 433631"/>
                <a:gd name="connsiteY80" fmla="*/ 358184 h 401214"/>
                <a:gd name="connsiteX81" fmla="*/ 129486 w 433631"/>
                <a:gd name="connsiteY81" fmla="*/ 375582 h 401214"/>
                <a:gd name="connsiteX82" fmla="*/ 150899 w 433631"/>
                <a:gd name="connsiteY82" fmla="*/ 387216 h 401214"/>
                <a:gd name="connsiteX83" fmla="*/ 167886 w 433631"/>
                <a:gd name="connsiteY83" fmla="*/ 383973 h 401214"/>
                <a:gd name="connsiteX84" fmla="*/ 184769 w 433631"/>
                <a:gd name="connsiteY84" fmla="*/ 360706 h 401214"/>
                <a:gd name="connsiteX85" fmla="*/ 204278 w 433631"/>
                <a:gd name="connsiteY85" fmla="*/ 352162 h 401214"/>
                <a:gd name="connsiteX86" fmla="*/ 259510 w 433631"/>
                <a:gd name="connsiteY86" fmla="*/ 345058 h 401214"/>
                <a:gd name="connsiteX87" fmla="*/ 264657 w 433631"/>
                <a:gd name="connsiteY87" fmla="*/ 343051 h 401214"/>
                <a:gd name="connsiteX88" fmla="*/ 280357 w 433631"/>
                <a:gd name="connsiteY88" fmla="*/ 345213 h 401214"/>
                <a:gd name="connsiteX89" fmla="*/ 292505 w 433631"/>
                <a:gd name="connsiteY89" fmla="*/ 354787 h 401214"/>
                <a:gd name="connsiteX90" fmla="*/ 306454 w 433631"/>
                <a:gd name="connsiteY90" fmla="*/ 367449 h 401214"/>
                <a:gd name="connsiteX91" fmla="*/ 315514 w 433631"/>
                <a:gd name="connsiteY91" fmla="*/ 369303 h 401214"/>
                <a:gd name="connsiteX92" fmla="*/ 342847 w 433631"/>
                <a:gd name="connsiteY92" fmla="*/ 356125 h 401214"/>
                <a:gd name="connsiteX93" fmla="*/ 340582 w 433631"/>
                <a:gd name="connsiteY93" fmla="*/ 343565 h 401214"/>
                <a:gd name="connsiteX94" fmla="*/ 333839 w 433631"/>
                <a:gd name="connsiteY94" fmla="*/ 328432 h 401214"/>
                <a:gd name="connsiteX95" fmla="*/ 336516 w 433631"/>
                <a:gd name="connsiteY95" fmla="*/ 307842 h 401214"/>
                <a:gd name="connsiteX96" fmla="*/ 361120 w 433631"/>
                <a:gd name="connsiteY96" fmla="*/ 272582 h 401214"/>
                <a:gd name="connsiteX97" fmla="*/ 370334 w 433631"/>
                <a:gd name="connsiteY97" fmla="*/ 253640 h 401214"/>
                <a:gd name="connsiteX98" fmla="*/ 385107 w 433631"/>
                <a:gd name="connsiteY98" fmla="*/ 244374 h 401214"/>
                <a:gd name="connsiteX99" fmla="*/ 400447 w 433631"/>
                <a:gd name="connsiteY99" fmla="*/ 246176 h 401214"/>
                <a:gd name="connsiteX100" fmla="*/ 409248 w 433631"/>
                <a:gd name="connsiteY100" fmla="*/ 247154 h 401214"/>
                <a:gd name="connsiteX101" fmla="*/ 422477 w 433631"/>
                <a:gd name="connsiteY101" fmla="*/ 198048 h 401214"/>
                <a:gd name="connsiteX102" fmla="*/ 411719 w 433631"/>
                <a:gd name="connsiteY102" fmla="*/ 197945 h 401214"/>
                <a:gd name="connsiteX103" fmla="*/ 385210 w 433631"/>
                <a:gd name="connsiteY103" fmla="*/ 200004 h 401214"/>
                <a:gd name="connsiteX104" fmla="*/ 370489 w 433631"/>
                <a:gd name="connsiteY104" fmla="*/ 188628 h 401214"/>
                <a:gd name="connsiteX105" fmla="*/ 347737 w 433631"/>
                <a:gd name="connsiteY105" fmla="*/ 138904 h 401214"/>
                <a:gd name="connsiteX106" fmla="*/ 330030 w 433631"/>
                <a:gd name="connsiteY106" fmla="*/ 119086 h 401214"/>
                <a:gd name="connsiteX107" fmla="*/ 327919 w 433631"/>
                <a:gd name="connsiteY107" fmla="*/ 92834 h 401214"/>
                <a:gd name="connsiteX108" fmla="*/ 347377 w 433631"/>
                <a:gd name="connsiteY108" fmla="*/ 61950 h 401214"/>
                <a:gd name="connsiteX109" fmla="*/ 350516 w 433631"/>
                <a:gd name="connsiteY109" fmla="*/ 54332 h 401214"/>
                <a:gd name="connsiteX110" fmla="*/ 335229 w 433631"/>
                <a:gd name="connsiteY110" fmla="*/ 46971 h 401214"/>
                <a:gd name="connsiteX111" fmla="*/ 319272 w 433631"/>
                <a:gd name="connsiteY111" fmla="*/ 50934 h 401214"/>
                <a:gd name="connsiteX112" fmla="*/ 303109 w 433631"/>
                <a:gd name="connsiteY112" fmla="*/ 73377 h 401214"/>
                <a:gd name="connsiteX113" fmla="*/ 284166 w 433631"/>
                <a:gd name="connsiteY113" fmla="*/ 78679 h 401214"/>
                <a:gd name="connsiteX114" fmla="*/ 276188 w 433631"/>
                <a:gd name="connsiteY114" fmla="*/ 74870 h 401214"/>
                <a:gd name="connsiteX115" fmla="*/ 224971 w 433631"/>
                <a:gd name="connsiteY115" fmla="*/ 57832 h 401214"/>
                <a:gd name="connsiteX116" fmla="*/ 213852 w 433631"/>
                <a:gd name="connsiteY116" fmla="*/ 44963 h 401214"/>
                <a:gd name="connsiteX117" fmla="*/ 213904 w 433631"/>
                <a:gd name="connsiteY117" fmla="*/ 18403 h 401214"/>
                <a:gd name="connsiteX118" fmla="*/ 212462 w 433631"/>
                <a:gd name="connsiteY118" fmla="*/ 10578 h 401214"/>
                <a:gd name="connsiteX119" fmla="*/ 177769 w 433631"/>
                <a:gd name="connsiteY119" fmla="*/ 10939 h 401214"/>
                <a:gd name="connsiteX120" fmla="*/ 168658 w 433631"/>
                <a:gd name="connsiteY120" fmla="*/ 19175 h 401214"/>
                <a:gd name="connsiteX121" fmla="*/ 167165 w 433631"/>
                <a:gd name="connsiteY121" fmla="*/ 29006 h 401214"/>
                <a:gd name="connsiteX122" fmla="*/ 165930 w 433631"/>
                <a:gd name="connsiteY122" fmla="*/ 47794 h 401214"/>
                <a:gd name="connsiteX123" fmla="*/ 155275 w 433631"/>
                <a:gd name="connsiteY123" fmla="*/ 61075 h 401214"/>
                <a:gd name="connsiteX124" fmla="*/ 122691 w 433631"/>
                <a:gd name="connsiteY124" fmla="*/ 82797 h 401214"/>
                <a:gd name="connsiteX125" fmla="*/ 110131 w 433631"/>
                <a:gd name="connsiteY125" fmla="*/ 99680 h 401214"/>
                <a:gd name="connsiteX126" fmla="*/ 103028 w 433631"/>
                <a:gd name="connsiteY126" fmla="*/ 109563 h 401214"/>
                <a:gd name="connsiteX127" fmla="*/ 85836 w 433631"/>
                <a:gd name="connsiteY127" fmla="*/ 111108 h 401214"/>
                <a:gd name="connsiteX128" fmla="*/ 75541 w 433631"/>
                <a:gd name="connsiteY128" fmla="*/ 101070 h 401214"/>
                <a:gd name="connsiteX129" fmla="*/ 52892 w 433631"/>
                <a:gd name="connsiteY129" fmla="*/ 81201 h 401214"/>
                <a:gd name="connsiteX130" fmla="*/ 27515 w 433631"/>
                <a:gd name="connsiteY130" fmla="*/ 108843 h 401214"/>
                <a:gd name="connsiteX131" fmla="*/ 41002 w 433631"/>
                <a:gd name="connsiteY131" fmla="*/ 121505 h 401214"/>
                <a:gd name="connsiteX132" fmla="*/ 59172 w 433631"/>
                <a:gd name="connsiteY132" fmla="*/ 137668 h 401214"/>
                <a:gd name="connsiteX133" fmla="*/ 61694 w 433631"/>
                <a:gd name="connsiteY133" fmla="*/ 149662 h 401214"/>
                <a:gd name="connsiteX134" fmla="*/ 53767 w 433631"/>
                <a:gd name="connsiteY134" fmla="*/ 198305 h 401214"/>
                <a:gd name="connsiteX135" fmla="*/ 53819 w 433631"/>
                <a:gd name="connsiteY135" fmla="*/ 210453 h 401214"/>
                <a:gd name="connsiteX136" fmla="*/ 45531 w 433631"/>
                <a:gd name="connsiteY136" fmla="*/ 220645 h 401214"/>
                <a:gd name="connsiteX137" fmla="*/ 30192 w 433631"/>
                <a:gd name="connsiteY137" fmla="*/ 222498 h 401214"/>
                <a:gd name="connsiteX138" fmla="*/ 14441 w 433631"/>
                <a:gd name="connsiteY138" fmla="*/ 223939 h 401214"/>
                <a:gd name="connsiteX139" fmla="*/ 13617 w 433631"/>
                <a:gd name="connsiteY139" fmla="*/ 281436 h 401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433631" h="401214">
                  <a:moveTo>
                    <a:pt x="341303" y="318961"/>
                  </a:moveTo>
                  <a:cubicBezTo>
                    <a:pt x="343001" y="322307"/>
                    <a:pt x="344648" y="325549"/>
                    <a:pt x="346244" y="328792"/>
                  </a:cubicBezTo>
                  <a:cubicBezTo>
                    <a:pt x="349899" y="336153"/>
                    <a:pt x="352473" y="343771"/>
                    <a:pt x="353090" y="352007"/>
                  </a:cubicBezTo>
                  <a:cubicBezTo>
                    <a:pt x="353605" y="358544"/>
                    <a:pt x="351289" y="363743"/>
                    <a:pt x="345369" y="366677"/>
                  </a:cubicBezTo>
                  <a:cubicBezTo>
                    <a:pt x="336464" y="371156"/>
                    <a:pt x="327456" y="375428"/>
                    <a:pt x="318397" y="379546"/>
                  </a:cubicBezTo>
                  <a:cubicBezTo>
                    <a:pt x="311653" y="382634"/>
                    <a:pt x="305682" y="381296"/>
                    <a:pt x="300123" y="376149"/>
                  </a:cubicBezTo>
                  <a:cubicBezTo>
                    <a:pt x="292865" y="369354"/>
                    <a:pt x="285196" y="363023"/>
                    <a:pt x="277732" y="356434"/>
                  </a:cubicBezTo>
                  <a:cubicBezTo>
                    <a:pt x="273768" y="352934"/>
                    <a:pt x="269599" y="351904"/>
                    <a:pt x="264554" y="354426"/>
                  </a:cubicBezTo>
                  <a:cubicBezTo>
                    <a:pt x="244273" y="364515"/>
                    <a:pt x="222706" y="365185"/>
                    <a:pt x="200726" y="362765"/>
                  </a:cubicBezTo>
                  <a:cubicBezTo>
                    <a:pt x="199645" y="362662"/>
                    <a:pt x="198564" y="362765"/>
                    <a:pt x="196660" y="362817"/>
                  </a:cubicBezTo>
                  <a:cubicBezTo>
                    <a:pt x="193520" y="367347"/>
                    <a:pt x="190329" y="372237"/>
                    <a:pt x="186777" y="376869"/>
                  </a:cubicBezTo>
                  <a:cubicBezTo>
                    <a:pt x="182093" y="382995"/>
                    <a:pt x="177511" y="389326"/>
                    <a:pt x="172107" y="394834"/>
                  </a:cubicBezTo>
                  <a:cubicBezTo>
                    <a:pt x="164849" y="402195"/>
                    <a:pt x="158106" y="402967"/>
                    <a:pt x="148995" y="398283"/>
                  </a:cubicBezTo>
                  <a:cubicBezTo>
                    <a:pt x="139781" y="393598"/>
                    <a:pt x="130721" y="388605"/>
                    <a:pt x="121713" y="383612"/>
                  </a:cubicBezTo>
                  <a:cubicBezTo>
                    <a:pt x="119139" y="382171"/>
                    <a:pt x="116772" y="380370"/>
                    <a:pt x="114661" y="378362"/>
                  </a:cubicBezTo>
                  <a:cubicBezTo>
                    <a:pt x="109977" y="373935"/>
                    <a:pt x="108175" y="368582"/>
                    <a:pt x="110749" y="362302"/>
                  </a:cubicBezTo>
                  <a:cubicBezTo>
                    <a:pt x="112860" y="357206"/>
                    <a:pt x="115227" y="352162"/>
                    <a:pt x="117235" y="347014"/>
                  </a:cubicBezTo>
                  <a:cubicBezTo>
                    <a:pt x="118934" y="342639"/>
                    <a:pt x="120324" y="338161"/>
                    <a:pt x="122177" y="332859"/>
                  </a:cubicBezTo>
                  <a:cubicBezTo>
                    <a:pt x="97932" y="319527"/>
                    <a:pt x="75026" y="305474"/>
                    <a:pt x="59172" y="281951"/>
                  </a:cubicBezTo>
                  <a:cubicBezTo>
                    <a:pt x="49340" y="284473"/>
                    <a:pt x="40127" y="286738"/>
                    <a:pt x="30912" y="289157"/>
                  </a:cubicBezTo>
                  <a:cubicBezTo>
                    <a:pt x="26640" y="290290"/>
                    <a:pt x="22471" y="291885"/>
                    <a:pt x="18147" y="292760"/>
                  </a:cubicBezTo>
                  <a:cubicBezTo>
                    <a:pt x="7492" y="294871"/>
                    <a:pt x="2602" y="291422"/>
                    <a:pt x="1521" y="280818"/>
                  </a:cubicBezTo>
                  <a:cubicBezTo>
                    <a:pt x="697" y="272376"/>
                    <a:pt x="491" y="263883"/>
                    <a:pt x="182" y="255390"/>
                  </a:cubicBezTo>
                  <a:cubicBezTo>
                    <a:pt x="-23" y="250243"/>
                    <a:pt x="-75" y="245044"/>
                    <a:pt x="131" y="239896"/>
                  </a:cubicBezTo>
                  <a:cubicBezTo>
                    <a:pt x="286" y="235881"/>
                    <a:pt x="543" y="231763"/>
                    <a:pt x="1366" y="227800"/>
                  </a:cubicBezTo>
                  <a:cubicBezTo>
                    <a:pt x="3734" y="216681"/>
                    <a:pt x="7131" y="213799"/>
                    <a:pt x="18610" y="212718"/>
                  </a:cubicBezTo>
                  <a:cubicBezTo>
                    <a:pt x="26280" y="211997"/>
                    <a:pt x="34001" y="211534"/>
                    <a:pt x="41516" y="211019"/>
                  </a:cubicBezTo>
                  <a:cubicBezTo>
                    <a:pt x="44450" y="206798"/>
                    <a:pt x="43318" y="202629"/>
                    <a:pt x="43163" y="198768"/>
                  </a:cubicBezTo>
                  <a:cubicBezTo>
                    <a:pt x="42700" y="185797"/>
                    <a:pt x="43524" y="172928"/>
                    <a:pt x="46561" y="160317"/>
                  </a:cubicBezTo>
                  <a:cubicBezTo>
                    <a:pt x="47745" y="155324"/>
                    <a:pt x="49495" y="150485"/>
                    <a:pt x="51245" y="144823"/>
                  </a:cubicBezTo>
                  <a:cubicBezTo>
                    <a:pt x="46149" y="140345"/>
                    <a:pt x="40899" y="135764"/>
                    <a:pt x="35803" y="131131"/>
                  </a:cubicBezTo>
                  <a:cubicBezTo>
                    <a:pt x="31170" y="126910"/>
                    <a:pt x="26332" y="122895"/>
                    <a:pt x="22162" y="118211"/>
                  </a:cubicBezTo>
                  <a:cubicBezTo>
                    <a:pt x="16139" y="111468"/>
                    <a:pt x="15779" y="106372"/>
                    <a:pt x="20978" y="99269"/>
                  </a:cubicBezTo>
                  <a:cubicBezTo>
                    <a:pt x="26434" y="91856"/>
                    <a:pt x="32045" y="84444"/>
                    <a:pt x="38582" y="78061"/>
                  </a:cubicBezTo>
                  <a:cubicBezTo>
                    <a:pt x="48671" y="68281"/>
                    <a:pt x="56135" y="68435"/>
                    <a:pt x="66584" y="77752"/>
                  </a:cubicBezTo>
                  <a:cubicBezTo>
                    <a:pt x="72916" y="83363"/>
                    <a:pt x="78784" y="89540"/>
                    <a:pt x="84858" y="95459"/>
                  </a:cubicBezTo>
                  <a:cubicBezTo>
                    <a:pt x="87483" y="97982"/>
                    <a:pt x="90108" y="100504"/>
                    <a:pt x="92630" y="102975"/>
                  </a:cubicBezTo>
                  <a:cubicBezTo>
                    <a:pt x="97160" y="101482"/>
                    <a:pt x="98447" y="97827"/>
                    <a:pt x="100609" y="94945"/>
                  </a:cubicBezTo>
                  <a:cubicBezTo>
                    <a:pt x="105499" y="88459"/>
                    <a:pt x="110235" y="81922"/>
                    <a:pt x="115227" y="75539"/>
                  </a:cubicBezTo>
                  <a:cubicBezTo>
                    <a:pt x="124338" y="63854"/>
                    <a:pt x="136177" y="55979"/>
                    <a:pt x="150230" y="51398"/>
                  </a:cubicBezTo>
                  <a:cubicBezTo>
                    <a:pt x="151620" y="50934"/>
                    <a:pt x="153061" y="50625"/>
                    <a:pt x="154966" y="50059"/>
                  </a:cubicBezTo>
                  <a:cubicBezTo>
                    <a:pt x="155480" y="42698"/>
                    <a:pt x="155635" y="35749"/>
                    <a:pt x="156561" y="28903"/>
                  </a:cubicBezTo>
                  <a:cubicBezTo>
                    <a:pt x="157333" y="23087"/>
                    <a:pt x="158620" y="17322"/>
                    <a:pt x="160422" y="11762"/>
                  </a:cubicBezTo>
                  <a:cubicBezTo>
                    <a:pt x="162378" y="5637"/>
                    <a:pt x="167062" y="1519"/>
                    <a:pt x="173394" y="1159"/>
                  </a:cubicBezTo>
                  <a:cubicBezTo>
                    <a:pt x="186262" y="335"/>
                    <a:pt x="199182" y="-386"/>
                    <a:pt x="211999" y="232"/>
                  </a:cubicBezTo>
                  <a:cubicBezTo>
                    <a:pt x="220801" y="644"/>
                    <a:pt x="223941" y="5071"/>
                    <a:pt x="224456" y="14285"/>
                  </a:cubicBezTo>
                  <a:cubicBezTo>
                    <a:pt x="224868" y="22006"/>
                    <a:pt x="224662" y="29778"/>
                    <a:pt x="224765" y="37499"/>
                  </a:cubicBezTo>
                  <a:cubicBezTo>
                    <a:pt x="224816" y="40382"/>
                    <a:pt x="224816" y="43265"/>
                    <a:pt x="224868" y="45941"/>
                  </a:cubicBezTo>
                  <a:cubicBezTo>
                    <a:pt x="236758" y="49339"/>
                    <a:pt x="248237" y="52015"/>
                    <a:pt x="259253" y="56030"/>
                  </a:cubicBezTo>
                  <a:cubicBezTo>
                    <a:pt x="270268" y="59994"/>
                    <a:pt x="280769" y="65296"/>
                    <a:pt x="292196" y="70340"/>
                  </a:cubicBezTo>
                  <a:cubicBezTo>
                    <a:pt x="296314" y="64523"/>
                    <a:pt x="300072" y="59119"/>
                    <a:pt x="303984" y="53868"/>
                  </a:cubicBezTo>
                  <a:cubicBezTo>
                    <a:pt x="307484" y="49133"/>
                    <a:pt x="310933" y="44294"/>
                    <a:pt x="314845" y="39919"/>
                  </a:cubicBezTo>
                  <a:cubicBezTo>
                    <a:pt x="320353" y="33896"/>
                    <a:pt x="327096" y="31992"/>
                    <a:pt x="334868" y="35440"/>
                  </a:cubicBezTo>
                  <a:cubicBezTo>
                    <a:pt x="340582" y="38014"/>
                    <a:pt x="346553" y="40125"/>
                    <a:pt x="352061" y="43110"/>
                  </a:cubicBezTo>
                  <a:cubicBezTo>
                    <a:pt x="362201" y="48669"/>
                    <a:pt x="363848" y="55155"/>
                    <a:pt x="357929" y="64935"/>
                  </a:cubicBezTo>
                  <a:cubicBezTo>
                    <a:pt x="351443" y="75693"/>
                    <a:pt x="344700" y="86246"/>
                    <a:pt x="338060" y="96901"/>
                  </a:cubicBezTo>
                  <a:cubicBezTo>
                    <a:pt x="336361" y="99680"/>
                    <a:pt x="334714" y="102460"/>
                    <a:pt x="332861" y="105600"/>
                  </a:cubicBezTo>
                  <a:cubicBezTo>
                    <a:pt x="335280" y="108585"/>
                    <a:pt x="337184" y="111211"/>
                    <a:pt x="339347" y="113681"/>
                  </a:cubicBezTo>
                  <a:cubicBezTo>
                    <a:pt x="343979" y="118932"/>
                    <a:pt x="348715" y="124079"/>
                    <a:pt x="353399" y="129330"/>
                  </a:cubicBezTo>
                  <a:cubicBezTo>
                    <a:pt x="367194" y="144823"/>
                    <a:pt x="376254" y="162736"/>
                    <a:pt x="380320" y="183172"/>
                  </a:cubicBezTo>
                  <a:cubicBezTo>
                    <a:pt x="380680" y="184973"/>
                    <a:pt x="381144" y="186723"/>
                    <a:pt x="381658" y="188988"/>
                  </a:cubicBezTo>
                  <a:cubicBezTo>
                    <a:pt x="384438" y="188988"/>
                    <a:pt x="386909" y="189194"/>
                    <a:pt x="389379" y="189040"/>
                  </a:cubicBezTo>
                  <a:cubicBezTo>
                    <a:pt x="397821" y="188525"/>
                    <a:pt x="406315" y="187804"/>
                    <a:pt x="414756" y="187341"/>
                  </a:cubicBezTo>
                  <a:cubicBezTo>
                    <a:pt x="418051" y="187187"/>
                    <a:pt x="421448" y="187238"/>
                    <a:pt x="424691" y="187753"/>
                  </a:cubicBezTo>
                  <a:cubicBezTo>
                    <a:pt x="431331" y="188885"/>
                    <a:pt x="434780" y="193003"/>
                    <a:pt x="433287" y="199489"/>
                  </a:cubicBezTo>
                  <a:cubicBezTo>
                    <a:pt x="429478" y="215652"/>
                    <a:pt x="425566" y="231815"/>
                    <a:pt x="420573" y="247617"/>
                  </a:cubicBezTo>
                  <a:cubicBezTo>
                    <a:pt x="417330" y="257861"/>
                    <a:pt x="412491" y="259611"/>
                    <a:pt x="401682" y="257603"/>
                  </a:cubicBezTo>
                  <a:cubicBezTo>
                    <a:pt x="397358" y="256780"/>
                    <a:pt x="392983" y="256008"/>
                    <a:pt x="388659" y="255287"/>
                  </a:cubicBezTo>
                  <a:cubicBezTo>
                    <a:pt x="383563" y="254412"/>
                    <a:pt x="380371" y="256522"/>
                    <a:pt x="378158" y="261258"/>
                  </a:cubicBezTo>
                  <a:cubicBezTo>
                    <a:pt x="374298" y="269597"/>
                    <a:pt x="370025" y="277781"/>
                    <a:pt x="365907" y="286069"/>
                  </a:cubicBezTo>
                  <a:cubicBezTo>
                    <a:pt x="360760" y="296415"/>
                    <a:pt x="353451" y="305166"/>
                    <a:pt x="345832" y="313762"/>
                  </a:cubicBezTo>
                  <a:cubicBezTo>
                    <a:pt x="344391" y="315152"/>
                    <a:pt x="343053" y="316850"/>
                    <a:pt x="341303" y="318961"/>
                  </a:cubicBezTo>
                  <a:close/>
                  <a:moveTo>
                    <a:pt x="13617" y="281436"/>
                  </a:moveTo>
                  <a:cubicBezTo>
                    <a:pt x="17735" y="280612"/>
                    <a:pt x="22008" y="279892"/>
                    <a:pt x="26177" y="278862"/>
                  </a:cubicBezTo>
                  <a:cubicBezTo>
                    <a:pt x="34413" y="276855"/>
                    <a:pt x="42597" y="274641"/>
                    <a:pt x="50833" y="272531"/>
                  </a:cubicBezTo>
                  <a:cubicBezTo>
                    <a:pt x="59944" y="270163"/>
                    <a:pt x="67305" y="271862"/>
                    <a:pt x="72761" y="280509"/>
                  </a:cubicBezTo>
                  <a:cubicBezTo>
                    <a:pt x="81254" y="293893"/>
                    <a:pt x="93351" y="303518"/>
                    <a:pt x="106940" y="311394"/>
                  </a:cubicBezTo>
                  <a:cubicBezTo>
                    <a:pt x="113014" y="314894"/>
                    <a:pt x="119139" y="318292"/>
                    <a:pt x="125111" y="321998"/>
                  </a:cubicBezTo>
                  <a:cubicBezTo>
                    <a:pt x="132883" y="326785"/>
                    <a:pt x="133964" y="329667"/>
                    <a:pt x="131699" y="338572"/>
                  </a:cubicBezTo>
                  <a:cubicBezTo>
                    <a:pt x="131082" y="341095"/>
                    <a:pt x="130155" y="343514"/>
                    <a:pt x="129229" y="345933"/>
                  </a:cubicBezTo>
                  <a:cubicBezTo>
                    <a:pt x="127581" y="350051"/>
                    <a:pt x="125831" y="354118"/>
                    <a:pt x="124030" y="358184"/>
                  </a:cubicBezTo>
                  <a:cubicBezTo>
                    <a:pt x="119243" y="369200"/>
                    <a:pt x="119448" y="369920"/>
                    <a:pt x="129486" y="375582"/>
                  </a:cubicBezTo>
                  <a:cubicBezTo>
                    <a:pt x="136538" y="379546"/>
                    <a:pt x="143693" y="383458"/>
                    <a:pt x="150899" y="387216"/>
                  </a:cubicBezTo>
                  <a:cubicBezTo>
                    <a:pt x="159444" y="391745"/>
                    <a:pt x="161606" y="391642"/>
                    <a:pt x="167886" y="383973"/>
                  </a:cubicBezTo>
                  <a:cubicBezTo>
                    <a:pt x="173960" y="376612"/>
                    <a:pt x="179570" y="368788"/>
                    <a:pt x="184769" y="360706"/>
                  </a:cubicBezTo>
                  <a:cubicBezTo>
                    <a:pt x="189556" y="353243"/>
                    <a:pt x="195219" y="350926"/>
                    <a:pt x="204278" y="352162"/>
                  </a:cubicBezTo>
                  <a:cubicBezTo>
                    <a:pt x="223118" y="354735"/>
                    <a:pt x="241906" y="353706"/>
                    <a:pt x="259510" y="345058"/>
                  </a:cubicBezTo>
                  <a:cubicBezTo>
                    <a:pt x="261157" y="344235"/>
                    <a:pt x="262907" y="343668"/>
                    <a:pt x="264657" y="343051"/>
                  </a:cubicBezTo>
                  <a:cubicBezTo>
                    <a:pt x="270268" y="341095"/>
                    <a:pt x="275518" y="341403"/>
                    <a:pt x="280357" y="345213"/>
                  </a:cubicBezTo>
                  <a:cubicBezTo>
                    <a:pt x="284372" y="348404"/>
                    <a:pt x="288593" y="351441"/>
                    <a:pt x="292505" y="354787"/>
                  </a:cubicBezTo>
                  <a:cubicBezTo>
                    <a:pt x="297292" y="358853"/>
                    <a:pt x="301873" y="363177"/>
                    <a:pt x="306454" y="367449"/>
                  </a:cubicBezTo>
                  <a:cubicBezTo>
                    <a:pt x="309131" y="369972"/>
                    <a:pt x="312065" y="370950"/>
                    <a:pt x="315514" y="369303"/>
                  </a:cubicBezTo>
                  <a:cubicBezTo>
                    <a:pt x="324419" y="365030"/>
                    <a:pt x="333324" y="360706"/>
                    <a:pt x="342847" y="356125"/>
                  </a:cubicBezTo>
                  <a:cubicBezTo>
                    <a:pt x="342023" y="351338"/>
                    <a:pt x="341869" y="347272"/>
                    <a:pt x="340582" y="343565"/>
                  </a:cubicBezTo>
                  <a:cubicBezTo>
                    <a:pt x="338780" y="338367"/>
                    <a:pt x="336361" y="333374"/>
                    <a:pt x="333839" y="328432"/>
                  </a:cubicBezTo>
                  <a:cubicBezTo>
                    <a:pt x="328794" y="318549"/>
                    <a:pt x="328897" y="315872"/>
                    <a:pt x="336516" y="307842"/>
                  </a:cubicBezTo>
                  <a:cubicBezTo>
                    <a:pt x="346501" y="297290"/>
                    <a:pt x="354840" y="285657"/>
                    <a:pt x="361120" y="272582"/>
                  </a:cubicBezTo>
                  <a:cubicBezTo>
                    <a:pt x="364157" y="266251"/>
                    <a:pt x="367606" y="260126"/>
                    <a:pt x="370334" y="253640"/>
                  </a:cubicBezTo>
                  <a:cubicBezTo>
                    <a:pt x="373165" y="246845"/>
                    <a:pt x="378261" y="244066"/>
                    <a:pt x="385107" y="244374"/>
                  </a:cubicBezTo>
                  <a:cubicBezTo>
                    <a:pt x="390254" y="244580"/>
                    <a:pt x="395299" y="245558"/>
                    <a:pt x="400447" y="246176"/>
                  </a:cubicBezTo>
                  <a:cubicBezTo>
                    <a:pt x="403278" y="246485"/>
                    <a:pt x="406057" y="246794"/>
                    <a:pt x="409248" y="247154"/>
                  </a:cubicBezTo>
                  <a:cubicBezTo>
                    <a:pt x="415940" y="231094"/>
                    <a:pt x="419338" y="215034"/>
                    <a:pt x="422477" y="198048"/>
                  </a:cubicBezTo>
                  <a:cubicBezTo>
                    <a:pt x="418154" y="197996"/>
                    <a:pt x="414911" y="197687"/>
                    <a:pt x="411719" y="197945"/>
                  </a:cubicBezTo>
                  <a:cubicBezTo>
                    <a:pt x="402866" y="198511"/>
                    <a:pt x="394064" y="199334"/>
                    <a:pt x="385210" y="200004"/>
                  </a:cubicBezTo>
                  <a:cubicBezTo>
                    <a:pt x="374298" y="200827"/>
                    <a:pt x="372136" y="199283"/>
                    <a:pt x="370489" y="188628"/>
                  </a:cubicBezTo>
                  <a:cubicBezTo>
                    <a:pt x="367606" y="169891"/>
                    <a:pt x="359936" y="153317"/>
                    <a:pt x="347737" y="138904"/>
                  </a:cubicBezTo>
                  <a:cubicBezTo>
                    <a:pt x="342023" y="132109"/>
                    <a:pt x="335949" y="125675"/>
                    <a:pt x="330030" y="119086"/>
                  </a:cubicBezTo>
                  <a:cubicBezTo>
                    <a:pt x="320507" y="108379"/>
                    <a:pt x="320250" y="104725"/>
                    <a:pt x="327919" y="92834"/>
                  </a:cubicBezTo>
                  <a:cubicBezTo>
                    <a:pt x="334508" y="82591"/>
                    <a:pt x="340994" y="72296"/>
                    <a:pt x="347377" y="61950"/>
                  </a:cubicBezTo>
                  <a:cubicBezTo>
                    <a:pt x="348663" y="59891"/>
                    <a:pt x="349281" y="57471"/>
                    <a:pt x="350516" y="54332"/>
                  </a:cubicBezTo>
                  <a:cubicBezTo>
                    <a:pt x="345009" y="51655"/>
                    <a:pt x="340222" y="49081"/>
                    <a:pt x="335229" y="46971"/>
                  </a:cubicBezTo>
                  <a:cubicBezTo>
                    <a:pt x="326530" y="43265"/>
                    <a:pt x="325037" y="43470"/>
                    <a:pt x="319272" y="50934"/>
                  </a:cubicBezTo>
                  <a:cubicBezTo>
                    <a:pt x="313609" y="58244"/>
                    <a:pt x="308668" y="66016"/>
                    <a:pt x="303109" y="73377"/>
                  </a:cubicBezTo>
                  <a:cubicBezTo>
                    <a:pt x="296983" y="81613"/>
                    <a:pt x="293380" y="82539"/>
                    <a:pt x="284166" y="78679"/>
                  </a:cubicBezTo>
                  <a:cubicBezTo>
                    <a:pt x="281438" y="77546"/>
                    <a:pt x="278761" y="76260"/>
                    <a:pt x="276188" y="74870"/>
                  </a:cubicBezTo>
                  <a:cubicBezTo>
                    <a:pt x="260128" y="66119"/>
                    <a:pt x="243090" y="60508"/>
                    <a:pt x="224971" y="57832"/>
                  </a:cubicBezTo>
                  <a:cubicBezTo>
                    <a:pt x="215448" y="56442"/>
                    <a:pt x="213852" y="54589"/>
                    <a:pt x="213852" y="44963"/>
                  </a:cubicBezTo>
                  <a:cubicBezTo>
                    <a:pt x="213801" y="36110"/>
                    <a:pt x="214007" y="27256"/>
                    <a:pt x="213904" y="18403"/>
                  </a:cubicBezTo>
                  <a:cubicBezTo>
                    <a:pt x="213852" y="15983"/>
                    <a:pt x="213029" y="13564"/>
                    <a:pt x="212462" y="10578"/>
                  </a:cubicBezTo>
                  <a:cubicBezTo>
                    <a:pt x="200520" y="9703"/>
                    <a:pt x="189145" y="9806"/>
                    <a:pt x="177769" y="10939"/>
                  </a:cubicBezTo>
                  <a:cubicBezTo>
                    <a:pt x="172673" y="11453"/>
                    <a:pt x="169739" y="14388"/>
                    <a:pt x="168658" y="19175"/>
                  </a:cubicBezTo>
                  <a:cubicBezTo>
                    <a:pt x="167937" y="22417"/>
                    <a:pt x="167474" y="25712"/>
                    <a:pt x="167165" y="29006"/>
                  </a:cubicBezTo>
                  <a:cubicBezTo>
                    <a:pt x="166599" y="35235"/>
                    <a:pt x="166032" y="41514"/>
                    <a:pt x="165930" y="47794"/>
                  </a:cubicBezTo>
                  <a:cubicBezTo>
                    <a:pt x="165775" y="55104"/>
                    <a:pt x="162584" y="59273"/>
                    <a:pt x="155275" y="61075"/>
                  </a:cubicBezTo>
                  <a:cubicBezTo>
                    <a:pt x="141891" y="64369"/>
                    <a:pt x="131236" y="72142"/>
                    <a:pt x="122691" y="82797"/>
                  </a:cubicBezTo>
                  <a:cubicBezTo>
                    <a:pt x="118316" y="88253"/>
                    <a:pt x="114301" y="94018"/>
                    <a:pt x="110131" y="99680"/>
                  </a:cubicBezTo>
                  <a:cubicBezTo>
                    <a:pt x="107712" y="102975"/>
                    <a:pt x="105653" y="106475"/>
                    <a:pt x="103028" y="109563"/>
                  </a:cubicBezTo>
                  <a:cubicBezTo>
                    <a:pt x="97572" y="115946"/>
                    <a:pt x="92373" y="116461"/>
                    <a:pt x="85836" y="111108"/>
                  </a:cubicBezTo>
                  <a:cubicBezTo>
                    <a:pt x="82129" y="108071"/>
                    <a:pt x="78990" y="104416"/>
                    <a:pt x="75541" y="101070"/>
                  </a:cubicBezTo>
                  <a:cubicBezTo>
                    <a:pt x="68489" y="94173"/>
                    <a:pt x="61900" y="86709"/>
                    <a:pt x="52892" y="81201"/>
                  </a:cubicBezTo>
                  <a:cubicBezTo>
                    <a:pt x="41002" y="87275"/>
                    <a:pt x="34773" y="97930"/>
                    <a:pt x="27515" y="108843"/>
                  </a:cubicBezTo>
                  <a:cubicBezTo>
                    <a:pt x="32457" y="113527"/>
                    <a:pt x="36626" y="117593"/>
                    <a:pt x="41002" y="121505"/>
                  </a:cubicBezTo>
                  <a:cubicBezTo>
                    <a:pt x="47024" y="126962"/>
                    <a:pt x="53201" y="132212"/>
                    <a:pt x="59172" y="137668"/>
                  </a:cubicBezTo>
                  <a:cubicBezTo>
                    <a:pt x="62775" y="140963"/>
                    <a:pt x="64062" y="145029"/>
                    <a:pt x="61694" y="149662"/>
                  </a:cubicBezTo>
                  <a:cubicBezTo>
                    <a:pt x="53973" y="165053"/>
                    <a:pt x="53510" y="181627"/>
                    <a:pt x="53767" y="198305"/>
                  </a:cubicBezTo>
                  <a:cubicBezTo>
                    <a:pt x="53819" y="202372"/>
                    <a:pt x="53716" y="206438"/>
                    <a:pt x="53819" y="210453"/>
                  </a:cubicBezTo>
                  <a:cubicBezTo>
                    <a:pt x="53973" y="216270"/>
                    <a:pt x="50679" y="219512"/>
                    <a:pt x="45531" y="220645"/>
                  </a:cubicBezTo>
                  <a:cubicBezTo>
                    <a:pt x="40538" y="221726"/>
                    <a:pt x="35340" y="221983"/>
                    <a:pt x="30192" y="222498"/>
                  </a:cubicBezTo>
                  <a:cubicBezTo>
                    <a:pt x="24787" y="223064"/>
                    <a:pt x="19331" y="223476"/>
                    <a:pt x="14441" y="223939"/>
                  </a:cubicBezTo>
                  <a:cubicBezTo>
                    <a:pt x="9911" y="235469"/>
                    <a:pt x="9499" y="264964"/>
                    <a:pt x="13617" y="281436"/>
                  </a:cubicBezTo>
                  <a:close/>
                </a:path>
              </a:pathLst>
            </a:custGeom>
            <a:grpFill/>
            <a:ln w="503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L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1B6F1D4-45B6-47F9-890B-0FFCA4AD617F}"/>
                </a:ext>
              </a:extLst>
            </p:cNvPr>
            <p:cNvSpPr/>
            <p:nvPr/>
          </p:nvSpPr>
          <p:spPr>
            <a:xfrm>
              <a:off x="11615402" y="927950"/>
              <a:ext cx="229861" cy="222553"/>
            </a:xfrm>
            <a:custGeom>
              <a:avLst/>
              <a:gdLst>
                <a:gd name="connsiteX0" fmla="*/ 7184 w 229861"/>
                <a:gd name="connsiteY0" fmla="*/ 73720 h 222553"/>
                <a:gd name="connsiteX1" fmla="*/ 144620 w 229861"/>
                <a:gd name="connsiteY1" fmla="*/ 3715 h 222553"/>
                <a:gd name="connsiteX2" fmla="*/ 223942 w 229861"/>
                <a:gd name="connsiteY2" fmla="*/ 75625 h 222553"/>
                <a:gd name="connsiteX3" fmla="*/ 169482 w 229861"/>
                <a:gd name="connsiteY3" fmla="*/ 208171 h 222553"/>
                <a:gd name="connsiteX4" fmla="*/ 71938 w 229861"/>
                <a:gd name="connsiteY4" fmla="*/ 214399 h 222553"/>
                <a:gd name="connsiteX5" fmla="*/ 3117 w 229861"/>
                <a:gd name="connsiteY5" fmla="*/ 85971 h 222553"/>
                <a:gd name="connsiteX6" fmla="*/ 7184 w 229861"/>
                <a:gd name="connsiteY6" fmla="*/ 73720 h 222553"/>
                <a:gd name="connsiteX7" fmla="*/ 17839 w 229861"/>
                <a:gd name="connsiteY7" fmla="*/ 75779 h 222553"/>
                <a:gd name="connsiteX8" fmla="*/ 32870 w 229861"/>
                <a:gd name="connsiteY8" fmla="*/ 173683 h 222553"/>
                <a:gd name="connsiteX9" fmla="*/ 198102 w 229861"/>
                <a:gd name="connsiteY9" fmla="*/ 170646 h 222553"/>
                <a:gd name="connsiteX10" fmla="*/ 198050 w 229861"/>
                <a:gd name="connsiteY10" fmla="*/ 49630 h 222553"/>
                <a:gd name="connsiteX11" fmla="*/ 145444 w 229861"/>
                <a:gd name="connsiteY11" fmla="*/ 14731 h 222553"/>
                <a:gd name="connsiteX12" fmla="*/ 17839 w 229861"/>
                <a:gd name="connsiteY12" fmla="*/ 75779 h 22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9861" h="222553">
                  <a:moveTo>
                    <a:pt x="7184" y="73720"/>
                  </a:moveTo>
                  <a:cubicBezTo>
                    <a:pt x="27928" y="21474"/>
                    <a:pt x="84858" y="-11470"/>
                    <a:pt x="144620" y="3715"/>
                  </a:cubicBezTo>
                  <a:cubicBezTo>
                    <a:pt x="183380" y="13547"/>
                    <a:pt x="210816" y="37482"/>
                    <a:pt x="223942" y="75625"/>
                  </a:cubicBezTo>
                  <a:cubicBezTo>
                    <a:pt x="241598" y="126893"/>
                    <a:pt x="218692" y="182022"/>
                    <a:pt x="169482" y="208171"/>
                  </a:cubicBezTo>
                  <a:cubicBezTo>
                    <a:pt x="138031" y="224900"/>
                    <a:pt x="104882" y="227114"/>
                    <a:pt x="71938" y="214399"/>
                  </a:cubicBezTo>
                  <a:cubicBezTo>
                    <a:pt x="17478" y="193346"/>
                    <a:pt x="-9648" y="139762"/>
                    <a:pt x="3117" y="85971"/>
                  </a:cubicBezTo>
                  <a:cubicBezTo>
                    <a:pt x="4353" y="80927"/>
                    <a:pt x="6360" y="76139"/>
                    <a:pt x="7184" y="73720"/>
                  </a:cubicBezTo>
                  <a:close/>
                  <a:moveTo>
                    <a:pt x="17839" y="75779"/>
                  </a:moveTo>
                  <a:cubicBezTo>
                    <a:pt x="4456" y="109032"/>
                    <a:pt x="10118" y="145887"/>
                    <a:pt x="32870" y="173683"/>
                  </a:cubicBezTo>
                  <a:cubicBezTo>
                    <a:pt x="75027" y="225209"/>
                    <a:pt x="156768" y="223716"/>
                    <a:pt x="198102" y="170646"/>
                  </a:cubicBezTo>
                  <a:cubicBezTo>
                    <a:pt x="226207" y="134563"/>
                    <a:pt x="226310" y="84839"/>
                    <a:pt x="198050" y="49630"/>
                  </a:cubicBezTo>
                  <a:cubicBezTo>
                    <a:pt x="184255" y="32489"/>
                    <a:pt x="166651" y="21062"/>
                    <a:pt x="145444" y="14731"/>
                  </a:cubicBezTo>
                  <a:cubicBezTo>
                    <a:pt x="96131" y="112"/>
                    <a:pt x="37811" y="24614"/>
                    <a:pt x="17839" y="75779"/>
                  </a:cubicBezTo>
                  <a:close/>
                </a:path>
              </a:pathLst>
            </a:custGeom>
            <a:grpFill/>
            <a:ln w="503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L"/>
            </a:p>
          </p:txBody>
        </p:sp>
      </p:grp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512A5838-9FFF-407A-95FB-754C0A21BE38}"/>
              </a:ext>
            </a:extLst>
          </p:cNvPr>
          <p:cNvSpPr/>
          <p:nvPr/>
        </p:nvSpPr>
        <p:spPr>
          <a:xfrm>
            <a:off x="10838462" y="109775"/>
            <a:ext cx="151555" cy="229184"/>
          </a:xfrm>
          <a:custGeom>
            <a:avLst/>
            <a:gdLst>
              <a:gd name="connsiteX0" fmla="*/ 137143 w 151555"/>
              <a:gd name="connsiteY0" fmla="*/ 194368 h 229184"/>
              <a:gd name="connsiteX1" fmla="*/ 121907 w 151555"/>
              <a:gd name="connsiteY1" fmla="*/ 208575 h 229184"/>
              <a:gd name="connsiteX2" fmla="*/ 107803 w 151555"/>
              <a:gd name="connsiteY2" fmla="*/ 221804 h 229184"/>
              <a:gd name="connsiteX3" fmla="*/ 93235 w 151555"/>
              <a:gd name="connsiteY3" fmla="*/ 228598 h 229184"/>
              <a:gd name="connsiteX4" fmla="*/ 71307 w 151555"/>
              <a:gd name="connsiteY4" fmla="*/ 215369 h 229184"/>
              <a:gd name="connsiteX5" fmla="*/ 70072 w 151555"/>
              <a:gd name="connsiteY5" fmla="*/ 195243 h 229184"/>
              <a:gd name="connsiteX6" fmla="*/ 82477 w 151555"/>
              <a:gd name="connsiteY6" fmla="*/ 140629 h 229184"/>
              <a:gd name="connsiteX7" fmla="*/ 99824 w 151555"/>
              <a:gd name="connsiteY7" fmla="*/ 89412 h 229184"/>
              <a:gd name="connsiteX8" fmla="*/ 106773 w 151555"/>
              <a:gd name="connsiteY8" fmla="*/ 60741 h 229184"/>
              <a:gd name="connsiteX9" fmla="*/ 103685 w 151555"/>
              <a:gd name="connsiteY9" fmla="*/ 46225 h 229184"/>
              <a:gd name="connsiteX10" fmla="*/ 93338 w 151555"/>
              <a:gd name="connsiteY10" fmla="*/ 51063 h 229184"/>
              <a:gd name="connsiteX11" fmla="*/ 72852 w 151555"/>
              <a:gd name="connsiteY11" fmla="*/ 70778 h 229184"/>
              <a:gd name="connsiteX12" fmla="*/ 48195 w 151555"/>
              <a:gd name="connsiteY12" fmla="*/ 105883 h 229184"/>
              <a:gd name="connsiteX13" fmla="*/ 36768 w 151555"/>
              <a:gd name="connsiteY13" fmla="*/ 118855 h 229184"/>
              <a:gd name="connsiteX14" fmla="*/ 12730 w 151555"/>
              <a:gd name="connsiteY14" fmla="*/ 114943 h 229184"/>
              <a:gd name="connsiteX15" fmla="*/ 5472 w 151555"/>
              <a:gd name="connsiteY15" fmla="*/ 91780 h 229184"/>
              <a:gd name="connsiteX16" fmla="*/ 8200 w 151555"/>
              <a:gd name="connsiteY16" fmla="*/ 46122 h 229184"/>
              <a:gd name="connsiteX17" fmla="*/ 10722 w 151555"/>
              <a:gd name="connsiteY17" fmla="*/ 33768 h 229184"/>
              <a:gd name="connsiteX18" fmla="*/ 7479 w 151555"/>
              <a:gd name="connsiteY18" fmla="*/ 34592 h 229184"/>
              <a:gd name="connsiteX19" fmla="*/ 1663 w 151555"/>
              <a:gd name="connsiteY19" fmla="*/ 26098 h 229184"/>
              <a:gd name="connsiteX20" fmla="*/ 20348 w 151555"/>
              <a:gd name="connsiteY20" fmla="*/ 3244 h 229184"/>
              <a:gd name="connsiteX21" fmla="*/ 35533 w 151555"/>
              <a:gd name="connsiteY21" fmla="*/ 5920 h 229184"/>
              <a:gd name="connsiteX22" fmla="*/ 44283 w 151555"/>
              <a:gd name="connsiteY22" fmla="*/ 28775 h 229184"/>
              <a:gd name="connsiteX23" fmla="*/ 40320 w 151555"/>
              <a:gd name="connsiteY23" fmla="*/ 36908 h 229184"/>
              <a:gd name="connsiteX24" fmla="*/ 33216 w 151555"/>
              <a:gd name="connsiteY24" fmla="*/ 32481 h 229184"/>
              <a:gd name="connsiteX25" fmla="*/ 28944 w 151555"/>
              <a:gd name="connsiteY25" fmla="*/ 20797 h 229184"/>
              <a:gd name="connsiteX26" fmla="*/ 25959 w 151555"/>
              <a:gd name="connsiteY26" fmla="*/ 111031 h 229184"/>
              <a:gd name="connsiteX27" fmla="*/ 38106 w 151555"/>
              <a:gd name="connsiteY27" fmla="*/ 99552 h 229184"/>
              <a:gd name="connsiteX28" fmla="*/ 62660 w 151555"/>
              <a:gd name="connsiteY28" fmla="*/ 64344 h 229184"/>
              <a:gd name="connsiteX29" fmla="*/ 86698 w 151555"/>
              <a:gd name="connsiteY29" fmla="*/ 40974 h 229184"/>
              <a:gd name="connsiteX30" fmla="*/ 110376 w 151555"/>
              <a:gd name="connsiteY30" fmla="*/ 36445 h 229184"/>
              <a:gd name="connsiteX31" fmla="*/ 118973 w 151555"/>
              <a:gd name="connsiteY31" fmla="*/ 58939 h 229184"/>
              <a:gd name="connsiteX32" fmla="*/ 108626 w 151555"/>
              <a:gd name="connsiteY32" fmla="*/ 101457 h 229184"/>
              <a:gd name="connsiteX33" fmla="*/ 85669 w 151555"/>
              <a:gd name="connsiteY33" fmla="*/ 174396 h 229184"/>
              <a:gd name="connsiteX34" fmla="*/ 81602 w 151555"/>
              <a:gd name="connsiteY34" fmla="*/ 198537 h 229184"/>
              <a:gd name="connsiteX35" fmla="*/ 81808 w 151555"/>
              <a:gd name="connsiteY35" fmla="*/ 208678 h 229184"/>
              <a:gd name="connsiteX36" fmla="*/ 95037 w 151555"/>
              <a:gd name="connsiteY36" fmla="*/ 215781 h 229184"/>
              <a:gd name="connsiteX37" fmla="*/ 104200 w 151555"/>
              <a:gd name="connsiteY37" fmla="*/ 209450 h 229184"/>
              <a:gd name="connsiteX38" fmla="*/ 120156 w 151555"/>
              <a:gd name="connsiteY38" fmla="*/ 193647 h 229184"/>
              <a:gd name="connsiteX39" fmla="*/ 130348 w 151555"/>
              <a:gd name="connsiteY39" fmla="*/ 185205 h 229184"/>
              <a:gd name="connsiteX40" fmla="*/ 145636 w 151555"/>
              <a:gd name="connsiteY40" fmla="*/ 183095 h 229184"/>
              <a:gd name="connsiteX41" fmla="*/ 151298 w 151555"/>
              <a:gd name="connsiteY41" fmla="*/ 197508 h 229184"/>
              <a:gd name="connsiteX42" fmla="*/ 145430 w 151555"/>
              <a:gd name="connsiteY42" fmla="*/ 224377 h 229184"/>
              <a:gd name="connsiteX43" fmla="*/ 138584 w 151555"/>
              <a:gd name="connsiteY43" fmla="*/ 228958 h 229184"/>
              <a:gd name="connsiteX44" fmla="*/ 134157 w 151555"/>
              <a:gd name="connsiteY44" fmla="*/ 221906 h 229184"/>
              <a:gd name="connsiteX45" fmla="*/ 137452 w 151555"/>
              <a:gd name="connsiteY45" fmla="*/ 208008 h 229184"/>
              <a:gd name="connsiteX46" fmla="*/ 139459 w 151555"/>
              <a:gd name="connsiteY46" fmla="*/ 195552 h 229184"/>
              <a:gd name="connsiteX47" fmla="*/ 137143 w 151555"/>
              <a:gd name="connsiteY47" fmla="*/ 194368 h 22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1555" h="229184">
                <a:moveTo>
                  <a:pt x="137143" y="194368"/>
                </a:moveTo>
                <a:cubicBezTo>
                  <a:pt x="132047" y="199103"/>
                  <a:pt x="126951" y="203788"/>
                  <a:pt x="121907" y="208575"/>
                </a:cubicBezTo>
                <a:cubicBezTo>
                  <a:pt x="117222" y="213001"/>
                  <a:pt x="112950" y="218046"/>
                  <a:pt x="107803" y="221804"/>
                </a:cubicBezTo>
                <a:cubicBezTo>
                  <a:pt x="103530" y="224892"/>
                  <a:pt x="98383" y="227414"/>
                  <a:pt x="93235" y="228598"/>
                </a:cubicBezTo>
                <a:cubicBezTo>
                  <a:pt x="82683" y="231017"/>
                  <a:pt x="73881" y="225819"/>
                  <a:pt x="71307" y="215369"/>
                </a:cubicBezTo>
                <a:cubicBezTo>
                  <a:pt x="69712" y="208935"/>
                  <a:pt x="68888" y="201677"/>
                  <a:pt x="70072" y="195243"/>
                </a:cubicBezTo>
                <a:cubicBezTo>
                  <a:pt x="73469" y="176866"/>
                  <a:pt x="77381" y="158542"/>
                  <a:pt x="82477" y="140629"/>
                </a:cubicBezTo>
                <a:cubicBezTo>
                  <a:pt x="87419" y="123333"/>
                  <a:pt x="94368" y="106604"/>
                  <a:pt x="99824" y="89412"/>
                </a:cubicBezTo>
                <a:cubicBezTo>
                  <a:pt x="102810" y="80043"/>
                  <a:pt x="104869" y="70366"/>
                  <a:pt x="106773" y="60741"/>
                </a:cubicBezTo>
                <a:cubicBezTo>
                  <a:pt x="107648" y="56211"/>
                  <a:pt x="108111" y="51218"/>
                  <a:pt x="103685" y="46225"/>
                </a:cubicBezTo>
                <a:cubicBezTo>
                  <a:pt x="100287" y="47718"/>
                  <a:pt x="96170" y="48644"/>
                  <a:pt x="93338" y="51063"/>
                </a:cubicBezTo>
                <a:cubicBezTo>
                  <a:pt x="86132" y="57240"/>
                  <a:pt x="78668" y="63417"/>
                  <a:pt x="72852" y="70778"/>
                </a:cubicBezTo>
                <a:cubicBezTo>
                  <a:pt x="63998" y="81948"/>
                  <a:pt x="56534" y="94302"/>
                  <a:pt x="48195" y="105883"/>
                </a:cubicBezTo>
                <a:cubicBezTo>
                  <a:pt x="44850" y="110568"/>
                  <a:pt x="41092" y="115097"/>
                  <a:pt x="36768" y="118855"/>
                </a:cubicBezTo>
                <a:cubicBezTo>
                  <a:pt x="28172" y="126319"/>
                  <a:pt x="18031" y="125032"/>
                  <a:pt x="12730" y="114943"/>
                </a:cubicBezTo>
                <a:cubicBezTo>
                  <a:pt x="8972" y="107891"/>
                  <a:pt x="6707" y="99707"/>
                  <a:pt x="5472" y="91780"/>
                </a:cubicBezTo>
                <a:cubicBezTo>
                  <a:pt x="3104" y="76492"/>
                  <a:pt x="5214" y="61204"/>
                  <a:pt x="8200" y="46122"/>
                </a:cubicBezTo>
                <a:cubicBezTo>
                  <a:pt x="8972" y="42158"/>
                  <a:pt x="9796" y="38195"/>
                  <a:pt x="10722" y="33768"/>
                </a:cubicBezTo>
                <a:cubicBezTo>
                  <a:pt x="9281" y="34128"/>
                  <a:pt x="8406" y="34592"/>
                  <a:pt x="7479" y="34592"/>
                </a:cubicBezTo>
                <a:cubicBezTo>
                  <a:pt x="685" y="34746"/>
                  <a:pt x="-2043" y="31349"/>
                  <a:pt x="1663" y="26098"/>
                </a:cubicBezTo>
                <a:cubicBezTo>
                  <a:pt x="7325" y="18068"/>
                  <a:pt x="13553" y="10296"/>
                  <a:pt x="20348" y="3244"/>
                </a:cubicBezTo>
                <a:cubicBezTo>
                  <a:pt x="25392" y="-2007"/>
                  <a:pt x="32238" y="-720"/>
                  <a:pt x="35533" y="5920"/>
                </a:cubicBezTo>
                <a:cubicBezTo>
                  <a:pt x="39136" y="13178"/>
                  <a:pt x="41658" y="21054"/>
                  <a:pt x="44283" y="28775"/>
                </a:cubicBezTo>
                <a:cubicBezTo>
                  <a:pt x="45519" y="32378"/>
                  <a:pt x="44335" y="35776"/>
                  <a:pt x="40320" y="36908"/>
                </a:cubicBezTo>
                <a:cubicBezTo>
                  <a:pt x="36665" y="37937"/>
                  <a:pt x="34503" y="35364"/>
                  <a:pt x="33216" y="32481"/>
                </a:cubicBezTo>
                <a:cubicBezTo>
                  <a:pt x="31621" y="28775"/>
                  <a:pt x="30437" y="24914"/>
                  <a:pt x="28944" y="20797"/>
                </a:cubicBezTo>
                <a:cubicBezTo>
                  <a:pt x="14377" y="37680"/>
                  <a:pt x="12472" y="96875"/>
                  <a:pt x="25959" y="111031"/>
                </a:cubicBezTo>
                <a:cubicBezTo>
                  <a:pt x="31621" y="109023"/>
                  <a:pt x="34864" y="104236"/>
                  <a:pt x="38106" y="99552"/>
                </a:cubicBezTo>
                <a:cubicBezTo>
                  <a:pt x="46239" y="87765"/>
                  <a:pt x="53703" y="75462"/>
                  <a:pt x="62660" y="64344"/>
                </a:cubicBezTo>
                <a:cubicBezTo>
                  <a:pt x="69660" y="55696"/>
                  <a:pt x="78050" y="47975"/>
                  <a:pt x="86698" y="40974"/>
                </a:cubicBezTo>
                <a:cubicBezTo>
                  <a:pt x="93338" y="35570"/>
                  <a:pt x="101574" y="31709"/>
                  <a:pt x="110376" y="36445"/>
                </a:cubicBezTo>
                <a:cubicBezTo>
                  <a:pt x="119333" y="41283"/>
                  <a:pt x="119384" y="50343"/>
                  <a:pt x="118973" y="58939"/>
                </a:cubicBezTo>
                <a:cubicBezTo>
                  <a:pt x="118252" y="73712"/>
                  <a:pt x="113208" y="87507"/>
                  <a:pt x="108626" y="101457"/>
                </a:cubicBezTo>
                <a:cubicBezTo>
                  <a:pt x="100699" y="125701"/>
                  <a:pt x="92927" y="149945"/>
                  <a:pt x="85669" y="174396"/>
                </a:cubicBezTo>
                <a:cubicBezTo>
                  <a:pt x="83352" y="182168"/>
                  <a:pt x="82683" y="190456"/>
                  <a:pt x="81602" y="198537"/>
                </a:cubicBezTo>
                <a:cubicBezTo>
                  <a:pt x="81139" y="201883"/>
                  <a:pt x="81242" y="205383"/>
                  <a:pt x="81808" y="208678"/>
                </a:cubicBezTo>
                <a:cubicBezTo>
                  <a:pt x="83095" y="216553"/>
                  <a:pt x="87625" y="219075"/>
                  <a:pt x="95037" y="215781"/>
                </a:cubicBezTo>
                <a:cubicBezTo>
                  <a:pt x="98383" y="214288"/>
                  <a:pt x="101471" y="211972"/>
                  <a:pt x="104200" y="209450"/>
                </a:cubicBezTo>
                <a:cubicBezTo>
                  <a:pt x="109707" y="204354"/>
                  <a:pt x="114752" y="198795"/>
                  <a:pt x="120156" y="193647"/>
                </a:cubicBezTo>
                <a:cubicBezTo>
                  <a:pt x="123348" y="190610"/>
                  <a:pt x="126745" y="187728"/>
                  <a:pt x="130348" y="185205"/>
                </a:cubicBezTo>
                <a:cubicBezTo>
                  <a:pt x="134981" y="181911"/>
                  <a:pt x="140334" y="179955"/>
                  <a:pt x="145636" y="183095"/>
                </a:cubicBezTo>
                <a:cubicBezTo>
                  <a:pt x="150938" y="186235"/>
                  <a:pt x="152173" y="192051"/>
                  <a:pt x="151298" y="197508"/>
                </a:cubicBezTo>
                <a:cubicBezTo>
                  <a:pt x="149909" y="206567"/>
                  <a:pt x="147644" y="215472"/>
                  <a:pt x="145430" y="224377"/>
                </a:cubicBezTo>
                <a:cubicBezTo>
                  <a:pt x="144607" y="227620"/>
                  <a:pt x="142187" y="229833"/>
                  <a:pt x="138584" y="228958"/>
                </a:cubicBezTo>
                <a:cubicBezTo>
                  <a:pt x="135033" y="228135"/>
                  <a:pt x="133591" y="225252"/>
                  <a:pt x="134157" y="221906"/>
                </a:cubicBezTo>
                <a:cubicBezTo>
                  <a:pt x="134981" y="217222"/>
                  <a:pt x="136474" y="212693"/>
                  <a:pt x="137452" y="208008"/>
                </a:cubicBezTo>
                <a:cubicBezTo>
                  <a:pt x="138327" y="203890"/>
                  <a:pt x="138790" y="199721"/>
                  <a:pt x="139459" y="195552"/>
                </a:cubicBezTo>
                <a:cubicBezTo>
                  <a:pt x="138687" y="195140"/>
                  <a:pt x="137915" y="194728"/>
                  <a:pt x="137143" y="19436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515" cap="flat">
            <a:solidFill>
              <a:schemeClr val="bg1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grpSp>
        <p:nvGrpSpPr>
          <p:cNvPr id="104" name="Graphic 39">
            <a:extLst>
              <a:ext uri="{FF2B5EF4-FFF2-40B4-BE49-F238E27FC236}">
                <a16:creationId xmlns:a16="http://schemas.microsoft.com/office/drawing/2014/main" id="{D152ADF1-40B8-4A53-BEC6-AC23C7C12E4E}"/>
              </a:ext>
            </a:extLst>
          </p:cNvPr>
          <p:cNvGrpSpPr/>
          <p:nvPr/>
        </p:nvGrpSpPr>
        <p:grpSpPr>
          <a:xfrm>
            <a:off x="11294340" y="2168707"/>
            <a:ext cx="194953" cy="440819"/>
            <a:chOff x="11294340" y="2168707"/>
            <a:chExt cx="194953" cy="440819"/>
          </a:xfrm>
          <a:solidFill>
            <a:schemeClr val="bg1">
              <a:lumMod val="75000"/>
            </a:schemeClr>
          </a:solidFill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EC6D5F0-86C3-482A-85BF-5CCA1697627B}"/>
                </a:ext>
              </a:extLst>
            </p:cNvPr>
            <p:cNvSpPr/>
            <p:nvPr/>
          </p:nvSpPr>
          <p:spPr>
            <a:xfrm>
              <a:off x="11294340" y="2168707"/>
              <a:ext cx="194953" cy="300240"/>
            </a:xfrm>
            <a:custGeom>
              <a:avLst/>
              <a:gdLst>
                <a:gd name="connsiteX0" fmla="*/ 87500 w 194953"/>
                <a:gd name="connsiteY0" fmla="*/ 4208 h 300240"/>
                <a:gd name="connsiteX1" fmla="*/ 105516 w 194953"/>
                <a:gd name="connsiteY1" fmla="*/ 9458 h 300240"/>
                <a:gd name="connsiteX2" fmla="*/ 180050 w 194953"/>
                <a:gd name="connsiteY2" fmla="*/ 246446 h 300240"/>
                <a:gd name="connsiteX3" fmla="*/ 193846 w 194953"/>
                <a:gd name="connsiteY3" fmla="*/ 289169 h 300240"/>
                <a:gd name="connsiteX4" fmla="*/ 193125 w 194953"/>
                <a:gd name="connsiteY4" fmla="*/ 298435 h 300240"/>
                <a:gd name="connsiteX5" fmla="*/ 183963 w 194953"/>
                <a:gd name="connsiteY5" fmla="*/ 298949 h 300240"/>
                <a:gd name="connsiteX6" fmla="*/ 100214 w 194953"/>
                <a:gd name="connsiteY6" fmla="*/ 266469 h 300240"/>
                <a:gd name="connsiteX7" fmla="*/ 90794 w 194953"/>
                <a:gd name="connsiteY7" fmla="*/ 266006 h 300240"/>
                <a:gd name="connsiteX8" fmla="*/ 10752 w 194953"/>
                <a:gd name="connsiteY8" fmla="*/ 296427 h 300240"/>
                <a:gd name="connsiteX9" fmla="*/ 7097 w 194953"/>
                <a:gd name="connsiteY9" fmla="*/ 297868 h 300240"/>
                <a:gd name="connsiteX10" fmla="*/ 920 w 194953"/>
                <a:gd name="connsiteY10" fmla="*/ 296273 h 300240"/>
                <a:gd name="connsiteX11" fmla="*/ 302 w 194953"/>
                <a:gd name="connsiteY11" fmla="*/ 290816 h 300240"/>
                <a:gd name="connsiteX12" fmla="*/ 83536 w 194953"/>
                <a:gd name="connsiteY12" fmla="*/ 14709 h 300240"/>
                <a:gd name="connsiteX13" fmla="*/ 87500 w 194953"/>
                <a:gd name="connsiteY13" fmla="*/ 4208 h 300240"/>
                <a:gd name="connsiteX14" fmla="*/ 103766 w 194953"/>
                <a:gd name="connsiteY14" fmla="*/ 45799 h 300240"/>
                <a:gd name="connsiteX15" fmla="*/ 101861 w 194953"/>
                <a:gd name="connsiteY15" fmla="*/ 46056 h 300240"/>
                <a:gd name="connsiteX16" fmla="*/ 99751 w 194953"/>
                <a:gd name="connsiteY16" fmla="*/ 253549 h 300240"/>
                <a:gd name="connsiteX17" fmla="*/ 178506 w 194953"/>
                <a:gd name="connsiteY17" fmla="*/ 283456 h 300240"/>
                <a:gd name="connsiteX18" fmla="*/ 103766 w 194953"/>
                <a:gd name="connsiteY18" fmla="*/ 45799 h 300240"/>
                <a:gd name="connsiteX19" fmla="*/ 17855 w 194953"/>
                <a:gd name="connsiteY19" fmla="*/ 279441 h 300240"/>
                <a:gd name="connsiteX20" fmla="*/ 87242 w 194953"/>
                <a:gd name="connsiteY20" fmla="*/ 252983 h 300240"/>
                <a:gd name="connsiteX21" fmla="*/ 89301 w 194953"/>
                <a:gd name="connsiteY21" fmla="*/ 53469 h 300240"/>
                <a:gd name="connsiteX22" fmla="*/ 89096 w 194953"/>
                <a:gd name="connsiteY22" fmla="*/ 47549 h 300240"/>
                <a:gd name="connsiteX23" fmla="*/ 88529 w 194953"/>
                <a:gd name="connsiteY23" fmla="*/ 46880 h 300240"/>
                <a:gd name="connsiteX24" fmla="*/ 87036 w 194953"/>
                <a:gd name="connsiteY24" fmla="*/ 46880 h 300240"/>
                <a:gd name="connsiteX25" fmla="*/ 17855 w 194953"/>
                <a:gd name="connsiteY25" fmla="*/ 279441 h 30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4953" h="300240">
                  <a:moveTo>
                    <a:pt x="87500" y="4208"/>
                  </a:moveTo>
                  <a:cubicBezTo>
                    <a:pt x="97125" y="-2844"/>
                    <a:pt x="102221" y="-991"/>
                    <a:pt x="105516" y="9458"/>
                  </a:cubicBezTo>
                  <a:cubicBezTo>
                    <a:pt x="130378" y="88471"/>
                    <a:pt x="155188" y="167433"/>
                    <a:pt x="180050" y="246446"/>
                  </a:cubicBezTo>
                  <a:cubicBezTo>
                    <a:pt x="184529" y="260704"/>
                    <a:pt x="189110" y="274962"/>
                    <a:pt x="193846" y="289169"/>
                  </a:cubicBezTo>
                  <a:cubicBezTo>
                    <a:pt x="194978" y="292515"/>
                    <a:pt x="195905" y="295655"/>
                    <a:pt x="193125" y="298435"/>
                  </a:cubicBezTo>
                  <a:cubicBezTo>
                    <a:pt x="190345" y="301214"/>
                    <a:pt x="187360" y="300288"/>
                    <a:pt x="183963" y="298949"/>
                  </a:cubicBezTo>
                  <a:cubicBezTo>
                    <a:pt x="156115" y="287985"/>
                    <a:pt x="128216" y="277124"/>
                    <a:pt x="100214" y="266469"/>
                  </a:cubicBezTo>
                  <a:cubicBezTo>
                    <a:pt x="97383" y="265388"/>
                    <a:pt x="93676" y="265182"/>
                    <a:pt x="90794" y="266006"/>
                  </a:cubicBezTo>
                  <a:cubicBezTo>
                    <a:pt x="63255" y="273933"/>
                    <a:pt x="36592" y="284125"/>
                    <a:pt x="10752" y="296427"/>
                  </a:cubicBezTo>
                  <a:cubicBezTo>
                    <a:pt x="9568" y="296993"/>
                    <a:pt x="8281" y="297920"/>
                    <a:pt x="7097" y="297868"/>
                  </a:cubicBezTo>
                  <a:cubicBezTo>
                    <a:pt x="4986" y="297765"/>
                    <a:pt x="2361" y="297560"/>
                    <a:pt x="920" y="296273"/>
                  </a:cubicBezTo>
                  <a:cubicBezTo>
                    <a:pt x="-109" y="295346"/>
                    <a:pt x="-213" y="292515"/>
                    <a:pt x="302" y="290816"/>
                  </a:cubicBezTo>
                  <a:cubicBezTo>
                    <a:pt x="27944" y="198780"/>
                    <a:pt x="55740" y="106745"/>
                    <a:pt x="83536" y="14709"/>
                  </a:cubicBezTo>
                  <a:cubicBezTo>
                    <a:pt x="84772" y="10694"/>
                    <a:pt x="86522" y="6833"/>
                    <a:pt x="87500" y="4208"/>
                  </a:cubicBezTo>
                  <a:close/>
                  <a:moveTo>
                    <a:pt x="103766" y="45799"/>
                  </a:moveTo>
                  <a:cubicBezTo>
                    <a:pt x="103148" y="45902"/>
                    <a:pt x="102479" y="45953"/>
                    <a:pt x="101861" y="46056"/>
                  </a:cubicBezTo>
                  <a:cubicBezTo>
                    <a:pt x="101140" y="115341"/>
                    <a:pt x="100471" y="184574"/>
                    <a:pt x="99751" y="253549"/>
                  </a:cubicBezTo>
                  <a:cubicBezTo>
                    <a:pt x="125899" y="264668"/>
                    <a:pt x="151276" y="274087"/>
                    <a:pt x="178506" y="283456"/>
                  </a:cubicBezTo>
                  <a:cubicBezTo>
                    <a:pt x="153181" y="202847"/>
                    <a:pt x="128473" y="124297"/>
                    <a:pt x="103766" y="45799"/>
                  </a:cubicBezTo>
                  <a:close/>
                  <a:moveTo>
                    <a:pt x="17855" y="279441"/>
                  </a:moveTo>
                  <a:cubicBezTo>
                    <a:pt x="41688" y="270330"/>
                    <a:pt x="64130" y="261785"/>
                    <a:pt x="87242" y="252983"/>
                  </a:cubicBezTo>
                  <a:cubicBezTo>
                    <a:pt x="87911" y="186581"/>
                    <a:pt x="88632" y="120025"/>
                    <a:pt x="89301" y="53469"/>
                  </a:cubicBezTo>
                  <a:cubicBezTo>
                    <a:pt x="89301" y="51513"/>
                    <a:pt x="89198" y="49505"/>
                    <a:pt x="89096" y="47549"/>
                  </a:cubicBezTo>
                  <a:cubicBezTo>
                    <a:pt x="89096" y="47292"/>
                    <a:pt x="88787" y="46983"/>
                    <a:pt x="88529" y="46880"/>
                  </a:cubicBezTo>
                  <a:cubicBezTo>
                    <a:pt x="88272" y="46777"/>
                    <a:pt x="87911" y="46880"/>
                    <a:pt x="87036" y="46880"/>
                  </a:cubicBezTo>
                  <a:cubicBezTo>
                    <a:pt x="64079" y="123834"/>
                    <a:pt x="41173" y="200942"/>
                    <a:pt x="17855" y="279441"/>
                  </a:cubicBezTo>
                  <a:close/>
                </a:path>
              </a:pathLst>
            </a:custGeom>
            <a:grpFill/>
            <a:ln w="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L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657BE8D-23B4-4805-A63D-284EAF9DD9B0}"/>
                </a:ext>
              </a:extLst>
            </p:cNvPr>
            <p:cNvSpPr/>
            <p:nvPr/>
          </p:nvSpPr>
          <p:spPr>
            <a:xfrm>
              <a:off x="11380705" y="2478194"/>
              <a:ext cx="12613" cy="131332"/>
            </a:xfrm>
            <a:custGeom>
              <a:avLst/>
              <a:gdLst>
                <a:gd name="connsiteX0" fmla="*/ 11996 w 12613"/>
                <a:gd name="connsiteY0" fmla="*/ 3309 h 131332"/>
                <a:gd name="connsiteX1" fmla="*/ 12614 w 12613"/>
                <a:gd name="connsiteY1" fmla="*/ 11751 h 131332"/>
                <a:gd name="connsiteX2" fmla="*/ 12511 w 12613"/>
                <a:gd name="connsiteY2" fmla="*/ 97610 h 131332"/>
                <a:gd name="connsiteX3" fmla="*/ 12459 w 12613"/>
                <a:gd name="connsiteY3" fmla="*/ 119589 h 131332"/>
                <a:gd name="connsiteX4" fmla="*/ 12202 w 12613"/>
                <a:gd name="connsiteY4" fmla="*/ 125560 h 131332"/>
                <a:gd name="connsiteX5" fmla="*/ 6334 w 12613"/>
                <a:gd name="connsiteY5" fmla="*/ 131326 h 131332"/>
                <a:gd name="connsiteX6" fmla="*/ 311 w 12613"/>
                <a:gd name="connsiteY6" fmla="*/ 125869 h 131332"/>
                <a:gd name="connsiteX7" fmla="*/ 3 w 12613"/>
                <a:gd name="connsiteY7" fmla="*/ 119898 h 131332"/>
                <a:gd name="connsiteX8" fmla="*/ 209 w 12613"/>
                <a:gd name="connsiteY8" fmla="*/ 11082 h 131332"/>
                <a:gd name="connsiteX9" fmla="*/ 1238 w 12613"/>
                <a:gd name="connsiteY9" fmla="*/ 3258 h 131332"/>
                <a:gd name="connsiteX10" fmla="*/ 11996 w 12613"/>
                <a:gd name="connsiteY10" fmla="*/ 3309 h 13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3" h="131332">
                  <a:moveTo>
                    <a:pt x="11996" y="3309"/>
                  </a:moveTo>
                  <a:cubicBezTo>
                    <a:pt x="12150" y="5265"/>
                    <a:pt x="12614" y="8508"/>
                    <a:pt x="12614" y="11751"/>
                  </a:cubicBezTo>
                  <a:cubicBezTo>
                    <a:pt x="12614" y="40370"/>
                    <a:pt x="12562" y="68990"/>
                    <a:pt x="12511" y="97610"/>
                  </a:cubicBezTo>
                  <a:cubicBezTo>
                    <a:pt x="12511" y="104919"/>
                    <a:pt x="12511" y="112228"/>
                    <a:pt x="12459" y="119589"/>
                  </a:cubicBezTo>
                  <a:cubicBezTo>
                    <a:pt x="12459" y="121597"/>
                    <a:pt x="12511" y="123604"/>
                    <a:pt x="12202" y="125560"/>
                  </a:cubicBezTo>
                  <a:cubicBezTo>
                    <a:pt x="11687" y="128855"/>
                    <a:pt x="9834" y="131171"/>
                    <a:pt x="6334" y="131326"/>
                  </a:cubicBezTo>
                  <a:cubicBezTo>
                    <a:pt x="2731" y="131480"/>
                    <a:pt x="878" y="129112"/>
                    <a:pt x="311" y="125869"/>
                  </a:cubicBezTo>
                  <a:cubicBezTo>
                    <a:pt x="-49" y="123913"/>
                    <a:pt x="3" y="121906"/>
                    <a:pt x="3" y="119898"/>
                  </a:cubicBezTo>
                  <a:cubicBezTo>
                    <a:pt x="54" y="83609"/>
                    <a:pt x="106" y="47371"/>
                    <a:pt x="209" y="11082"/>
                  </a:cubicBezTo>
                  <a:cubicBezTo>
                    <a:pt x="209" y="8457"/>
                    <a:pt x="311" y="5625"/>
                    <a:pt x="1238" y="3258"/>
                  </a:cubicBezTo>
                  <a:cubicBezTo>
                    <a:pt x="2885" y="-860"/>
                    <a:pt x="8341" y="-1324"/>
                    <a:pt x="11996" y="3309"/>
                  </a:cubicBezTo>
                  <a:close/>
                </a:path>
              </a:pathLst>
            </a:custGeom>
            <a:grpFill/>
            <a:ln w="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L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C07324F-7BBA-45AA-963E-AD3F8CAFA1B7}"/>
                </a:ext>
              </a:extLst>
            </p:cNvPr>
            <p:cNvSpPr/>
            <p:nvPr/>
          </p:nvSpPr>
          <p:spPr>
            <a:xfrm>
              <a:off x="11299311" y="2480040"/>
              <a:ext cx="58032" cy="86359"/>
            </a:xfrm>
            <a:custGeom>
              <a:avLst/>
              <a:gdLst>
                <a:gd name="connsiteX0" fmla="*/ 57410 w 58032"/>
                <a:gd name="connsiteY0" fmla="*/ 279 h 86359"/>
                <a:gd name="connsiteX1" fmla="*/ 57873 w 58032"/>
                <a:gd name="connsiteY1" fmla="*/ 7125 h 86359"/>
                <a:gd name="connsiteX2" fmla="*/ 54733 w 58032"/>
                <a:gd name="connsiteY2" fmla="*/ 13250 h 86359"/>
                <a:gd name="connsiteX3" fmla="*/ 13811 w 58032"/>
                <a:gd name="connsiteY3" fmla="*/ 79189 h 86359"/>
                <a:gd name="connsiteX4" fmla="*/ 2384 w 58032"/>
                <a:gd name="connsiteY4" fmla="*/ 85212 h 86359"/>
                <a:gd name="connsiteX5" fmla="*/ 3156 w 58032"/>
                <a:gd name="connsiteY5" fmla="*/ 72858 h 86359"/>
                <a:gd name="connsiteX6" fmla="*/ 44593 w 58032"/>
                <a:gd name="connsiteY6" fmla="*/ 6096 h 86359"/>
                <a:gd name="connsiteX7" fmla="*/ 49946 w 58032"/>
                <a:gd name="connsiteY7" fmla="*/ 433 h 86359"/>
                <a:gd name="connsiteX8" fmla="*/ 57410 w 58032"/>
                <a:gd name="connsiteY8" fmla="*/ 279 h 8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32" h="86359">
                  <a:moveTo>
                    <a:pt x="57410" y="279"/>
                  </a:moveTo>
                  <a:cubicBezTo>
                    <a:pt x="57667" y="3368"/>
                    <a:pt x="58337" y="5375"/>
                    <a:pt x="57873" y="7125"/>
                  </a:cubicBezTo>
                  <a:cubicBezTo>
                    <a:pt x="57307" y="9287"/>
                    <a:pt x="55917" y="11294"/>
                    <a:pt x="54733" y="13250"/>
                  </a:cubicBezTo>
                  <a:cubicBezTo>
                    <a:pt x="41144" y="35230"/>
                    <a:pt x="27504" y="57210"/>
                    <a:pt x="13811" y="79189"/>
                  </a:cubicBezTo>
                  <a:cubicBezTo>
                    <a:pt x="9488" y="86138"/>
                    <a:pt x="6090" y="87785"/>
                    <a:pt x="2384" y="85212"/>
                  </a:cubicBezTo>
                  <a:cubicBezTo>
                    <a:pt x="-962" y="82895"/>
                    <a:pt x="-859" y="79395"/>
                    <a:pt x="3156" y="72858"/>
                  </a:cubicBezTo>
                  <a:cubicBezTo>
                    <a:pt x="16900" y="50569"/>
                    <a:pt x="30695" y="28333"/>
                    <a:pt x="44593" y="6096"/>
                  </a:cubicBezTo>
                  <a:cubicBezTo>
                    <a:pt x="45983" y="3934"/>
                    <a:pt x="47784" y="1514"/>
                    <a:pt x="49946" y="433"/>
                  </a:cubicBezTo>
                  <a:cubicBezTo>
                    <a:pt x="51851" y="-442"/>
                    <a:pt x="54630" y="279"/>
                    <a:pt x="57410" y="279"/>
                  </a:cubicBezTo>
                  <a:close/>
                </a:path>
              </a:pathLst>
            </a:custGeom>
            <a:grpFill/>
            <a:ln w="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L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19A2A9D-8BB9-4BB3-B18B-D13F97D4BE41}"/>
                </a:ext>
              </a:extLst>
            </p:cNvPr>
            <p:cNvSpPr/>
            <p:nvPr/>
          </p:nvSpPr>
          <p:spPr>
            <a:xfrm>
              <a:off x="11420479" y="2482283"/>
              <a:ext cx="37785" cy="88993"/>
            </a:xfrm>
            <a:custGeom>
              <a:avLst/>
              <a:gdLst>
                <a:gd name="connsiteX0" fmla="*/ 11291 w 37785"/>
                <a:gd name="connsiteY0" fmla="*/ 2257 h 88993"/>
                <a:gd name="connsiteX1" fmla="*/ 14173 w 37785"/>
                <a:gd name="connsiteY1" fmla="*/ 10184 h 88993"/>
                <a:gd name="connsiteX2" fmla="*/ 35690 w 37785"/>
                <a:gd name="connsiteY2" fmla="*/ 74579 h 88993"/>
                <a:gd name="connsiteX3" fmla="*/ 37646 w 37785"/>
                <a:gd name="connsiteY3" fmla="*/ 81270 h 88993"/>
                <a:gd name="connsiteX4" fmla="*/ 33785 w 37785"/>
                <a:gd name="connsiteY4" fmla="*/ 88528 h 88993"/>
                <a:gd name="connsiteX5" fmla="*/ 26270 w 37785"/>
                <a:gd name="connsiteY5" fmla="*/ 85440 h 88993"/>
                <a:gd name="connsiteX6" fmla="*/ 24468 w 37785"/>
                <a:gd name="connsiteY6" fmla="*/ 80807 h 88993"/>
                <a:gd name="connsiteX7" fmla="*/ 1562 w 37785"/>
                <a:gd name="connsiteY7" fmla="*/ 12655 h 88993"/>
                <a:gd name="connsiteX8" fmla="*/ 224 w 37785"/>
                <a:gd name="connsiteY8" fmla="*/ 7868 h 88993"/>
                <a:gd name="connsiteX9" fmla="*/ 4445 w 37785"/>
                <a:gd name="connsiteY9" fmla="*/ 44 h 88993"/>
                <a:gd name="connsiteX10" fmla="*/ 11291 w 37785"/>
                <a:gd name="connsiteY10" fmla="*/ 2257 h 88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785" h="88993">
                  <a:moveTo>
                    <a:pt x="11291" y="2257"/>
                  </a:moveTo>
                  <a:cubicBezTo>
                    <a:pt x="12577" y="5809"/>
                    <a:pt x="13453" y="7971"/>
                    <a:pt x="14173" y="10184"/>
                  </a:cubicBezTo>
                  <a:cubicBezTo>
                    <a:pt x="21380" y="31649"/>
                    <a:pt x="28535" y="53114"/>
                    <a:pt x="35690" y="74579"/>
                  </a:cubicBezTo>
                  <a:cubicBezTo>
                    <a:pt x="36410" y="76792"/>
                    <a:pt x="37234" y="79006"/>
                    <a:pt x="37646" y="81270"/>
                  </a:cubicBezTo>
                  <a:cubicBezTo>
                    <a:pt x="38212" y="84565"/>
                    <a:pt x="37079" y="87293"/>
                    <a:pt x="33785" y="88528"/>
                  </a:cubicBezTo>
                  <a:cubicBezTo>
                    <a:pt x="30439" y="89815"/>
                    <a:pt x="27917" y="88322"/>
                    <a:pt x="26270" y="85440"/>
                  </a:cubicBezTo>
                  <a:cubicBezTo>
                    <a:pt x="25446" y="83999"/>
                    <a:pt x="24983" y="82403"/>
                    <a:pt x="24468" y="80807"/>
                  </a:cubicBezTo>
                  <a:cubicBezTo>
                    <a:pt x="16798" y="58107"/>
                    <a:pt x="9180" y="35407"/>
                    <a:pt x="1562" y="12655"/>
                  </a:cubicBezTo>
                  <a:cubicBezTo>
                    <a:pt x="1047" y="11059"/>
                    <a:pt x="533" y="9464"/>
                    <a:pt x="224" y="7868"/>
                  </a:cubicBezTo>
                  <a:cubicBezTo>
                    <a:pt x="-549" y="4110"/>
                    <a:pt x="636" y="662"/>
                    <a:pt x="4445" y="44"/>
                  </a:cubicBezTo>
                  <a:cubicBezTo>
                    <a:pt x="6761" y="-316"/>
                    <a:pt x="9541" y="1640"/>
                    <a:pt x="11291" y="2257"/>
                  </a:cubicBezTo>
                  <a:close/>
                </a:path>
              </a:pathLst>
            </a:custGeom>
            <a:grpFill/>
            <a:ln w="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L"/>
            </a:p>
          </p:txBody>
        </p:sp>
      </p:grp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54041DFA-EB52-483B-A3C1-F17FB06AFCDB}"/>
              </a:ext>
            </a:extLst>
          </p:cNvPr>
          <p:cNvSpPr/>
          <p:nvPr/>
        </p:nvSpPr>
        <p:spPr>
          <a:xfrm>
            <a:off x="11524105" y="1673229"/>
            <a:ext cx="132748" cy="156095"/>
          </a:xfrm>
          <a:custGeom>
            <a:avLst/>
            <a:gdLst>
              <a:gd name="connsiteX0" fmla="*/ 79281 w 132748"/>
              <a:gd name="connsiteY0" fmla="*/ 156096 h 156095"/>
              <a:gd name="connsiteX1" fmla="*/ 107952 w 132748"/>
              <a:gd name="connsiteY1" fmla="*/ 101945 h 156095"/>
              <a:gd name="connsiteX2" fmla="*/ 132660 w 132748"/>
              <a:gd name="connsiteY2" fmla="*/ 46250 h 156095"/>
              <a:gd name="connsiteX3" fmla="*/ 100797 w 132748"/>
              <a:gd name="connsiteY3" fmla="*/ 180 h 156095"/>
              <a:gd name="connsiteX4" fmla="*/ 63993 w 132748"/>
              <a:gd name="connsiteY4" fmla="*/ 44602 h 156095"/>
              <a:gd name="connsiteX5" fmla="*/ 23482 w 132748"/>
              <a:gd name="connsiteY5" fmla="*/ 6872 h 156095"/>
              <a:gd name="connsiteX6" fmla="*/ 6599 w 132748"/>
              <a:gd name="connsiteY6" fmla="*/ 59581 h 156095"/>
              <a:gd name="connsiteX7" fmla="*/ 79281 w 132748"/>
              <a:gd name="connsiteY7" fmla="*/ 156096 h 15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748" h="156095">
                <a:moveTo>
                  <a:pt x="79281" y="156096"/>
                </a:moveTo>
                <a:cubicBezTo>
                  <a:pt x="83450" y="135918"/>
                  <a:pt x="96113" y="118828"/>
                  <a:pt x="107952" y="101945"/>
                </a:cubicBezTo>
                <a:cubicBezTo>
                  <a:pt x="119739" y="85113"/>
                  <a:pt x="131321" y="66788"/>
                  <a:pt x="132660" y="46250"/>
                </a:cubicBezTo>
                <a:cubicBezTo>
                  <a:pt x="133946" y="25711"/>
                  <a:pt x="121181" y="2857"/>
                  <a:pt x="100797" y="180"/>
                </a:cubicBezTo>
                <a:cubicBezTo>
                  <a:pt x="80413" y="-2497"/>
                  <a:pt x="61522" y="25248"/>
                  <a:pt x="63993" y="44602"/>
                </a:cubicBezTo>
                <a:cubicBezTo>
                  <a:pt x="68008" y="22983"/>
                  <a:pt x="44741" y="1313"/>
                  <a:pt x="23482" y="6872"/>
                </a:cubicBezTo>
                <a:cubicBezTo>
                  <a:pt x="2224" y="12431"/>
                  <a:pt x="-7453" y="42749"/>
                  <a:pt x="6599" y="59581"/>
                </a:cubicBezTo>
                <a:cubicBezTo>
                  <a:pt x="32233" y="90312"/>
                  <a:pt x="57868" y="121042"/>
                  <a:pt x="79281" y="156096"/>
                </a:cubicBezTo>
                <a:close/>
              </a:path>
            </a:pathLst>
          </a:custGeom>
          <a:noFill/>
          <a:ln w="15092" cap="rnd">
            <a:solidFill>
              <a:schemeClr val="bg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4DFD7B59-5287-45BC-B472-BB9D1F118980}"/>
              </a:ext>
            </a:extLst>
          </p:cNvPr>
          <p:cNvSpPr/>
          <p:nvPr/>
        </p:nvSpPr>
        <p:spPr>
          <a:xfrm>
            <a:off x="10478632" y="1773835"/>
            <a:ext cx="202900" cy="331442"/>
          </a:xfrm>
          <a:custGeom>
            <a:avLst/>
            <a:gdLst>
              <a:gd name="connsiteX0" fmla="*/ 88834 w 202900"/>
              <a:gd name="connsiteY0" fmla="*/ 143047 h 331442"/>
              <a:gd name="connsiteX1" fmla="*/ 202901 w 202900"/>
              <a:gd name="connsiteY1" fmla="*/ 0 h 331442"/>
              <a:gd name="connsiteX2" fmla="*/ 177421 w 202900"/>
              <a:gd name="connsiteY2" fmla="*/ 284344 h 331442"/>
              <a:gd name="connsiteX3" fmla="*/ 69479 w 202900"/>
              <a:gd name="connsiteY3" fmla="*/ 190609 h 331442"/>
              <a:gd name="connsiteX4" fmla="*/ 26447 w 202900"/>
              <a:gd name="connsiteY4" fmla="*/ 331443 h 331442"/>
              <a:gd name="connsiteX5" fmla="*/ 33911 w 202900"/>
              <a:gd name="connsiteY5" fmla="*/ 97029 h 331442"/>
              <a:gd name="connsiteX6" fmla="*/ 88834 w 202900"/>
              <a:gd name="connsiteY6" fmla="*/ 143047 h 33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00" h="331442">
                <a:moveTo>
                  <a:pt x="88834" y="143047"/>
                </a:moveTo>
                <a:cubicBezTo>
                  <a:pt x="106232" y="84778"/>
                  <a:pt x="148029" y="26303"/>
                  <a:pt x="202901" y="0"/>
                </a:cubicBezTo>
                <a:cubicBezTo>
                  <a:pt x="137117" y="81381"/>
                  <a:pt x="127542" y="198176"/>
                  <a:pt x="177421" y="284344"/>
                </a:cubicBezTo>
                <a:cubicBezTo>
                  <a:pt x="143448" y="252790"/>
                  <a:pt x="103349" y="223759"/>
                  <a:pt x="69479" y="190609"/>
                </a:cubicBezTo>
                <a:cubicBezTo>
                  <a:pt x="37411" y="234723"/>
                  <a:pt x="26859" y="280895"/>
                  <a:pt x="26447" y="331443"/>
                </a:cubicBezTo>
                <a:cubicBezTo>
                  <a:pt x="-10924" y="261438"/>
                  <a:pt x="-8916" y="172027"/>
                  <a:pt x="33911" y="97029"/>
                </a:cubicBezTo>
                <a:cubicBezTo>
                  <a:pt x="51360" y="110773"/>
                  <a:pt x="69891" y="132752"/>
                  <a:pt x="88834" y="143047"/>
                </a:cubicBezTo>
                <a:close/>
              </a:path>
            </a:pathLst>
          </a:custGeom>
          <a:noFill/>
          <a:ln w="15092" cap="rnd">
            <a:solidFill>
              <a:schemeClr val="bg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FCD94C3F-C51C-49CE-AC9A-BF1628290F61}"/>
              </a:ext>
            </a:extLst>
          </p:cNvPr>
          <p:cNvSpPr/>
          <p:nvPr/>
        </p:nvSpPr>
        <p:spPr>
          <a:xfrm>
            <a:off x="10920270" y="2179761"/>
            <a:ext cx="146135" cy="206875"/>
          </a:xfrm>
          <a:custGeom>
            <a:avLst/>
            <a:gdLst>
              <a:gd name="connsiteX0" fmla="*/ 0 w 146135"/>
              <a:gd name="connsiteY0" fmla="*/ 73402 h 206875"/>
              <a:gd name="connsiteX1" fmla="*/ 104699 w 146135"/>
              <a:gd name="connsiteY1" fmla="*/ 0 h 206875"/>
              <a:gd name="connsiteX2" fmla="*/ 146135 w 146135"/>
              <a:gd name="connsiteY2" fmla="*/ 115817 h 206875"/>
              <a:gd name="connsiteX3" fmla="*/ 46430 w 146135"/>
              <a:gd name="connsiteY3" fmla="*/ 206875 h 206875"/>
              <a:gd name="connsiteX4" fmla="*/ 46584 w 146135"/>
              <a:gd name="connsiteY4" fmla="*/ 123332 h 206875"/>
              <a:gd name="connsiteX5" fmla="*/ 0 w 146135"/>
              <a:gd name="connsiteY5" fmla="*/ 73402 h 20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35" h="206875">
                <a:moveTo>
                  <a:pt x="0" y="73402"/>
                </a:moveTo>
                <a:cubicBezTo>
                  <a:pt x="58629" y="85602"/>
                  <a:pt x="91470" y="42209"/>
                  <a:pt x="104699" y="0"/>
                </a:cubicBezTo>
                <a:cubicBezTo>
                  <a:pt x="96257" y="40407"/>
                  <a:pt x="78704" y="86837"/>
                  <a:pt x="146135" y="115817"/>
                </a:cubicBezTo>
                <a:cubicBezTo>
                  <a:pt x="72733" y="115611"/>
                  <a:pt x="74123" y="138414"/>
                  <a:pt x="46430" y="206875"/>
                </a:cubicBezTo>
                <a:cubicBezTo>
                  <a:pt x="49467" y="165541"/>
                  <a:pt x="50548" y="147216"/>
                  <a:pt x="46584" y="123332"/>
                </a:cubicBezTo>
                <a:cubicBezTo>
                  <a:pt x="42518" y="99088"/>
                  <a:pt x="21877" y="84933"/>
                  <a:pt x="0" y="73402"/>
                </a:cubicBezTo>
                <a:close/>
              </a:path>
            </a:pathLst>
          </a:custGeom>
          <a:noFill/>
          <a:ln w="18184" cap="rnd">
            <a:solidFill>
              <a:schemeClr val="bg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724BBE4D-1DC6-435B-BEAA-22323073B8DB}"/>
              </a:ext>
            </a:extLst>
          </p:cNvPr>
          <p:cNvSpPr/>
          <p:nvPr/>
        </p:nvSpPr>
        <p:spPr>
          <a:xfrm>
            <a:off x="10092564" y="1622758"/>
            <a:ext cx="134605" cy="189682"/>
          </a:xfrm>
          <a:custGeom>
            <a:avLst/>
            <a:gdLst>
              <a:gd name="connsiteX0" fmla="*/ 0 w 134605"/>
              <a:gd name="connsiteY0" fmla="*/ 111905 h 189682"/>
              <a:gd name="connsiteX1" fmla="*/ 41334 w 134605"/>
              <a:gd name="connsiteY1" fmla="*/ 0 h 189682"/>
              <a:gd name="connsiteX2" fmla="*/ 134605 w 134605"/>
              <a:gd name="connsiteY2" fmla="*/ 66865 h 189682"/>
              <a:gd name="connsiteX3" fmla="*/ 106449 w 134605"/>
              <a:gd name="connsiteY3" fmla="*/ 189683 h 189682"/>
              <a:gd name="connsiteX4" fmla="*/ 62181 w 134605"/>
              <a:gd name="connsiteY4" fmla="*/ 125494 h 189682"/>
              <a:gd name="connsiteX5" fmla="*/ 0 w 134605"/>
              <a:gd name="connsiteY5" fmla="*/ 111905 h 18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05" h="189682">
                <a:moveTo>
                  <a:pt x="0" y="111905"/>
                </a:moveTo>
                <a:cubicBezTo>
                  <a:pt x="51474" y="90131"/>
                  <a:pt x="53585" y="39429"/>
                  <a:pt x="41334" y="0"/>
                </a:cubicBezTo>
                <a:cubicBezTo>
                  <a:pt x="56364" y="35517"/>
                  <a:pt x="67483" y="80403"/>
                  <a:pt x="134605" y="66865"/>
                </a:cubicBezTo>
                <a:cubicBezTo>
                  <a:pt x="78189" y="105677"/>
                  <a:pt x="91367" y="122406"/>
                  <a:pt x="106449" y="189683"/>
                </a:cubicBezTo>
                <a:cubicBezTo>
                  <a:pt x="86786" y="156379"/>
                  <a:pt x="77932" y="141760"/>
                  <a:pt x="62181" y="125494"/>
                </a:cubicBezTo>
                <a:cubicBezTo>
                  <a:pt x="46224" y="109074"/>
                  <a:pt x="22855" y="109177"/>
                  <a:pt x="0" y="111905"/>
                </a:cubicBezTo>
                <a:close/>
              </a:path>
            </a:pathLst>
          </a:custGeom>
          <a:noFill/>
          <a:ln w="13088" cap="rnd">
            <a:solidFill>
              <a:schemeClr val="bg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F4DDA391-45A0-47A1-94F0-D27C4F83CAE8}"/>
              </a:ext>
            </a:extLst>
          </p:cNvPr>
          <p:cNvSpPr/>
          <p:nvPr/>
        </p:nvSpPr>
        <p:spPr>
          <a:xfrm>
            <a:off x="11823438" y="2629646"/>
            <a:ext cx="134605" cy="189682"/>
          </a:xfrm>
          <a:custGeom>
            <a:avLst/>
            <a:gdLst>
              <a:gd name="connsiteX0" fmla="*/ 0 w 134605"/>
              <a:gd name="connsiteY0" fmla="*/ 111905 h 189682"/>
              <a:gd name="connsiteX1" fmla="*/ 41334 w 134605"/>
              <a:gd name="connsiteY1" fmla="*/ 0 h 189682"/>
              <a:gd name="connsiteX2" fmla="*/ 134605 w 134605"/>
              <a:gd name="connsiteY2" fmla="*/ 66865 h 189682"/>
              <a:gd name="connsiteX3" fmla="*/ 106449 w 134605"/>
              <a:gd name="connsiteY3" fmla="*/ 189683 h 189682"/>
              <a:gd name="connsiteX4" fmla="*/ 62181 w 134605"/>
              <a:gd name="connsiteY4" fmla="*/ 125494 h 189682"/>
              <a:gd name="connsiteX5" fmla="*/ 0 w 134605"/>
              <a:gd name="connsiteY5" fmla="*/ 111905 h 18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05" h="189682">
                <a:moveTo>
                  <a:pt x="0" y="111905"/>
                </a:moveTo>
                <a:cubicBezTo>
                  <a:pt x="51474" y="90131"/>
                  <a:pt x="53585" y="39429"/>
                  <a:pt x="41334" y="0"/>
                </a:cubicBezTo>
                <a:cubicBezTo>
                  <a:pt x="56364" y="35517"/>
                  <a:pt x="67483" y="80403"/>
                  <a:pt x="134605" y="66865"/>
                </a:cubicBezTo>
                <a:cubicBezTo>
                  <a:pt x="78189" y="105677"/>
                  <a:pt x="91367" y="122406"/>
                  <a:pt x="106449" y="189683"/>
                </a:cubicBezTo>
                <a:cubicBezTo>
                  <a:pt x="86786" y="156379"/>
                  <a:pt x="77932" y="141760"/>
                  <a:pt x="62181" y="125494"/>
                </a:cubicBezTo>
                <a:cubicBezTo>
                  <a:pt x="46275" y="109022"/>
                  <a:pt x="22906" y="109125"/>
                  <a:pt x="0" y="111905"/>
                </a:cubicBezTo>
                <a:close/>
              </a:path>
            </a:pathLst>
          </a:custGeom>
          <a:noFill/>
          <a:ln w="13088" cap="rnd">
            <a:solidFill>
              <a:schemeClr val="bg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IL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CBE44CB-D856-4C24-86D6-CD3369F9D530}"/>
              </a:ext>
            </a:extLst>
          </p:cNvPr>
          <p:cNvGrpSpPr/>
          <p:nvPr/>
        </p:nvGrpSpPr>
        <p:grpSpPr>
          <a:xfrm>
            <a:off x="10554061" y="6345623"/>
            <a:ext cx="1465983" cy="391342"/>
            <a:chOff x="10554061" y="6345623"/>
            <a:chExt cx="1465983" cy="391342"/>
          </a:xfrm>
        </p:grpSpPr>
        <p:grpSp>
          <p:nvGrpSpPr>
            <p:cNvPr id="55" name="Amdocs_Logomark">
              <a:extLst>
                <a:ext uri="{FF2B5EF4-FFF2-40B4-BE49-F238E27FC236}">
                  <a16:creationId xmlns:a16="http://schemas.microsoft.com/office/drawing/2014/main" id="{4DC9747C-D7B5-4C45-8BFA-E6E941C627C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554061" y="6400942"/>
              <a:ext cx="384048" cy="285861"/>
              <a:chOff x="4624387" y="2333625"/>
              <a:chExt cx="2943225" cy="2190750"/>
            </a:xfrm>
            <a:solidFill>
              <a:schemeClr val="bg1"/>
            </a:solidFill>
          </p:grpSpPr>
          <p:sp>
            <p:nvSpPr>
              <p:cNvPr id="71" name="Freeform: Shape 6">
                <a:extLst>
                  <a:ext uri="{FF2B5EF4-FFF2-40B4-BE49-F238E27FC236}">
                    <a16:creationId xmlns:a16="http://schemas.microsoft.com/office/drawing/2014/main" id="{0A1F8226-8102-4096-91EB-A22E082DBB7D}"/>
                  </a:ext>
                </a:extLst>
              </p:cNvPr>
              <p:cNvSpPr/>
              <p:nvPr/>
            </p:nvSpPr>
            <p:spPr>
              <a:xfrm>
                <a:off x="4617243" y="2326481"/>
                <a:ext cx="2200275" cy="2200275"/>
              </a:xfrm>
              <a:custGeom>
                <a:avLst/>
                <a:gdLst>
                  <a:gd name="connsiteX0" fmla="*/ 1541621 w 2200275"/>
                  <a:gd name="connsiteY0" fmla="*/ 7144 h 2200275"/>
                  <a:gd name="connsiteX1" fmla="*/ 254794 w 2200275"/>
                  <a:gd name="connsiteY1" fmla="*/ 7144 h 2200275"/>
                  <a:gd name="connsiteX2" fmla="*/ 381476 w 2200275"/>
                  <a:gd name="connsiteY2" fmla="*/ 445294 h 2200275"/>
                  <a:gd name="connsiteX3" fmla="*/ 1541621 w 2200275"/>
                  <a:gd name="connsiteY3" fmla="*/ 445294 h 2200275"/>
                  <a:gd name="connsiteX4" fmla="*/ 1760696 w 2200275"/>
                  <a:gd name="connsiteY4" fmla="*/ 664369 h 2200275"/>
                  <a:gd name="connsiteX5" fmla="*/ 1760696 w 2200275"/>
                  <a:gd name="connsiteY5" fmla="*/ 883444 h 2200275"/>
                  <a:gd name="connsiteX6" fmla="*/ 664369 w 2200275"/>
                  <a:gd name="connsiteY6" fmla="*/ 883444 h 2200275"/>
                  <a:gd name="connsiteX7" fmla="*/ 7144 w 2200275"/>
                  <a:gd name="connsiteY7" fmla="*/ 1540669 h 2200275"/>
                  <a:gd name="connsiteX8" fmla="*/ 664369 w 2200275"/>
                  <a:gd name="connsiteY8" fmla="*/ 2197894 h 2200275"/>
                  <a:gd name="connsiteX9" fmla="*/ 1540669 w 2200275"/>
                  <a:gd name="connsiteY9" fmla="*/ 2197894 h 2200275"/>
                  <a:gd name="connsiteX10" fmla="*/ 2197894 w 2200275"/>
                  <a:gd name="connsiteY10" fmla="*/ 1540669 h 2200275"/>
                  <a:gd name="connsiteX11" fmla="*/ 2197894 w 2200275"/>
                  <a:gd name="connsiteY11" fmla="*/ 1102519 h 2200275"/>
                  <a:gd name="connsiteX12" fmla="*/ 2197894 w 2200275"/>
                  <a:gd name="connsiteY12" fmla="*/ 883444 h 2200275"/>
                  <a:gd name="connsiteX13" fmla="*/ 2197894 w 2200275"/>
                  <a:gd name="connsiteY13" fmla="*/ 664369 h 2200275"/>
                  <a:gd name="connsiteX14" fmla="*/ 1541621 w 2200275"/>
                  <a:gd name="connsiteY14" fmla="*/ 7144 h 2200275"/>
                  <a:gd name="connsiteX15" fmla="*/ 1760696 w 2200275"/>
                  <a:gd name="connsiteY15" fmla="*/ 1541621 h 2200275"/>
                  <a:gd name="connsiteX16" fmla="*/ 1541621 w 2200275"/>
                  <a:gd name="connsiteY16" fmla="*/ 1760696 h 2200275"/>
                  <a:gd name="connsiteX17" fmla="*/ 664369 w 2200275"/>
                  <a:gd name="connsiteY17" fmla="*/ 1760696 h 2200275"/>
                  <a:gd name="connsiteX18" fmla="*/ 445294 w 2200275"/>
                  <a:gd name="connsiteY18" fmla="*/ 1541621 h 2200275"/>
                  <a:gd name="connsiteX19" fmla="*/ 664369 w 2200275"/>
                  <a:gd name="connsiteY19" fmla="*/ 1322546 h 2200275"/>
                  <a:gd name="connsiteX20" fmla="*/ 1759744 w 2200275"/>
                  <a:gd name="connsiteY20" fmla="*/ 1322546 h 2200275"/>
                  <a:gd name="connsiteX21" fmla="*/ 1759744 w 2200275"/>
                  <a:gd name="connsiteY21" fmla="*/ 1541621 h 2200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00275" h="2200275">
                    <a:moveTo>
                      <a:pt x="1541621" y="7144"/>
                    </a:moveTo>
                    <a:lnTo>
                      <a:pt x="254794" y="7144"/>
                    </a:lnTo>
                    <a:lnTo>
                      <a:pt x="381476" y="445294"/>
                    </a:lnTo>
                    <a:lnTo>
                      <a:pt x="1541621" y="445294"/>
                    </a:lnTo>
                    <a:cubicBezTo>
                      <a:pt x="1662589" y="445294"/>
                      <a:pt x="1760696" y="543401"/>
                      <a:pt x="1760696" y="664369"/>
                    </a:cubicBezTo>
                    <a:lnTo>
                      <a:pt x="1760696" y="883444"/>
                    </a:lnTo>
                    <a:lnTo>
                      <a:pt x="664369" y="883444"/>
                    </a:lnTo>
                    <a:cubicBezTo>
                      <a:pt x="301466" y="883444"/>
                      <a:pt x="7144" y="1178719"/>
                      <a:pt x="7144" y="1540669"/>
                    </a:cubicBezTo>
                    <a:cubicBezTo>
                      <a:pt x="7144" y="1903571"/>
                      <a:pt x="302419" y="2197894"/>
                      <a:pt x="664369" y="2197894"/>
                    </a:cubicBezTo>
                    <a:lnTo>
                      <a:pt x="1540669" y="2197894"/>
                    </a:lnTo>
                    <a:cubicBezTo>
                      <a:pt x="1903571" y="2197894"/>
                      <a:pt x="2197894" y="1902619"/>
                      <a:pt x="2197894" y="1540669"/>
                    </a:cubicBezTo>
                    <a:lnTo>
                      <a:pt x="2197894" y="1102519"/>
                    </a:lnTo>
                    <a:lnTo>
                      <a:pt x="2197894" y="883444"/>
                    </a:lnTo>
                    <a:lnTo>
                      <a:pt x="2197894" y="664369"/>
                    </a:lnTo>
                    <a:cubicBezTo>
                      <a:pt x="2198846" y="302419"/>
                      <a:pt x="1903571" y="7144"/>
                      <a:pt x="1541621" y="7144"/>
                    </a:cubicBezTo>
                    <a:close/>
                    <a:moveTo>
                      <a:pt x="1760696" y="1541621"/>
                    </a:moveTo>
                    <a:cubicBezTo>
                      <a:pt x="1760696" y="1662589"/>
                      <a:pt x="1662589" y="1760696"/>
                      <a:pt x="1541621" y="1760696"/>
                    </a:cubicBezTo>
                    <a:lnTo>
                      <a:pt x="664369" y="1760696"/>
                    </a:lnTo>
                    <a:cubicBezTo>
                      <a:pt x="543401" y="1760696"/>
                      <a:pt x="445294" y="1662589"/>
                      <a:pt x="445294" y="1541621"/>
                    </a:cubicBezTo>
                    <a:cubicBezTo>
                      <a:pt x="445294" y="1420654"/>
                      <a:pt x="543401" y="1322546"/>
                      <a:pt x="664369" y="1322546"/>
                    </a:cubicBezTo>
                    <a:lnTo>
                      <a:pt x="1759744" y="1322546"/>
                    </a:lnTo>
                    <a:lnTo>
                      <a:pt x="1759744" y="154162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">
                <a:extLst>
                  <a:ext uri="{FF2B5EF4-FFF2-40B4-BE49-F238E27FC236}">
                    <a16:creationId xmlns:a16="http://schemas.microsoft.com/office/drawing/2014/main" id="{06AD6A1D-43EE-4B1F-B5DD-3C514DBC8BBD}"/>
                  </a:ext>
                </a:extLst>
              </p:cNvPr>
              <p:cNvSpPr/>
              <p:nvPr/>
            </p:nvSpPr>
            <p:spPr>
              <a:xfrm>
                <a:off x="7036593" y="3202781"/>
                <a:ext cx="533400" cy="447675"/>
              </a:xfrm>
              <a:custGeom>
                <a:avLst/>
                <a:gdLst>
                  <a:gd name="connsiteX0" fmla="*/ 407194 w 533400"/>
                  <a:gd name="connsiteY0" fmla="*/ 7144 h 447675"/>
                  <a:gd name="connsiteX1" fmla="*/ 7144 w 533400"/>
                  <a:gd name="connsiteY1" fmla="*/ 7144 h 447675"/>
                  <a:gd name="connsiteX2" fmla="*/ 7144 w 533400"/>
                  <a:gd name="connsiteY2" fmla="*/ 446246 h 447675"/>
                  <a:gd name="connsiteX3" fmla="*/ 533876 w 533400"/>
                  <a:gd name="connsiteY3" fmla="*/ 446246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447675">
                    <a:moveTo>
                      <a:pt x="407194" y="7144"/>
                    </a:moveTo>
                    <a:lnTo>
                      <a:pt x="7144" y="7144"/>
                    </a:lnTo>
                    <a:lnTo>
                      <a:pt x="7144" y="446246"/>
                    </a:lnTo>
                    <a:lnTo>
                      <a:pt x="533876" y="44624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1FA1C68-7A69-451A-815A-39ED92CB591D}"/>
                </a:ext>
              </a:extLst>
            </p:cNvPr>
            <p:cNvGrpSpPr/>
            <p:nvPr userDrawn="1"/>
          </p:nvGrpSpPr>
          <p:grpSpPr>
            <a:xfrm>
              <a:off x="11122366" y="6345623"/>
              <a:ext cx="897678" cy="391342"/>
              <a:chOff x="5599695" y="3904599"/>
              <a:chExt cx="2194943" cy="956884"/>
            </a:xfr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p:grpSpPr>
          <p:sp>
            <p:nvSpPr>
              <p:cNvPr id="58" name="Freeform: Shape 61">
                <a:extLst>
                  <a:ext uri="{FF2B5EF4-FFF2-40B4-BE49-F238E27FC236}">
                    <a16:creationId xmlns:a16="http://schemas.microsoft.com/office/drawing/2014/main" id="{23453ABF-CED3-4104-8634-0A307AB3D231}"/>
                  </a:ext>
                </a:extLst>
              </p:cNvPr>
              <p:cNvSpPr/>
              <p:nvPr/>
            </p:nvSpPr>
            <p:spPr>
              <a:xfrm>
                <a:off x="5617507" y="4041099"/>
                <a:ext cx="462428" cy="295919"/>
              </a:xfrm>
              <a:custGeom>
                <a:avLst/>
                <a:gdLst>
                  <a:gd name="connsiteX0" fmla="*/ 349492 w 462428"/>
                  <a:gd name="connsiteY0" fmla="*/ -1114 h 295919"/>
                  <a:gd name="connsiteX1" fmla="*/ 395300 w 462428"/>
                  <a:gd name="connsiteY1" fmla="*/ 7066 h 295919"/>
                  <a:gd name="connsiteX2" fmla="*/ 430940 w 462428"/>
                  <a:gd name="connsiteY2" fmla="*/ 29961 h 295919"/>
                  <a:gd name="connsiteX3" fmla="*/ 453921 w 462428"/>
                  <a:gd name="connsiteY3" fmla="*/ 65497 h 295919"/>
                  <a:gd name="connsiteX4" fmla="*/ 462014 w 462428"/>
                  <a:gd name="connsiteY4" fmla="*/ 111305 h 295919"/>
                  <a:gd name="connsiteX5" fmla="*/ 462014 w 462428"/>
                  <a:gd name="connsiteY5" fmla="*/ 294796 h 295919"/>
                  <a:gd name="connsiteX6" fmla="*/ 385426 w 462428"/>
                  <a:gd name="connsiteY6" fmla="*/ 294796 h 295919"/>
                  <a:gd name="connsiteX7" fmla="*/ 385426 w 462428"/>
                  <a:gd name="connsiteY7" fmla="*/ 136293 h 295919"/>
                  <a:gd name="connsiteX8" fmla="*/ 370692 w 462428"/>
                  <a:gd name="connsiteY8" fmla="*/ 88254 h 295919"/>
                  <a:gd name="connsiteX9" fmla="*/ 329744 w 462428"/>
                  <a:gd name="connsiteY9" fmla="*/ 71757 h 295919"/>
                  <a:gd name="connsiteX10" fmla="*/ 306329 w 462428"/>
                  <a:gd name="connsiteY10" fmla="*/ 75769 h 295919"/>
                  <a:gd name="connsiteX11" fmla="*/ 287169 w 462428"/>
                  <a:gd name="connsiteY11" fmla="*/ 87874 h 295919"/>
                  <a:gd name="connsiteX12" fmla="*/ 274217 w 462428"/>
                  <a:gd name="connsiteY12" fmla="*/ 108244 h 295919"/>
                  <a:gd name="connsiteX13" fmla="*/ 269358 w 462428"/>
                  <a:gd name="connsiteY13" fmla="*/ 136794 h 295919"/>
                  <a:gd name="connsiteX14" fmla="*/ 269358 w 462428"/>
                  <a:gd name="connsiteY14" fmla="*/ 294710 h 295919"/>
                  <a:gd name="connsiteX15" fmla="*/ 192475 w 462428"/>
                  <a:gd name="connsiteY15" fmla="*/ 294710 h 295919"/>
                  <a:gd name="connsiteX16" fmla="*/ 192475 w 462428"/>
                  <a:gd name="connsiteY16" fmla="*/ 136207 h 295919"/>
                  <a:gd name="connsiteX17" fmla="*/ 177880 w 462428"/>
                  <a:gd name="connsiteY17" fmla="*/ 88168 h 295919"/>
                  <a:gd name="connsiteX18" fmla="*/ 136793 w 462428"/>
                  <a:gd name="connsiteY18" fmla="*/ 71671 h 295919"/>
                  <a:gd name="connsiteX19" fmla="*/ 113379 w 462428"/>
                  <a:gd name="connsiteY19" fmla="*/ 75683 h 295919"/>
                  <a:gd name="connsiteX20" fmla="*/ 94219 w 462428"/>
                  <a:gd name="connsiteY20" fmla="*/ 87787 h 295919"/>
                  <a:gd name="connsiteX21" fmla="*/ 81267 w 462428"/>
                  <a:gd name="connsiteY21" fmla="*/ 108158 h 295919"/>
                  <a:gd name="connsiteX22" fmla="*/ 76408 w 462428"/>
                  <a:gd name="connsiteY22" fmla="*/ 136708 h 295919"/>
                  <a:gd name="connsiteX23" fmla="*/ 76408 w 462428"/>
                  <a:gd name="connsiteY23" fmla="*/ 294624 h 295919"/>
                  <a:gd name="connsiteX24" fmla="*/ -406 w 462428"/>
                  <a:gd name="connsiteY24" fmla="*/ 294624 h 295919"/>
                  <a:gd name="connsiteX25" fmla="*/ -406 w 462428"/>
                  <a:gd name="connsiteY25" fmla="*/ 6616 h 295919"/>
                  <a:gd name="connsiteX26" fmla="*/ 74419 w 462428"/>
                  <a:gd name="connsiteY26" fmla="*/ 6616 h 295919"/>
                  <a:gd name="connsiteX27" fmla="*/ 74419 w 462428"/>
                  <a:gd name="connsiteY27" fmla="*/ 40527 h 295919"/>
                  <a:gd name="connsiteX28" fmla="*/ 111840 w 462428"/>
                  <a:gd name="connsiteY28" fmla="*/ 8259 h 295919"/>
                  <a:gd name="connsiteX29" fmla="*/ 158374 w 462428"/>
                  <a:gd name="connsiteY29" fmla="*/ -1114 h 295919"/>
                  <a:gd name="connsiteX30" fmla="*/ 213918 w 462428"/>
                  <a:gd name="connsiteY30" fmla="*/ 11977 h 295919"/>
                  <a:gd name="connsiteX31" fmla="*/ 252653 w 462428"/>
                  <a:gd name="connsiteY31" fmla="*/ 48291 h 295919"/>
                  <a:gd name="connsiteX32" fmla="*/ 295297 w 462428"/>
                  <a:gd name="connsiteY32" fmla="*/ 9729 h 295919"/>
                  <a:gd name="connsiteX33" fmla="*/ 321668 w 462428"/>
                  <a:gd name="connsiteY33" fmla="*/ 1394 h 295919"/>
                  <a:gd name="connsiteX34" fmla="*/ 349492 w 462428"/>
                  <a:gd name="connsiteY34" fmla="*/ -1114 h 295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428" h="295919">
                    <a:moveTo>
                      <a:pt x="349492" y="-1114"/>
                    </a:moveTo>
                    <a:cubicBezTo>
                      <a:pt x="365140" y="-1304"/>
                      <a:pt x="380682" y="1480"/>
                      <a:pt x="395300" y="7066"/>
                    </a:cubicBezTo>
                    <a:cubicBezTo>
                      <a:pt x="408617" y="12184"/>
                      <a:pt x="420746" y="19983"/>
                      <a:pt x="430940" y="29961"/>
                    </a:cubicBezTo>
                    <a:cubicBezTo>
                      <a:pt x="441023" y="40060"/>
                      <a:pt x="448855" y="52165"/>
                      <a:pt x="453921" y="65497"/>
                    </a:cubicBezTo>
                    <a:cubicBezTo>
                      <a:pt x="459450" y="80127"/>
                      <a:pt x="462196" y="95673"/>
                      <a:pt x="462014" y="111305"/>
                    </a:cubicBezTo>
                    <a:lnTo>
                      <a:pt x="462014" y="294796"/>
                    </a:lnTo>
                    <a:lnTo>
                      <a:pt x="385426" y="294796"/>
                    </a:lnTo>
                    <a:lnTo>
                      <a:pt x="385426" y="136293"/>
                    </a:lnTo>
                    <a:cubicBezTo>
                      <a:pt x="385426" y="115265"/>
                      <a:pt x="380515" y="99252"/>
                      <a:pt x="370692" y="88254"/>
                    </a:cubicBezTo>
                    <a:cubicBezTo>
                      <a:pt x="360870" y="77256"/>
                      <a:pt x="347221" y="71757"/>
                      <a:pt x="329744" y="71757"/>
                    </a:cubicBezTo>
                    <a:cubicBezTo>
                      <a:pt x="321763" y="71705"/>
                      <a:pt x="313838" y="73071"/>
                      <a:pt x="306329" y="75769"/>
                    </a:cubicBezTo>
                    <a:cubicBezTo>
                      <a:pt x="299122" y="78328"/>
                      <a:pt x="292577" y="82461"/>
                      <a:pt x="287169" y="87874"/>
                    </a:cubicBezTo>
                    <a:cubicBezTo>
                      <a:pt x="281518" y="93719"/>
                      <a:pt x="277112" y="100653"/>
                      <a:pt x="274217" y="108244"/>
                    </a:cubicBezTo>
                    <a:cubicBezTo>
                      <a:pt x="270805" y="117375"/>
                      <a:pt x="269157" y="127059"/>
                      <a:pt x="269358" y="136794"/>
                    </a:cubicBezTo>
                    <a:lnTo>
                      <a:pt x="269358" y="294710"/>
                    </a:lnTo>
                    <a:lnTo>
                      <a:pt x="192475" y="294710"/>
                    </a:lnTo>
                    <a:lnTo>
                      <a:pt x="192475" y="136207"/>
                    </a:lnTo>
                    <a:cubicBezTo>
                      <a:pt x="192475" y="115179"/>
                      <a:pt x="187611" y="99166"/>
                      <a:pt x="177880" y="88168"/>
                    </a:cubicBezTo>
                    <a:cubicBezTo>
                      <a:pt x="168150" y="77170"/>
                      <a:pt x="154454" y="71671"/>
                      <a:pt x="136793" y="71671"/>
                    </a:cubicBezTo>
                    <a:cubicBezTo>
                      <a:pt x="128813" y="71619"/>
                      <a:pt x="120888" y="72985"/>
                      <a:pt x="113379" y="75683"/>
                    </a:cubicBezTo>
                    <a:cubicBezTo>
                      <a:pt x="106170" y="78242"/>
                      <a:pt x="99623" y="82375"/>
                      <a:pt x="94219" y="87787"/>
                    </a:cubicBezTo>
                    <a:cubicBezTo>
                      <a:pt x="88568" y="93632"/>
                      <a:pt x="84162" y="100567"/>
                      <a:pt x="81267" y="108158"/>
                    </a:cubicBezTo>
                    <a:cubicBezTo>
                      <a:pt x="77848" y="117271"/>
                      <a:pt x="76199" y="126972"/>
                      <a:pt x="76408" y="136708"/>
                    </a:cubicBezTo>
                    <a:lnTo>
                      <a:pt x="76408" y="294624"/>
                    </a:lnTo>
                    <a:lnTo>
                      <a:pt x="-406" y="294624"/>
                    </a:lnTo>
                    <a:lnTo>
                      <a:pt x="-406" y="6616"/>
                    </a:lnTo>
                    <a:lnTo>
                      <a:pt x="74419" y="6616"/>
                    </a:lnTo>
                    <a:lnTo>
                      <a:pt x="74419" y="40527"/>
                    </a:lnTo>
                    <a:cubicBezTo>
                      <a:pt x="84634" y="25257"/>
                      <a:pt x="97107" y="14502"/>
                      <a:pt x="111840" y="8259"/>
                    </a:cubicBezTo>
                    <a:cubicBezTo>
                      <a:pt x="126558" y="2016"/>
                      <a:pt x="142389" y="-1166"/>
                      <a:pt x="158374" y="-1114"/>
                    </a:cubicBezTo>
                    <a:cubicBezTo>
                      <a:pt x="179195" y="-1114"/>
                      <a:pt x="197710" y="3244"/>
                      <a:pt x="213918" y="11977"/>
                    </a:cubicBezTo>
                    <a:cubicBezTo>
                      <a:pt x="229824" y="20433"/>
                      <a:pt x="243193" y="32970"/>
                      <a:pt x="252653" y="48291"/>
                    </a:cubicBezTo>
                    <a:cubicBezTo>
                      <a:pt x="262579" y="31362"/>
                      <a:pt x="277467" y="17908"/>
                      <a:pt x="295297" y="9729"/>
                    </a:cubicBezTo>
                    <a:cubicBezTo>
                      <a:pt x="303710" y="5873"/>
                      <a:pt x="312567" y="3071"/>
                      <a:pt x="321668" y="1394"/>
                    </a:cubicBezTo>
                    <a:cubicBezTo>
                      <a:pt x="330847" y="-284"/>
                      <a:pt x="340161" y="-1131"/>
                      <a:pt x="349492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62">
                <a:extLst>
                  <a:ext uri="{FF2B5EF4-FFF2-40B4-BE49-F238E27FC236}">
                    <a16:creationId xmlns:a16="http://schemas.microsoft.com/office/drawing/2014/main" id="{521154D6-3AE6-447A-89F5-CCCB73CE7D3B}"/>
                  </a:ext>
                </a:extLst>
              </p:cNvPr>
              <p:cNvSpPr/>
              <p:nvPr/>
            </p:nvSpPr>
            <p:spPr>
              <a:xfrm>
                <a:off x="6117053" y="4041034"/>
                <a:ext cx="298712" cy="303424"/>
              </a:xfrm>
              <a:custGeom>
                <a:avLst/>
                <a:gdLst>
                  <a:gd name="connsiteX0" fmla="*/ 298307 w 298712"/>
                  <a:gd name="connsiteY0" fmla="*/ 294861 h 303424"/>
                  <a:gd name="connsiteX1" fmla="*/ 223188 w 298712"/>
                  <a:gd name="connsiteY1" fmla="*/ 294861 h 303424"/>
                  <a:gd name="connsiteX2" fmla="*/ 223188 w 298712"/>
                  <a:gd name="connsiteY2" fmla="*/ 263043 h 303424"/>
                  <a:gd name="connsiteX3" fmla="*/ 188118 w 298712"/>
                  <a:gd name="connsiteY3" fmla="*/ 291454 h 303424"/>
                  <a:gd name="connsiteX4" fmla="*/ 137745 w 298712"/>
                  <a:gd name="connsiteY4" fmla="*/ 302297 h 303424"/>
                  <a:gd name="connsiteX5" fmla="*/ 82963 w 298712"/>
                  <a:gd name="connsiteY5" fmla="*/ 290711 h 303424"/>
                  <a:gd name="connsiteX6" fmla="*/ 39057 w 298712"/>
                  <a:gd name="connsiteY6" fmla="*/ 258806 h 303424"/>
                  <a:gd name="connsiteX7" fmla="*/ 10040 w 298712"/>
                  <a:gd name="connsiteY7" fmla="*/ 210785 h 303424"/>
                  <a:gd name="connsiteX8" fmla="*/ 10040 w 298712"/>
                  <a:gd name="connsiteY8" fmla="*/ 90325 h 303424"/>
                  <a:gd name="connsiteX9" fmla="*/ 39057 w 298712"/>
                  <a:gd name="connsiteY9" fmla="*/ 42303 h 303424"/>
                  <a:gd name="connsiteX10" fmla="*/ 82963 w 298712"/>
                  <a:gd name="connsiteY10" fmla="*/ 10485 h 303424"/>
                  <a:gd name="connsiteX11" fmla="*/ 137745 w 298712"/>
                  <a:gd name="connsiteY11" fmla="*/ -1118 h 303424"/>
                  <a:gd name="connsiteX12" fmla="*/ 188118 w 298712"/>
                  <a:gd name="connsiteY12" fmla="*/ 9741 h 303424"/>
                  <a:gd name="connsiteX13" fmla="*/ 223188 w 298712"/>
                  <a:gd name="connsiteY13" fmla="*/ 38430 h 303424"/>
                  <a:gd name="connsiteX14" fmla="*/ 223188 w 298712"/>
                  <a:gd name="connsiteY14" fmla="*/ 6612 h 303424"/>
                  <a:gd name="connsiteX15" fmla="*/ 298307 w 298712"/>
                  <a:gd name="connsiteY15" fmla="*/ 6612 h 303424"/>
                  <a:gd name="connsiteX16" fmla="*/ 151977 w 298712"/>
                  <a:gd name="connsiteY16" fmla="*/ 71216 h 303424"/>
                  <a:gd name="connsiteX17" fmla="*/ 121490 w 298712"/>
                  <a:gd name="connsiteY17" fmla="*/ 77459 h 303424"/>
                  <a:gd name="connsiteX18" fmla="*/ 98214 w 298712"/>
                  <a:gd name="connsiteY18" fmla="*/ 94423 h 303424"/>
                  <a:gd name="connsiteX19" fmla="*/ 83481 w 298712"/>
                  <a:gd name="connsiteY19" fmla="*/ 119705 h 303424"/>
                  <a:gd name="connsiteX20" fmla="*/ 83481 w 298712"/>
                  <a:gd name="connsiteY20" fmla="*/ 181699 h 303424"/>
                  <a:gd name="connsiteX21" fmla="*/ 98214 w 298712"/>
                  <a:gd name="connsiteY21" fmla="*/ 206842 h 303424"/>
                  <a:gd name="connsiteX22" fmla="*/ 121490 w 298712"/>
                  <a:gd name="connsiteY22" fmla="*/ 223789 h 303424"/>
                  <a:gd name="connsiteX23" fmla="*/ 151977 w 298712"/>
                  <a:gd name="connsiteY23" fmla="*/ 230031 h 303424"/>
                  <a:gd name="connsiteX24" fmla="*/ 182031 w 298712"/>
                  <a:gd name="connsiteY24" fmla="*/ 224083 h 303424"/>
                  <a:gd name="connsiteX25" fmla="*/ 205290 w 298712"/>
                  <a:gd name="connsiteY25" fmla="*/ 207430 h 303424"/>
                  <a:gd name="connsiteX26" fmla="*/ 220317 w 298712"/>
                  <a:gd name="connsiteY26" fmla="*/ 182148 h 303424"/>
                  <a:gd name="connsiteX27" fmla="*/ 220317 w 298712"/>
                  <a:gd name="connsiteY27" fmla="*/ 119099 h 303424"/>
                  <a:gd name="connsiteX28" fmla="*/ 205290 w 298712"/>
                  <a:gd name="connsiteY28" fmla="*/ 93818 h 303424"/>
                  <a:gd name="connsiteX29" fmla="*/ 182031 w 298712"/>
                  <a:gd name="connsiteY29" fmla="*/ 77165 h 303424"/>
                  <a:gd name="connsiteX30" fmla="*/ 151977 w 298712"/>
                  <a:gd name="connsiteY30" fmla="*/ 71216 h 303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2" h="303424">
                    <a:moveTo>
                      <a:pt x="298307" y="294861"/>
                    </a:moveTo>
                    <a:lnTo>
                      <a:pt x="223188" y="294861"/>
                    </a:lnTo>
                    <a:lnTo>
                      <a:pt x="223188" y="263043"/>
                    </a:lnTo>
                    <a:cubicBezTo>
                      <a:pt x="213611" y="274854"/>
                      <a:pt x="201665" y="284537"/>
                      <a:pt x="188118" y="291454"/>
                    </a:cubicBezTo>
                    <a:cubicBezTo>
                      <a:pt x="174181" y="298683"/>
                      <a:pt x="157390" y="302297"/>
                      <a:pt x="137745" y="302297"/>
                    </a:cubicBezTo>
                    <a:cubicBezTo>
                      <a:pt x="118860" y="302452"/>
                      <a:pt x="100165" y="298510"/>
                      <a:pt x="82963" y="290711"/>
                    </a:cubicBezTo>
                    <a:cubicBezTo>
                      <a:pt x="66329" y="283137"/>
                      <a:pt x="51395" y="272294"/>
                      <a:pt x="39057" y="258806"/>
                    </a:cubicBezTo>
                    <a:cubicBezTo>
                      <a:pt x="26376" y="244816"/>
                      <a:pt x="16523" y="228509"/>
                      <a:pt x="10040" y="210785"/>
                    </a:cubicBezTo>
                    <a:cubicBezTo>
                      <a:pt x="-3888" y="171842"/>
                      <a:pt x="-3888" y="129267"/>
                      <a:pt x="10040" y="90325"/>
                    </a:cubicBezTo>
                    <a:cubicBezTo>
                      <a:pt x="16531" y="72600"/>
                      <a:pt x="26383" y="56293"/>
                      <a:pt x="39057" y="42303"/>
                    </a:cubicBezTo>
                    <a:cubicBezTo>
                      <a:pt x="51397" y="28850"/>
                      <a:pt x="66332" y="18025"/>
                      <a:pt x="82963" y="10485"/>
                    </a:cubicBezTo>
                    <a:cubicBezTo>
                      <a:pt x="100163" y="2686"/>
                      <a:pt x="118858" y="-1274"/>
                      <a:pt x="137745" y="-1118"/>
                    </a:cubicBezTo>
                    <a:cubicBezTo>
                      <a:pt x="157343" y="-1118"/>
                      <a:pt x="174134" y="2496"/>
                      <a:pt x="188118" y="9741"/>
                    </a:cubicBezTo>
                    <a:cubicBezTo>
                      <a:pt x="201723" y="16693"/>
                      <a:pt x="213682" y="26463"/>
                      <a:pt x="223188" y="38430"/>
                    </a:cubicBezTo>
                    <a:lnTo>
                      <a:pt x="223188" y="6612"/>
                    </a:lnTo>
                    <a:lnTo>
                      <a:pt x="298307" y="6612"/>
                    </a:lnTo>
                    <a:close/>
                    <a:moveTo>
                      <a:pt x="151977" y="71216"/>
                    </a:moveTo>
                    <a:cubicBezTo>
                      <a:pt x="141484" y="71078"/>
                      <a:pt x="131084" y="73205"/>
                      <a:pt x="121490" y="77459"/>
                    </a:cubicBezTo>
                    <a:cubicBezTo>
                      <a:pt x="112631" y="81419"/>
                      <a:pt x="104703" y="87212"/>
                      <a:pt x="98214" y="94423"/>
                    </a:cubicBezTo>
                    <a:cubicBezTo>
                      <a:pt x="91690" y="101807"/>
                      <a:pt x="86682" y="110384"/>
                      <a:pt x="83481" y="119705"/>
                    </a:cubicBezTo>
                    <a:cubicBezTo>
                      <a:pt x="76611" y="139799"/>
                      <a:pt x="76611" y="161605"/>
                      <a:pt x="83481" y="181699"/>
                    </a:cubicBezTo>
                    <a:cubicBezTo>
                      <a:pt x="86708" y="190967"/>
                      <a:pt x="91713" y="199493"/>
                      <a:pt x="98214" y="206842"/>
                    </a:cubicBezTo>
                    <a:cubicBezTo>
                      <a:pt x="104708" y="214053"/>
                      <a:pt x="112636" y="219829"/>
                      <a:pt x="121490" y="223789"/>
                    </a:cubicBezTo>
                    <a:cubicBezTo>
                      <a:pt x="131082" y="228043"/>
                      <a:pt x="141484" y="230169"/>
                      <a:pt x="151977" y="230031"/>
                    </a:cubicBezTo>
                    <a:cubicBezTo>
                      <a:pt x="162301" y="230169"/>
                      <a:pt x="172540" y="228146"/>
                      <a:pt x="182031" y="224083"/>
                    </a:cubicBezTo>
                    <a:cubicBezTo>
                      <a:pt x="190882" y="220261"/>
                      <a:pt x="198812" y="214572"/>
                      <a:pt x="205290" y="207430"/>
                    </a:cubicBezTo>
                    <a:cubicBezTo>
                      <a:pt x="211910" y="200063"/>
                      <a:pt x="217016" y="191486"/>
                      <a:pt x="220317" y="182148"/>
                    </a:cubicBezTo>
                    <a:cubicBezTo>
                      <a:pt x="227395" y="161726"/>
                      <a:pt x="227395" y="139522"/>
                      <a:pt x="220317" y="119099"/>
                    </a:cubicBezTo>
                    <a:cubicBezTo>
                      <a:pt x="217016" y="109762"/>
                      <a:pt x="211910" y="101184"/>
                      <a:pt x="205290" y="93818"/>
                    </a:cubicBezTo>
                    <a:cubicBezTo>
                      <a:pt x="198807" y="86676"/>
                      <a:pt x="190878" y="81004"/>
                      <a:pt x="182031" y="77165"/>
                    </a:cubicBezTo>
                    <a:cubicBezTo>
                      <a:pt x="172536" y="73119"/>
                      <a:pt x="162301" y="71078"/>
                      <a:pt x="151977" y="71216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63">
                <a:extLst>
                  <a:ext uri="{FF2B5EF4-FFF2-40B4-BE49-F238E27FC236}">
                    <a16:creationId xmlns:a16="http://schemas.microsoft.com/office/drawing/2014/main" id="{47DD2FDF-DCB9-463F-A960-B903D0E48616}"/>
                  </a:ext>
                </a:extLst>
              </p:cNvPr>
              <p:cNvSpPr/>
              <p:nvPr/>
            </p:nvSpPr>
            <p:spPr>
              <a:xfrm>
                <a:off x="6472900" y="3908768"/>
                <a:ext cx="279568" cy="428250"/>
              </a:xfrm>
              <a:custGeom>
                <a:avLst/>
                <a:gdLst>
                  <a:gd name="connsiteX0" fmla="*/ 76494 w 279568"/>
                  <a:gd name="connsiteY0" fmla="*/ 241561 h 428250"/>
                  <a:gd name="connsiteX1" fmla="*/ 103592 w 279568"/>
                  <a:gd name="connsiteY1" fmla="*/ 241561 h 428250"/>
                  <a:gd name="connsiteX2" fmla="*/ 184019 w 279568"/>
                  <a:gd name="connsiteY2" fmla="*/ 138947 h 428250"/>
                  <a:gd name="connsiteX3" fmla="*/ 278281 w 279568"/>
                  <a:gd name="connsiteY3" fmla="*/ 138947 h 428250"/>
                  <a:gd name="connsiteX4" fmla="*/ 165741 w 279568"/>
                  <a:gd name="connsiteY4" fmla="*/ 274572 h 428250"/>
                  <a:gd name="connsiteX5" fmla="*/ 279163 w 279568"/>
                  <a:gd name="connsiteY5" fmla="*/ 427127 h 428250"/>
                  <a:gd name="connsiteX6" fmla="*/ 184607 w 279568"/>
                  <a:gd name="connsiteY6" fmla="*/ 427127 h 428250"/>
                  <a:gd name="connsiteX7" fmla="*/ 102416 w 279568"/>
                  <a:gd name="connsiteY7" fmla="*/ 310558 h 428250"/>
                  <a:gd name="connsiteX8" fmla="*/ 76477 w 279568"/>
                  <a:gd name="connsiteY8" fmla="*/ 310558 h 428250"/>
                  <a:gd name="connsiteX9" fmla="*/ 76477 w 279568"/>
                  <a:gd name="connsiteY9" fmla="*/ 427127 h 428250"/>
                  <a:gd name="connsiteX10" fmla="*/ -406 w 279568"/>
                  <a:gd name="connsiteY10" fmla="*/ 427127 h 428250"/>
                  <a:gd name="connsiteX11" fmla="*/ -406 w 279568"/>
                  <a:gd name="connsiteY11" fmla="*/ -1123 h 428250"/>
                  <a:gd name="connsiteX12" fmla="*/ 76494 w 279568"/>
                  <a:gd name="connsiteY12" fmla="*/ -1123 h 42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568" h="428250">
                    <a:moveTo>
                      <a:pt x="76494" y="241561"/>
                    </a:moveTo>
                    <a:lnTo>
                      <a:pt x="103592" y="241561"/>
                    </a:lnTo>
                    <a:lnTo>
                      <a:pt x="184019" y="138947"/>
                    </a:lnTo>
                    <a:lnTo>
                      <a:pt x="278281" y="138947"/>
                    </a:lnTo>
                    <a:lnTo>
                      <a:pt x="165741" y="274572"/>
                    </a:lnTo>
                    <a:lnTo>
                      <a:pt x="279163" y="427127"/>
                    </a:lnTo>
                    <a:lnTo>
                      <a:pt x="184607" y="427127"/>
                    </a:lnTo>
                    <a:lnTo>
                      <a:pt x="102416" y="310558"/>
                    </a:lnTo>
                    <a:lnTo>
                      <a:pt x="76477" y="310558"/>
                    </a:lnTo>
                    <a:lnTo>
                      <a:pt x="76477" y="427127"/>
                    </a:lnTo>
                    <a:lnTo>
                      <a:pt x="-406" y="427127"/>
                    </a:lnTo>
                    <a:lnTo>
                      <a:pt x="-406" y="-1123"/>
                    </a:lnTo>
                    <a:lnTo>
                      <a:pt x="76494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4">
                <a:extLst>
                  <a:ext uri="{FF2B5EF4-FFF2-40B4-BE49-F238E27FC236}">
                    <a16:creationId xmlns:a16="http://schemas.microsoft.com/office/drawing/2014/main" id="{68053059-FF53-4CD2-80A5-1FFB57B50CED}"/>
                  </a:ext>
                </a:extLst>
              </p:cNvPr>
              <p:cNvSpPr/>
              <p:nvPr/>
            </p:nvSpPr>
            <p:spPr>
              <a:xfrm>
                <a:off x="6740055" y="4041097"/>
                <a:ext cx="283157" cy="303403"/>
              </a:xfrm>
              <a:custGeom>
                <a:avLst/>
                <a:gdLst>
                  <a:gd name="connsiteX0" fmla="*/ 143984 w 283157"/>
                  <a:gd name="connsiteY0" fmla="*/ -1112 h 303403"/>
                  <a:gd name="connsiteX1" fmla="*/ 200392 w 283157"/>
                  <a:gd name="connsiteY1" fmla="*/ 9886 h 303403"/>
                  <a:gd name="connsiteX2" fmla="*/ 244142 w 283157"/>
                  <a:gd name="connsiteY2" fmla="*/ 40823 h 303403"/>
                  <a:gd name="connsiteX3" fmla="*/ 272572 w 283157"/>
                  <a:gd name="connsiteY3" fmla="*/ 88706 h 303403"/>
                  <a:gd name="connsiteX4" fmla="*/ 282740 w 283157"/>
                  <a:gd name="connsiteY4" fmla="*/ 150267 h 303403"/>
                  <a:gd name="connsiteX5" fmla="*/ 282290 w 283157"/>
                  <a:gd name="connsiteY5" fmla="*/ 164240 h 303403"/>
                  <a:gd name="connsiteX6" fmla="*/ 281270 w 283157"/>
                  <a:gd name="connsiteY6" fmla="*/ 176431 h 303403"/>
                  <a:gd name="connsiteX7" fmla="*/ 78878 w 283157"/>
                  <a:gd name="connsiteY7" fmla="*/ 176431 h 303403"/>
                  <a:gd name="connsiteX8" fmla="*/ 88596 w 283157"/>
                  <a:gd name="connsiteY8" fmla="*/ 203355 h 303403"/>
                  <a:gd name="connsiteX9" fmla="*/ 104955 w 283157"/>
                  <a:gd name="connsiteY9" fmla="*/ 221945 h 303403"/>
                  <a:gd name="connsiteX10" fmla="*/ 126605 w 283157"/>
                  <a:gd name="connsiteY10" fmla="*/ 232787 h 303403"/>
                  <a:gd name="connsiteX11" fmla="*/ 152233 w 283157"/>
                  <a:gd name="connsiteY11" fmla="*/ 236246 h 303403"/>
                  <a:gd name="connsiteX12" fmla="*/ 189792 w 283157"/>
                  <a:gd name="connsiteY12" fmla="*/ 229121 h 303403"/>
                  <a:gd name="connsiteX13" fmla="*/ 224377 w 283157"/>
                  <a:gd name="connsiteY13" fmla="*/ 208595 h 303403"/>
                  <a:gd name="connsiteX14" fmla="*/ 269441 w 283157"/>
                  <a:gd name="connsiteY14" fmla="*/ 258553 h 303403"/>
                  <a:gd name="connsiteX15" fmla="*/ 214503 w 283157"/>
                  <a:gd name="connsiteY15" fmla="*/ 291720 h 303403"/>
                  <a:gd name="connsiteX16" fmla="*/ 147771 w 283157"/>
                  <a:gd name="connsiteY16" fmla="*/ 302269 h 303403"/>
                  <a:gd name="connsiteX17" fmla="*/ 87835 w 283157"/>
                  <a:gd name="connsiteY17" fmla="*/ 291426 h 303403"/>
                  <a:gd name="connsiteX18" fmla="*/ 40990 w 283157"/>
                  <a:gd name="connsiteY18" fmla="*/ 260784 h 303403"/>
                  <a:gd name="connsiteX19" fmla="*/ 10503 w 283157"/>
                  <a:gd name="connsiteY19" fmla="*/ 213195 h 303403"/>
                  <a:gd name="connsiteX20" fmla="*/ -391 w 283157"/>
                  <a:gd name="connsiteY20" fmla="*/ 151495 h 303403"/>
                  <a:gd name="connsiteX21" fmla="*/ 10209 w 283157"/>
                  <a:gd name="connsiteY21" fmla="*/ 89484 h 303403"/>
                  <a:gd name="connsiteX22" fmla="*/ 39814 w 283157"/>
                  <a:gd name="connsiteY22" fmla="*/ 41307 h 303403"/>
                  <a:gd name="connsiteX23" fmla="*/ 85328 w 283157"/>
                  <a:gd name="connsiteY23" fmla="*/ 10076 h 303403"/>
                  <a:gd name="connsiteX24" fmla="*/ 143984 w 283157"/>
                  <a:gd name="connsiteY24" fmla="*/ -1112 h 303403"/>
                  <a:gd name="connsiteX25" fmla="*/ 143396 w 283157"/>
                  <a:gd name="connsiteY25" fmla="*/ 65811 h 303403"/>
                  <a:gd name="connsiteX26" fmla="*/ 100165 w 283157"/>
                  <a:gd name="connsiteY26" fmla="*/ 81114 h 303403"/>
                  <a:gd name="connsiteX27" fmla="*/ 79241 w 283157"/>
                  <a:gd name="connsiteY27" fmla="*/ 123498 h 303403"/>
                  <a:gd name="connsiteX28" fmla="*/ 205615 w 283157"/>
                  <a:gd name="connsiteY28" fmla="*/ 123498 h 303403"/>
                  <a:gd name="connsiteX29" fmla="*/ 184414 w 283157"/>
                  <a:gd name="connsiteY29" fmla="*/ 80682 h 303403"/>
                  <a:gd name="connsiteX30" fmla="*/ 143396 w 283157"/>
                  <a:gd name="connsiteY30" fmla="*/ 65811 h 30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3157" h="303403">
                    <a:moveTo>
                      <a:pt x="143984" y="-1112"/>
                    </a:moveTo>
                    <a:cubicBezTo>
                      <a:pt x="163334" y="-1354"/>
                      <a:pt x="182546" y="2381"/>
                      <a:pt x="200392" y="9886"/>
                    </a:cubicBezTo>
                    <a:cubicBezTo>
                      <a:pt x="217011" y="16959"/>
                      <a:pt x="231934" y="27508"/>
                      <a:pt x="244142" y="40823"/>
                    </a:cubicBezTo>
                    <a:cubicBezTo>
                      <a:pt x="256697" y="54743"/>
                      <a:pt x="266364" y="71015"/>
                      <a:pt x="272572" y="88706"/>
                    </a:cubicBezTo>
                    <a:cubicBezTo>
                      <a:pt x="279540" y="108471"/>
                      <a:pt x="282982" y="129309"/>
                      <a:pt x="282740" y="150267"/>
                    </a:cubicBezTo>
                    <a:cubicBezTo>
                      <a:pt x="282740" y="154884"/>
                      <a:pt x="282584" y="159536"/>
                      <a:pt x="282290" y="164240"/>
                    </a:cubicBezTo>
                    <a:cubicBezTo>
                      <a:pt x="281996" y="168995"/>
                      <a:pt x="281650" y="173076"/>
                      <a:pt x="281270" y="176431"/>
                    </a:cubicBezTo>
                    <a:lnTo>
                      <a:pt x="78878" y="176431"/>
                    </a:lnTo>
                    <a:cubicBezTo>
                      <a:pt x="80469" y="185925"/>
                      <a:pt x="83754" y="195038"/>
                      <a:pt x="88596" y="203355"/>
                    </a:cubicBezTo>
                    <a:cubicBezTo>
                      <a:pt x="92867" y="210497"/>
                      <a:pt x="98401" y="216809"/>
                      <a:pt x="104955" y="221945"/>
                    </a:cubicBezTo>
                    <a:cubicBezTo>
                      <a:pt x="111405" y="226925"/>
                      <a:pt x="118754" y="230608"/>
                      <a:pt x="126605" y="232787"/>
                    </a:cubicBezTo>
                    <a:cubicBezTo>
                      <a:pt x="134940" y="235122"/>
                      <a:pt x="143569" y="236280"/>
                      <a:pt x="152233" y="236246"/>
                    </a:cubicBezTo>
                    <a:cubicBezTo>
                      <a:pt x="165081" y="236159"/>
                      <a:pt x="177808" y="233738"/>
                      <a:pt x="189792" y="229121"/>
                    </a:cubicBezTo>
                    <a:cubicBezTo>
                      <a:pt x="202433" y="224366"/>
                      <a:pt x="214140" y="217414"/>
                      <a:pt x="224377" y="208595"/>
                    </a:cubicBezTo>
                    <a:lnTo>
                      <a:pt x="269441" y="258553"/>
                    </a:lnTo>
                    <a:cubicBezTo>
                      <a:pt x="253636" y="273321"/>
                      <a:pt x="234926" y="284613"/>
                      <a:pt x="214503" y="291720"/>
                    </a:cubicBezTo>
                    <a:cubicBezTo>
                      <a:pt x="193008" y="298949"/>
                      <a:pt x="170442" y="302511"/>
                      <a:pt x="147771" y="302269"/>
                    </a:cubicBezTo>
                    <a:cubicBezTo>
                      <a:pt x="127280" y="302511"/>
                      <a:pt x="106943" y="298828"/>
                      <a:pt x="87835" y="291426"/>
                    </a:cubicBezTo>
                    <a:cubicBezTo>
                      <a:pt x="70266" y="284578"/>
                      <a:pt x="54305" y="274151"/>
                      <a:pt x="40990" y="260784"/>
                    </a:cubicBezTo>
                    <a:cubicBezTo>
                      <a:pt x="27657" y="247192"/>
                      <a:pt x="17282" y="230989"/>
                      <a:pt x="10503" y="213195"/>
                    </a:cubicBezTo>
                    <a:cubicBezTo>
                      <a:pt x="3033" y="193499"/>
                      <a:pt x="-668" y="172557"/>
                      <a:pt x="-391" y="151495"/>
                    </a:cubicBezTo>
                    <a:cubicBezTo>
                      <a:pt x="-651" y="130346"/>
                      <a:pt x="2946" y="109336"/>
                      <a:pt x="10209" y="89484"/>
                    </a:cubicBezTo>
                    <a:cubicBezTo>
                      <a:pt x="16745" y="71604"/>
                      <a:pt x="26810" y="55210"/>
                      <a:pt x="39814" y="41307"/>
                    </a:cubicBezTo>
                    <a:cubicBezTo>
                      <a:pt x="52628" y="27819"/>
                      <a:pt x="68139" y="17184"/>
                      <a:pt x="85328" y="10076"/>
                    </a:cubicBezTo>
                    <a:cubicBezTo>
                      <a:pt x="103935" y="2451"/>
                      <a:pt x="123873" y="-1354"/>
                      <a:pt x="143984" y="-1112"/>
                    </a:cubicBezTo>
                    <a:close/>
                    <a:moveTo>
                      <a:pt x="143396" y="65811"/>
                    </a:moveTo>
                    <a:cubicBezTo>
                      <a:pt x="125135" y="65811"/>
                      <a:pt x="110731" y="70912"/>
                      <a:pt x="100165" y="81114"/>
                    </a:cubicBezTo>
                    <a:cubicBezTo>
                      <a:pt x="89599" y="91317"/>
                      <a:pt x="82630" y="105445"/>
                      <a:pt x="79241" y="123498"/>
                    </a:cubicBezTo>
                    <a:lnTo>
                      <a:pt x="205615" y="123498"/>
                    </a:lnTo>
                    <a:cubicBezTo>
                      <a:pt x="202087" y="104874"/>
                      <a:pt x="195014" y="90608"/>
                      <a:pt x="184414" y="80682"/>
                    </a:cubicBezTo>
                    <a:cubicBezTo>
                      <a:pt x="173814" y="70756"/>
                      <a:pt x="160135" y="65793"/>
                      <a:pt x="143396" y="65811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5">
                <a:extLst>
                  <a:ext uri="{FF2B5EF4-FFF2-40B4-BE49-F238E27FC236}">
                    <a16:creationId xmlns:a16="http://schemas.microsoft.com/office/drawing/2014/main" id="{9CB88E47-739C-451E-8CB6-39C5884E87C2}"/>
                  </a:ext>
                </a:extLst>
              </p:cNvPr>
              <p:cNvSpPr/>
              <p:nvPr/>
            </p:nvSpPr>
            <p:spPr>
              <a:xfrm>
                <a:off x="7173696" y="3904599"/>
                <a:ext cx="98034" cy="432418"/>
              </a:xfrm>
              <a:custGeom>
                <a:avLst/>
                <a:gdLst>
                  <a:gd name="connsiteX0" fmla="*/ 48516 w 98034"/>
                  <a:gd name="connsiteY0" fmla="*/ -1121 h 432418"/>
                  <a:gd name="connsiteX1" fmla="*/ 83430 w 98034"/>
                  <a:gd name="connsiteY1" fmla="*/ 13301 h 432418"/>
                  <a:gd name="connsiteX2" fmla="*/ 93806 w 98034"/>
                  <a:gd name="connsiteY2" fmla="*/ 29210 h 432418"/>
                  <a:gd name="connsiteX3" fmla="*/ 97627 w 98034"/>
                  <a:gd name="connsiteY3" fmla="*/ 48837 h 432418"/>
                  <a:gd name="connsiteX4" fmla="*/ 83344 w 98034"/>
                  <a:gd name="connsiteY4" fmla="*/ 84079 h 432418"/>
                  <a:gd name="connsiteX5" fmla="*/ 67780 w 98034"/>
                  <a:gd name="connsiteY5" fmla="*/ 94455 h 432418"/>
                  <a:gd name="connsiteX6" fmla="*/ 29201 w 98034"/>
                  <a:gd name="connsiteY6" fmla="*/ 94455 h 432418"/>
                  <a:gd name="connsiteX7" fmla="*/ 13637 w 98034"/>
                  <a:gd name="connsiteY7" fmla="*/ 84079 h 432418"/>
                  <a:gd name="connsiteX8" fmla="*/ 3262 w 98034"/>
                  <a:gd name="connsiteY8" fmla="*/ 68325 h 432418"/>
                  <a:gd name="connsiteX9" fmla="*/ -404 w 98034"/>
                  <a:gd name="connsiteY9" fmla="*/ 48837 h 432418"/>
                  <a:gd name="connsiteX10" fmla="*/ 3262 w 98034"/>
                  <a:gd name="connsiteY10" fmla="*/ 29210 h 432418"/>
                  <a:gd name="connsiteX11" fmla="*/ 13637 w 98034"/>
                  <a:gd name="connsiteY11" fmla="*/ 13301 h 432418"/>
                  <a:gd name="connsiteX12" fmla="*/ 29201 w 98034"/>
                  <a:gd name="connsiteY12" fmla="*/ 2735 h 432418"/>
                  <a:gd name="connsiteX13" fmla="*/ 48516 w 98034"/>
                  <a:gd name="connsiteY13" fmla="*/ -1121 h 432418"/>
                  <a:gd name="connsiteX14" fmla="*/ 87407 w 98034"/>
                  <a:gd name="connsiteY14" fmla="*/ 431296 h 432418"/>
                  <a:gd name="connsiteX15" fmla="*/ 10525 w 98034"/>
                  <a:gd name="connsiteY15" fmla="*/ 431296 h 432418"/>
                  <a:gd name="connsiteX16" fmla="*/ 10525 w 98034"/>
                  <a:gd name="connsiteY16" fmla="*/ 143116 h 432418"/>
                  <a:gd name="connsiteX17" fmla="*/ 87407 w 98034"/>
                  <a:gd name="connsiteY17" fmla="*/ 143116 h 43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34" h="432418">
                    <a:moveTo>
                      <a:pt x="48516" y="-1121"/>
                    </a:moveTo>
                    <a:cubicBezTo>
                      <a:pt x="61624" y="-1208"/>
                      <a:pt x="74196" y="3997"/>
                      <a:pt x="83430" y="13301"/>
                    </a:cubicBezTo>
                    <a:cubicBezTo>
                      <a:pt x="87891" y="17883"/>
                      <a:pt x="91419" y="23278"/>
                      <a:pt x="93806" y="29210"/>
                    </a:cubicBezTo>
                    <a:cubicBezTo>
                      <a:pt x="96365" y="35435"/>
                      <a:pt x="97662" y="42110"/>
                      <a:pt x="97627" y="48837"/>
                    </a:cubicBezTo>
                    <a:cubicBezTo>
                      <a:pt x="97731" y="62014"/>
                      <a:pt x="92595" y="74689"/>
                      <a:pt x="83344" y="84079"/>
                    </a:cubicBezTo>
                    <a:cubicBezTo>
                      <a:pt x="78917" y="88558"/>
                      <a:pt x="73608" y="92085"/>
                      <a:pt x="67780" y="94455"/>
                    </a:cubicBezTo>
                    <a:cubicBezTo>
                      <a:pt x="55399" y="99418"/>
                      <a:pt x="41582" y="99418"/>
                      <a:pt x="29201" y="94455"/>
                    </a:cubicBezTo>
                    <a:cubicBezTo>
                      <a:pt x="23373" y="92085"/>
                      <a:pt x="18064" y="88558"/>
                      <a:pt x="13637" y="84079"/>
                    </a:cubicBezTo>
                    <a:cubicBezTo>
                      <a:pt x="9158" y="79583"/>
                      <a:pt x="5631" y="74222"/>
                      <a:pt x="3262" y="68325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56" y="42127"/>
                      <a:pt x="789" y="35452"/>
                      <a:pt x="3262" y="29210"/>
                    </a:cubicBezTo>
                    <a:cubicBezTo>
                      <a:pt x="5614" y="23261"/>
                      <a:pt x="9141" y="17849"/>
                      <a:pt x="13637" y="13301"/>
                    </a:cubicBezTo>
                    <a:cubicBezTo>
                      <a:pt x="18099" y="8805"/>
                      <a:pt x="23373" y="5225"/>
                      <a:pt x="29201" y="2735"/>
                    </a:cubicBezTo>
                    <a:cubicBezTo>
                      <a:pt x="35305" y="141"/>
                      <a:pt x="41876" y="-1173"/>
                      <a:pt x="48516" y="-1121"/>
                    </a:cubicBezTo>
                    <a:close/>
                    <a:moveTo>
                      <a:pt x="87407" y="431296"/>
                    </a:moveTo>
                    <a:lnTo>
                      <a:pt x="10525" y="431296"/>
                    </a:lnTo>
                    <a:lnTo>
                      <a:pt x="10525" y="143116"/>
                    </a:lnTo>
                    <a:lnTo>
                      <a:pt x="87407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6">
                <a:extLst>
                  <a:ext uri="{FF2B5EF4-FFF2-40B4-BE49-F238E27FC236}">
                    <a16:creationId xmlns:a16="http://schemas.microsoft.com/office/drawing/2014/main" id="{5AED9441-BA5A-47AA-8FE2-038FFB4C20AE}"/>
                  </a:ext>
                </a:extLst>
              </p:cNvPr>
              <p:cNvSpPr/>
              <p:nvPr/>
            </p:nvSpPr>
            <p:spPr>
              <a:xfrm>
                <a:off x="7290474" y="3963291"/>
                <a:ext cx="256552" cy="381231"/>
              </a:xfrm>
              <a:custGeom>
                <a:avLst/>
                <a:gdLst>
                  <a:gd name="connsiteX0" fmla="*/ 234877 w 256552"/>
                  <a:gd name="connsiteY0" fmla="*/ 153421 h 381231"/>
                  <a:gd name="connsiteX1" fmla="*/ 131467 w 256552"/>
                  <a:gd name="connsiteY1" fmla="*/ 153421 h 381231"/>
                  <a:gd name="connsiteX2" fmla="*/ 131467 w 256552"/>
                  <a:gd name="connsiteY2" fmla="*/ 258732 h 381231"/>
                  <a:gd name="connsiteX3" fmla="*/ 134926 w 256552"/>
                  <a:gd name="connsiteY3" fmla="*/ 281489 h 381231"/>
                  <a:gd name="connsiteX4" fmla="*/ 144056 w 256552"/>
                  <a:gd name="connsiteY4" fmla="*/ 296655 h 381231"/>
                  <a:gd name="connsiteX5" fmla="*/ 157614 w 256552"/>
                  <a:gd name="connsiteY5" fmla="*/ 305128 h 381231"/>
                  <a:gd name="connsiteX6" fmla="*/ 174249 w 256552"/>
                  <a:gd name="connsiteY6" fmla="*/ 307809 h 381231"/>
                  <a:gd name="connsiteX7" fmla="*/ 202090 w 256552"/>
                  <a:gd name="connsiteY7" fmla="*/ 302016 h 381231"/>
                  <a:gd name="connsiteX8" fmla="*/ 227873 w 256552"/>
                  <a:gd name="connsiteY8" fmla="*/ 289081 h 381231"/>
                  <a:gd name="connsiteX9" fmla="*/ 256147 w 256552"/>
                  <a:gd name="connsiteY9" fmla="*/ 349743 h 381231"/>
                  <a:gd name="connsiteX10" fmla="*/ 214645 w 256552"/>
                  <a:gd name="connsiteY10" fmla="*/ 371462 h 381231"/>
                  <a:gd name="connsiteX11" fmla="*/ 161626 w 256552"/>
                  <a:gd name="connsiteY11" fmla="*/ 380109 h 381231"/>
                  <a:gd name="connsiteX12" fmla="*/ 81492 w 256552"/>
                  <a:gd name="connsiteY12" fmla="*/ 350711 h 381231"/>
                  <a:gd name="connsiteX13" fmla="*/ 54689 w 256552"/>
                  <a:gd name="connsiteY13" fmla="*/ 265062 h 381231"/>
                  <a:gd name="connsiteX14" fmla="*/ 54689 w 256552"/>
                  <a:gd name="connsiteY14" fmla="*/ 153525 h 381231"/>
                  <a:gd name="connsiteX15" fmla="*/ -406 w 256552"/>
                  <a:gd name="connsiteY15" fmla="*/ 153525 h 381231"/>
                  <a:gd name="connsiteX16" fmla="*/ -406 w 256552"/>
                  <a:gd name="connsiteY16" fmla="*/ 84527 h 381231"/>
                  <a:gd name="connsiteX17" fmla="*/ 54689 w 256552"/>
                  <a:gd name="connsiteY17" fmla="*/ 84527 h 381231"/>
                  <a:gd name="connsiteX18" fmla="*/ 54689 w 256552"/>
                  <a:gd name="connsiteY18" fmla="*/ -1123 h 381231"/>
                  <a:gd name="connsiteX19" fmla="*/ 131571 w 256552"/>
                  <a:gd name="connsiteY19" fmla="*/ -1123 h 381231"/>
                  <a:gd name="connsiteX20" fmla="*/ 131571 w 256552"/>
                  <a:gd name="connsiteY20" fmla="*/ 84527 h 381231"/>
                  <a:gd name="connsiteX21" fmla="*/ 234980 w 256552"/>
                  <a:gd name="connsiteY21" fmla="*/ 84527 h 38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552" h="381231">
                    <a:moveTo>
                      <a:pt x="234877" y="153421"/>
                    </a:moveTo>
                    <a:lnTo>
                      <a:pt x="131467" y="153421"/>
                    </a:lnTo>
                    <a:lnTo>
                      <a:pt x="131467" y="258732"/>
                    </a:lnTo>
                    <a:cubicBezTo>
                      <a:pt x="131294" y="266462"/>
                      <a:pt x="132470" y="274157"/>
                      <a:pt x="134926" y="281489"/>
                    </a:cubicBezTo>
                    <a:cubicBezTo>
                      <a:pt x="136828" y="287144"/>
                      <a:pt x="139941" y="292332"/>
                      <a:pt x="144056" y="296655"/>
                    </a:cubicBezTo>
                    <a:cubicBezTo>
                      <a:pt x="147843" y="300494"/>
                      <a:pt x="152495" y="303399"/>
                      <a:pt x="157614" y="305128"/>
                    </a:cubicBezTo>
                    <a:cubicBezTo>
                      <a:pt x="162974" y="306944"/>
                      <a:pt x="168595" y="307843"/>
                      <a:pt x="174249" y="307809"/>
                    </a:cubicBezTo>
                    <a:cubicBezTo>
                      <a:pt x="183829" y="307739"/>
                      <a:pt x="193288" y="305768"/>
                      <a:pt x="202090" y="302016"/>
                    </a:cubicBezTo>
                    <a:cubicBezTo>
                      <a:pt x="210996" y="298350"/>
                      <a:pt x="219608" y="294027"/>
                      <a:pt x="227873" y="289081"/>
                    </a:cubicBezTo>
                    <a:lnTo>
                      <a:pt x="256147" y="349743"/>
                    </a:lnTo>
                    <a:cubicBezTo>
                      <a:pt x="243246" y="358649"/>
                      <a:pt x="229309" y="365946"/>
                      <a:pt x="214645" y="371462"/>
                    </a:cubicBezTo>
                    <a:cubicBezTo>
                      <a:pt x="199514" y="377221"/>
                      <a:pt x="181840" y="380109"/>
                      <a:pt x="161626" y="380109"/>
                    </a:cubicBezTo>
                    <a:cubicBezTo>
                      <a:pt x="126072" y="380109"/>
                      <a:pt x="99355" y="370304"/>
                      <a:pt x="81492" y="350711"/>
                    </a:cubicBezTo>
                    <a:cubicBezTo>
                      <a:pt x="63629" y="331119"/>
                      <a:pt x="54689" y="302569"/>
                      <a:pt x="54689" y="265062"/>
                    </a:cubicBezTo>
                    <a:lnTo>
                      <a:pt x="54689" y="153525"/>
                    </a:lnTo>
                    <a:lnTo>
                      <a:pt x="-406" y="153525"/>
                    </a:lnTo>
                    <a:lnTo>
                      <a:pt x="-406" y="84527"/>
                    </a:lnTo>
                    <a:lnTo>
                      <a:pt x="54689" y="84527"/>
                    </a:lnTo>
                    <a:lnTo>
                      <a:pt x="54689" y="-1123"/>
                    </a:lnTo>
                    <a:lnTo>
                      <a:pt x="131571" y="-1123"/>
                    </a:lnTo>
                    <a:lnTo>
                      <a:pt x="131571" y="84527"/>
                    </a:lnTo>
                    <a:lnTo>
                      <a:pt x="234980" y="84527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7">
                <a:extLst>
                  <a:ext uri="{FF2B5EF4-FFF2-40B4-BE49-F238E27FC236}">
                    <a16:creationId xmlns:a16="http://schemas.microsoft.com/office/drawing/2014/main" id="{39A970D5-80C3-4B97-AC0D-43CE9EABB172}"/>
                  </a:ext>
                </a:extLst>
              </p:cNvPr>
              <p:cNvSpPr/>
              <p:nvPr/>
            </p:nvSpPr>
            <p:spPr>
              <a:xfrm>
                <a:off x="5599695" y="4441062"/>
                <a:ext cx="298763" cy="303356"/>
              </a:xfrm>
              <a:custGeom>
                <a:avLst/>
                <a:gdLst>
                  <a:gd name="connsiteX0" fmla="*/ 298358 w 298763"/>
                  <a:gd name="connsiteY0" fmla="*/ 294793 h 303356"/>
                  <a:gd name="connsiteX1" fmla="*/ 223187 w 298763"/>
                  <a:gd name="connsiteY1" fmla="*/ 294793 h 303356"/>
                  <a:gd name="connsiteX2" fmla="*/ 223187 w 298763"/>
                  <a:gd name="connsiteY2" fmla="*/ 262974 h 303356"/>
                  <a:gd name="connsiteX3" fmla="*/ 188135 w 298763"/>
                  <a:gd name="connsiteY3" fmla="*/ 291369 h 303356"/>
                  <a:gd name="connsiteX4" fmla="*/ 137762 w 298763"/>
                  <a:gd name="connsiteY4" fmla="*/ 302228 h 303356"/>
                  <a:gd name="connsiteX5" fmla="*/ 82962 w 298763"/>
                  <a:gd name="connsiteY5" fmla="*/ 290625 h 303356"/>
                  <a:gd name="connsiteX6" fmla="*/ 39074 w 298763"/>
                  <a:gd name="connsiteY6" fmla="*/ 258807 h 303356"/>
                  <a:gd name="connsiteX7" fmla="*/ 10057 w 298763"/>
                  <a:gd name="connsiteY7" fmla="*/ 210786 h 303356"/>
                  <a:gd name="connsiteX8" fmla="*/ 10057 w 298763"/>
                  <a:gd name="connsiteY8" fmla="*/ 90326 h 303356"/>
                  <a:gd name="connsiteX9" fmla="*/ 39074 w 298763"/>
                  <a:gd name="connsiteY9" fmla="*/ 42304 h 303356"/>
                  <a:gd name="connsiteX10" fmla="*/ 82962 w 298763"/>
                  <a:gd name="connsiteY10" fmla="*/ 10486 h 303356"/>
                  <a:gd name="connsiteX11" fmla="*/ 137762 w 298763"/>
                  <a:gd name="connsiteY11" fmla="*/ -1117 h 303356"/>
                  <a:gd name="connsiteX12" fmla="*/ 188135 w 298763"/>
                  <a:gd name="connsiteY12" fmla="*/ 9742 h 303356"/>
                  <a:gd name="connsiteX13" fmla="*/ 223187 w 298763"/>
                  <a:gd name="connsiteY13" fmla="*/ 38431 h 303356"/>
                  <a:gd name="connsiteX14" fmla="*/ 223187 w 298763"/>
                  <a:gd name="connsiteY14" fmla="*/ 6612 h 303356"/>
                  <a:gd name="connsiteX15" fmla="*/ 298306 w 298763"/>
                  <a:gd name="connsiteY15" fmla="*/ 6612 h 303356"/>
                  <a:gd name="connsiteX16" fmla="*/ 151959 w 298763"/>
                  <a:gd name="connsiteY16" fmla="*/ 71148 h 303356"/>
                  <a:gd name="connsiteX17" fmla="*/ 121455 w 298763"/>
                  <a:gd name="connsiteY17" fmla="*/ 77391 h 303356"/>
                  <a:gd name="connsiteX18" fmla="*/ 98197 w 298763"/>
                  <a:gd name="connsiteY18" fmla="*/ 94355 h 303356"/>
                  <a:gd name="connsiteX19" fmla="*/ 83464 w 298763"/>
                  <a:gd name="connsiteY19" fmla="*/ 119619 h 303356"/>
                  <a:gd name="connsiteX20" fmla="*/ 83464 w 298763"/>
                  <a:gd name="connsiteY20" fmla="*/ 181630 h 303356"/>
                  <a:gd name="connsiteX21" fmla="*/ 98197 w 298763"/>
                  <a:gd name="connsiteY21" fmla="*/ 206774 h 303356"/>
                  <a:gd name="connsiteX22" fmla="*/ 121455 w 298763"/>
                  <a:gd name="connsiteY22" fmla="*/ 223720 h 303356"/>
                  <a:gd name="connsiteX23" fmla="*/ 151959 w 298763"/>
                  <a:gd name="connsiteY23" fmla="*/ 229963 h 303356"/>
                  <a:gd name="connsiteX24" fmla="*/ 181996 w 298763"/>
                  <a:gd name="connsiteY24" fmla="*/ 224014 h 303356"/>
                  <a:gd name="connsiteX25" fmla="*/ 205272 w 298763"/>
                  <a:gd name="connsiteY25" fmla="*/ 207362 h 303356"/>
                  <a:gd name="connsiteX26" fmla="*/ 220299 w 298763"/>
                  <a:gd name="connsiteY26" fmla="*/ 182080 h 303356"/>
                  <a:gd name="connsiteX27" fmla="*/ 220299 w 298763"/>
                  <a:gd name="connsiteY27" fmla="*/ 119031 h 303356"/>
                  <a:gd name="connsiteX28" fmla="*/ 205272 w 298763"/>
                  <a:gd name="connsiteY28" fmla="*/ 93750 h 303356"/>
                  <a:gd name="connsiteX29" fmla="*/ 181996 w 298763"/>
                  <a:gd name="connsiteY29" fmla="*/ 77097 h 303356"/>
                  <a:gd name="connsiteX30" fmla="*/ 151959 w 298763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63" h="303356">
                    <a:moveTo>
                      <a:pt x="298358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3" y="274785"/>
                      <a:pt x="201681" y="284469"/>
                      <a:pt x="188135" y="291369"/>
                    </a:cubicBezTo>
                    <a:cubicBezTo>
                      <a:pt x="174175" y="298614"/>
                      <a:pt x="15738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34" y="16694"/>
                      <a:pt x="213687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959" y="71148"/>
                    </a:moveTo>
                    <a:cubicBezTo>
                      <a:pt x="141459" y="70992"/>
                      <a:pt x="131053" y="73137"/>
                      <a:pt x="121455" y="77391"/>
                    </a:cubicBezTo>
                    <a:cubicBezTo>
                      <a:pt x="112598" y="81351"/>
                      <a:pt x="104675" y="87127"/>
                      <a:pt x="98197" y="94355"/>
                    </a:cubicBezTo>
                    <a:cubicBezTo>
                      <a:pt x="91662" y="101721"/>
                      <a:pt x="86654" y="110298"/>
                      <a:pt x="83464" y="119619"/>
                    </a:cubicBezTo>
                    <a:cubicBezTo>
                      <a:pt x="76593" y="139713"/>
                      <a:pt x="76593" y="161536"/>
                      <a:pt x="83464" y="181630"/>
                    </a:cubicBezTo>
                    <a:cubicBezTo>
                      <a:pt x="86677" y="190899"/>
                      <a:pt x="91683" y="199442"/>
                      <a:pt x="98197" y="206774"/>
                    </a:cubicBezTo>
                    <a:cubicBezTo>
                      <a:pt x="104681" y="213985"/>
                      <a:pt x="112603" y="219760"/>
                      <a:pt x="121455" y="223720"/>
                    </a:cubicBezTo>
                    <a:cubicBezTo>
                      <a:pt x="131053" y="227974"/>
                      <a:pt x="141459" y="230119"/>
                      <a:pt x="151959" y="229963"/>
                    </a:cubicBezTo>
                    <a:cubicBezTo>
                      <a:pt x="162278" y="230101"/>
                      <a:pt x="172510" y="228078"/>
                      <a:pt x="181996" y="224014"/>
                    </a:cubicBezTo>
                    <a:cubicBezTo>
                      <a:pt x="190850" y="220175"/>
                      <a:pt x="198786" y="214503"/>
                      <a:pt x="205272" y="207362"/>
                    </a:cubicBezTo>
                    <a:cubicBezTo>
                      <a:pt x="211887" y="199995"/>
                      <a:pt x="216991" y="191401"/>
                      <a:pt x="220299" y="182080"/>
                    </a:cubicBezTo>
                    <a:cubicBezTo>
                      <a:pt x="227355" y="161657"/>
                      <a:pt x="227355" y="139454"/>
                      <a:pt x="220299" y="119031"/>
                    </a:cubicBezTo>
                    <a:cubicBezTo>
                      <a:pt x="216991" y="109711"/>
                      <a:pt x="211887" y="101116"/>
                      <a:pt x="205272" y="93750"/>
                    </a:cubicBezTo>
                    <a:cubicBezTo>
                      <a:pt x="198781" y="86608"/>
                      <a:pt x="190847" y="80936"/>
                      <a:pt x="181996" y="77097"/>
                    </a:cubicBezTo>
                    <a:cubicBezTo>
                      <a:pt x="172508" y="73050"/>
                      <a:pt x="162276" y="71010"/>
                      <a:pt x="151959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8">
                <a:extLst>
                  <a:ext uri="{FF2B5EF4-FFF2-40B4-BE49-F238E27FC236}">
                    <a16:creationId xmlns:a16="http://schemas.microsoft.com/office/drawing/2014/main" id="{AD2FC0ED-D0B7-4ABF-800E-76EB39C47651}"/>
                  </a:ext>
                </a:extLst>
              </p:cNvPr>
              <p:cNvSpPr/>
              <p:nvPr/>
            </p:nvSpPr>
            <p:spPr>
              <a:xfrm>
                <a:off x="5949714" y="4441024"/>
                <a:ext cx="462514" cy="295971"/>
              </a:xfrm>
              <a:custGeom>
                <a:avLst/>
                <a:gdLst>
                  <a:gd name="connsiteX0" fmla="*/ 349578 w 462514"/>
                  <a:gd name="connsiteY0" fmla="*/ -1114 h 295971"/>
                  <a:gd name="connsiteX1" fmla="*/ 395386 w 462514"/>
                  <a:gd name="connsiteY1" fmla="*/ 7066 h 295971"/>
                  <a:gd name="connsiteX2" fmla="*/ 431026 w 462514"/>
                  <a:gd name="connsiteY2" fmla="*/ 30013 h 295971"/>
                  <a:gd name="connsiteX3" fmla="*/ 454008 w 462514"/>
                  <a:gd name="connsiteY3" fmla="*/ 65549 h 295971"/>
                  <a:gd name="connsiteX4" fmla="*/ 462101 w 462514"/>
                  <a:gd name="connsiteY4" fmla="*/ 111357 h 295971"/>
                  <a:gd name="connsiteX5" fmla="*/ 462101 w 462514"/>
                  <a:gd name="connsiteY5" fmla="*/ 294848 h 295971"/>
                  <a:gd name="connsiteX6" fmla="*/ 385512 w 462514"/>
                  <a:gd name="connsiteY6" fmla="*/ 294848 h 295971"/>
                  <a:gd name="connsiteX7" fmla="*/ 385512 w 462514"/>
                  <a:gd name="connsiteY7" fmla="*/ 136327 h 295971"/>
                  <a:gd name="connsiteX8" fmla="*/ 370779 w 462514"/>
                  <a:gd name="connsiteY8" fmla="*/ 88306 h 295971"/>
                  <a:gd name="connsiteX9" fmla="*/ 329830 w 462514"/>
                  <a:gd name="connsiteY9" fmla="*/ 71792 h 295971"/>
                  <a:gd name="connsiteX10" fmla="*/ 306416 w 462514"/>
                  <a:gd name="connsiteY10" fmla="*/ 75821 h 295971"/>
                  <a:gd name="connsiteX11" fmla="*/ 287273 w 462514"/>
                  <a:gd name="connsiteY11" fmla="*/ 87926 h 295971"/>
                  <a:gd name="connsiteX12" fmla="*/ 274304 w 462514"/>
                  <a:gd name="connsiteY12" fmla="*/ 108296 h 295971"/>
                  <a:gd name="connsiteX13" fmla="*/ 269444 w 462514"/>
                  <a:gd name="connsiteY13" fmla="*/ 136846 h 295971"/>
                  <a:gd name="connsiteX14" fmla="*/ 269444 w 462514"/>
                  <a:gd name="connsiteY14" fmla="*/ 294762 h 295971"/>
                  <a:gd name="connsiteX15" fmla="*/ 192562 w 462514"/>
                  <a:gd name="connsiteY15" fmla="*/ 294762 h 295971"/>
                  <a:gd name="connsiteX16" fmla="*/ 192562 w 462514"/>
                  <a:gd name="connsiteY16" fmla="*/ 136241 h 295971"/>
                  <a:gd name="connsiteX17" fmla="*/ 177967 w 462514"/>
                  <a:gd name="connsiteY17" fmla="*/ 88220 h 295971"/>
                  <a:gd name="connsiteX18" fmla="*/ 136880 w 462514"/>
                  <a:gd name="connsiteY18" fmla="*/ 71705 h 295971"/>
                  <a:gd name="connsiteX19" fmla="*/ 113466 w 462514"/>
                  <a:gd name="connsiteY19" fmla="*/ 75734 h 295971"/>
                  <a:gd name="connsiteX20" fmla="*/ 94306 w 462514"/>
                  <a:gd name="connsiteY20" fmla="*/ 87839 h 295971"/>
                  <a:gd name="connsiteX21" fmla="*/ 81353 w 462514"/>
                  <a:gd name="connsiteY21" fmla="*/ 108210 h 295971"/>
                  <a:gd name="connsiteX22" fmla="*/ 76494 w 462514"/>
                  <a:gd name="connsiteY22" fmla="*/ 136760 h 295971"/>
                  <a:gd name="connsiteX23" fmla="*/ 76494 w 462514"/>
                  <a:gd name="connsiteY23" fmla="*/ 294676 h 295971"/>
                  <a:gd name="connsiteX24" fmla="*/ -406 w 462514"/>
                  <a:gd name="connsiteY24" fmla="*/ 294676 h 295971"/>
                  <a:gd name="connsiteX25" fmla="*/ -406 w 462514"/>
                  <a:gd name="connsiteY25" fmla="*/ 6651 h 295971"/>
                  <a:gd name="connsiteX26" fmla="*/ 74419 w 462514"/>
                  <a:gd name="connsiteY26" fmla="*/ 6651 h 295971"/>
                  <a:gd name="connsiteX27" fmla="*/ 74419 w 462514"/>
                  <a:gd name="connsiteY27" fmla="*/ 40561 h 295971"/>
                  <a:gd name="connsiteX28" fmla="*/ 111840 w 462514"/>
                  <a:gd name="connsiteY28" fmla="*/ 8293 h 295971"/>
                  <a:gd name="connsiteX29" fmla="*/ 158374 w 462514"/>
                  <a:gd name="connsiteY29" fmla="*/ -1079 h 295971"/>
                  <a:gd name="connsiteX30" fmla="*/ 213918 w 462514"/>
                  <a:gd name="connsiteY30" fmla="*/ 12011 h 295971"/>
                  <a:gd name="connsiteX31" fmla="*/ 252653 w 462514"/>
                  <a:gd name="connsiteY31" fmla="*/ 48326 h 295971"/>
                  <a:gd name="connsiteX32" fmla="*/ 295366 w 462514"/>
                  <a:gd name="connsiteY32" fmla="*/ 9815 h 295971"/>
                  <a:gd name="connsiteX33" fmla="*/ 321737 w 462514"/>
                  <a:gd name="connsiteY33" fmla="*/ 1480 h 295971"/>
                  <a:gd name="connsiteX34" fmla="*/ 349578 w 462514"/>
                  <a:gd name="connsiteY34" fmla="*/ -1114 h 29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514" h="295971">
                    <a:moveTo>
                      <a:pt x="349578" y="-1114"/>
                    </a:moveTo>
                    <a:cubicBezTo>
                      <a:pt x="365226" y="-1304"/>
                      <a:pt x="380769" y="1480"/>
                      <a:pt x="395386" y="7066"/>
                    </a:cubicBezTo>
                    <a:cubicBezTo>
                      <a:pt x="408712" y="12202"/>
                      <a:pt x="420842" y="20000"/>
                      <a:pt x="431026" y="30013"/>
                    </a:cubicBezTo>
                    <a:cubicBezTo>
                      <a:pt x="441109" y="40112"/>
                      <a:pt x="448941" y="52217"/>
                      <a:pt x="454008" y="65549"/>
                    </a:cubicBezTo>
                    <a:cubicBezTo>
                      <a:pt x="459536" y="80179"/>
                      <a:pt x="462282" y="95725"/>
                      <a:pt x="462101" y="111357"/>
                    </a:cubicBezTo>
                    <a:lnTo>
                      <a:pt x="462101" y="294848"/>
                    </a:lnTo>
                    <a:lnTo>
                      <a:pt x="385512" y="294848"/>
                    </a:lnTo>
                    <a:lnTo>
                      <a:pt x="385512" y="136327"/>
                    </a:lnTo>
                    <a:cubicBezTo>
                      <a:pt x="385512" y="115317"/>
                      <a:pt x="380601" y="99304"/>
                      <a:pt x="370779" y="88306"/>
                    </a:cubicBezTo>
                    <a:cubicBezTo>
                      <a:pt x="360957" y="77308"/>
                      <a:pt x="347308" y="71809"/>
                      <a:pt x="329830" y="71792"/>
                    </a:cubicBezTo>
                    <a:cubicBezTo>
                      <a:pt x="321850" y="71757"/>
                      <a:pt x="313923" y="73106"/>
                      <a:pt x="306416" y="75821"/>
                    </a:cubicBezTo>
                    <a:cubicBezTo>
                      <a:pt x="299208" y="78363"/>
                      <a:pt x="292667" y="82513"/>
                      <a:pt x="287273" y="87926"/>
                    </a:cubicBezTo>
                    <a:cubicBezTo>
                      <a:pt x="281611" y="93771"/>
                      <a:pt x="277198" y="100688"/>
                      <a:pt x="274304" y="108296"/>
                    </a:cubicBezTo>
                    <a:cubicBezTo>
                      <a:pt x="270892" y="117427"/>
                      <a:pt x="269242" y="127111"/>
                      <a:pt x="269444" y="136846"/>
                    </a:cubicBezTo>
                    <a:lnTo>
                      <a:pt x="269444" y="294762"/>
                    </a:lnTo>
                    <a:lnTo>
                      <a:pt x="192562" y="294762"/>
                    </a:lnTo>
                    <a:lnTo>
                      <a:pt x="192562" y="136241"/>
                    </a:lnTo>
                    <a:cubicBezTo>
                      <a:pt x="192562" y="115231"/>
                      <a:pt x="187697" y="99218"/>
                      <a:pt x="177967" y="88220"/>
                    </a:cubicBezTo>
                    <a:cubicBezTo>
                      <a:pt x="168236" y="77222"/>
                      <a:pt x="154541" y="71723"/>
                      <a:pt x="136880" y="71705"/>
                    </a:cubicBezTo>
                    <a:cubicBezTo>
                      <a:pt x="128899" y="71653"/>
                      <a:pt x="120972" y="73019"/>
                      <a:pt x="113466" y="75734"/>
                    </a:cubicBezTo>
                    <a:cubicBezTo>
                      <a:pt x="106253" y="78276"/>
                      <a:pt x="99706" y="82427"/>
                      <a:pt x="94306" y="87839"/>
                    </a:cubicBezTo>
                    <a:cubicBezTo>
                      <a:pt x="88654" y="93684"/>
                      <a:pt x="84248" y="100618"/>
                      <a:pt x="81353" y="108210"/>
                    </a:cubicBezTo>
                    <a:cubicBezTo>
                      <a:pt x="77933" y="117323"/>
                      <a:pt x="76283" y="127024"/>
                      <a:pt x="76494" y="136760"/>
                    </a:cubicBezTo>
                    <a:lnTo>
                      <a:pt x="76494" y="294676"/>
                    </a:lnTo>
                    <a:lnTo>
                      <a:pt x="-406" y="294676"/>
                    </a:lnTo>
                    <a:lnTo>
                      <a:pt x="-406" y="6651"/>
                    </a:lnTo>
                    <a:lnTo>
                      <a:pt x="74419" y="6651"/>
                    </a:lnTo>
                    <a:lnTo>
                      <a:pt x="74419" y="40561"/>
                    </a:lnTo>
                    <a:cubicBezTo>
                      <a:pt x="84634" y="25292"/>
                      <a:pt x="97107" y="14536"/>
                      <a:pt x="111840" y="8293"/>
                    </a:cubicBezTo>
                    <a:cubicBezTo>
                      <a:pt x="126554" y="2051"/>
                      <a:pt x="142387" y="-1148"/>
                      <a:pt x="158374" y="-1079"/>
                    </a:cubicBezTo>
                    <a:cubicBezTo>
                      <a:pt x="179195" y="-1079"/>
                      <a:pt x="197710" y="3279"/>
                      <a:pt x="213918" y="12011"/>
                    </a:cubicBezTo>
                    <a:cubicBezTo>
                      <a:pt x="229827" y="20467"/>
                      <a:pt x="243198" y="32987"/>
                      <a:pt x="252653" y="48326"/>
                    </a:cubicBezTo>
                    <a:cubicBezTo>
                      <a:pt x="262605" y="31414"/>
                      <a:pt x="277517" y="17977"/>
                      <a:pt x="295366" y="9815"/>
                    </a:cubicBezTo>
                    <a:cubicBezTo>
                      <a:pt x="303779" y="5959"/>
                      <a:pt x="312636" y="3158"/>
                      <a:pt x="321737" y="1480"/>
                    </a:cubicBezTo>
                    <a:cubicBezTo>
                      <a:pt x="330920" y="-232"/>
                      <a:pt x="340238" y="-1096"/>
                      <a:pt x="349578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9">
                <a:extLst>
                  <a:ext uri="{FF2B5EF4-FFF2-40B4-BE49-F238E27FC236}">
                    <a16:creationId xmlns:a16="http://schemas.microsoft.com/office/drawing/2014/main" id="{0A031AF6-4C31-4F0D-B1EF-D769A0E56D98}"/>
                  </a:ext>
                </a:extLst>
              </p:cNvPr>
              <p:cNvSpPr/>
              <p:nvPr/>
            </p:nvSpPr>
            <p:spPr>
              <a:xfrm>
                <a:off x="6443450" y="4441062"/>
                <a:ext cx="298711" cy="303356"/>
              </a:xfrm>
              <a:custGeom>
                <a:avLst/>
                <a:gdLst>
                  <a:gd name="connsiteX0" fmla="*/ 298306 w 298711"/>
                  <a:gd name="connsiteY0" fmla="*/ 294793 h 303356"/>
                  <a:gd name="connsiteX1" fmla="*/ 223187 w 298711"/>
                  <a:gd name="connsiteY1" fmla="*/ 294793 h 303356"/>
                  <a:gd name="connsiteX2" fmla="*/ 223187 w 298711"/>
                  <a:gd name="connsiteY2" fmla="*/ 262974 h 303356"/>
                  <a:gd name="connsiteX3" fmla="*/ 188135 w 298711"/>
                  <a:gd name="connsiteY3" fmla="*/ 291369 h 303356"/>
                  <a:gd name="connsiteX4" fmla="*/ 137762 w 298711"/>
                  <a:gd name="connsiteY4" fmla="*/ 302228 h 303356"/>
                  <a:gd name="connsiteX5" fmla="*/ 82962 w 298711"/>
                  <a:gd name="connsiteY5" fmla="*/ 290625 h 303356"/>
                  <a:gd name="connsiteX6" fmla="*/ 39074 w 298711"/>
                  <a:gd name="connsiteY6" fmla="*/ 258807 h 303356"/>
                  <a:gd name="connsiteX7" fmla="*/ 10057 w 298711"/>
                  <a:gd name="connsiteY7" fmla="*/ 210786 h 303356"/>
                  <a:gd name="connsiteX8" fmla="*/ 10057 w 298711"/>
                  <a:gd name="connsiteY8" fmla="*/ 90326 h 303356"/>
                  <a:gd name="connsiteX9" fmla="*/ 39074 w 298711"/>
                  <a:gd name="connsiteY9" fmla="*/ 42304 h 303356"/>
                  <a:gd name="connsiteX10" fmla="*/ 82962 w 298711"/>
                  <a:gd name="connsiteY10" fmla="*/ 10486 h 303356"/>
                  <a:gd name="connsiteX11" fmla="*/ 137762 w 298711"/>
                  <a:gd name="connsiteY11" fmla="*/ -1117 h 303356"/>
                  <a:gd name="connsiteX12" fmla="*/ 188135 w 298711"/>
                  <a:gd name="connsiteY12" fmla="*/ 9742 h 303356"/>
                  <a:gd name="connsiteX13" fmla="*/ 223187 w 298711"/>
                  <a:gd name="connsiteY13" fmla="*/ 38431 h 303356"/>
                  <a:gd name="connsiteX14" fmla="*/ 223187 w 298711"/>
                  <a:gd name="connsiteY14" fmla="*/ 6612 h 303356"/>
                  <a:gd name="connsiteX15" fmla="*/ 298306 w 298711"/>
                  <a:gd name="connsiteY15" fmla="*/ 6612 h 303356"/>
                  <a:gd name="connsiteX16" fmla="*/ 151890 w 298711"/>
                  <a:gd name="connsiteY16" fmla="*/ 71148 h 303356"/>
                  <a:gd name="connsiteX17" fmla="*/ 121403 w 298711"/>
                  <a:gd name="connsiteY17" fmla="*/ 77391 h 303356"/>
                  <a:gd name="connsiteX18" fmla="*/ 98128 w 298711"/>
                  <a:gd name="connsiteY18" fmla="*/ 94355 h 303356"/>
                  <a:gd name="connsiteX19" fmla="*/ 83394 w 298711"/>
                  <a:gd name="connsiteY19" fmla="*/ 119619 h 303356"/>
                  <a:gd name="connsiteX20" fmla="*/ 83394 w 298711"/>
                  <a:gd name="connsiteY20" fmla="*/ 181630 h 303356"/>
                  <a:gd name="connsiteX21" fmla="*/ 98128 w 298711"/>
                  <a:gd name="connsiteY21" fmla="*/ 206774 h 303356"/>
                  <a:gd name="connsiteX22" fmla="*/ 121403 w 298711"/>
                  <a:gd name="connsiteY22" fmla="*/ 223720 h 303356"/>
                  <a:gd name="connsiteX23" fmla="*/ 151890 w 298711"/>
                  <a:gd name="connsiteY23" fmla="*/ 229963 h 303356"/>
                  <a:gd name="connsiteX24" fmla="*/ 181945 w 298711"/>
                  <a:gd name="connsiteY24" fmla="*/ 224014 h 303356"/>
                  <a:gd name="connsiteX25" fmla="*/ 205220 w 298711"/>
                  <a:gd name="connsiteY25" fmla="*/ 207362 h 303356"/>
                  <a:gd name="connsiteX26" fmla="*/ 220230 w 298711"/>
                  <a:gd name="connsiteY26" fmla="*/ 182080 h 303356"/>
                  <a:gd name="connsiteX27" fmla="*/ 220230 w 298711"/>
                  <a:gd name="connsiteY27" fmla="*/ 119031 h 303356"/>
                  <a:gd name="connsiteX28" fmla="*/ 205220 w 298711"/>
                  <a:gd name="connsiteY28" fmla="*/ 93750 h 303356"/>
                  <a:gd name="connsiteX29" fmla="*/ 181945 w 298711"/>
                  <a:gd name="connsiteY29" fmla="*/ 77097 h 303356"/>
                  <a:gd name="connsiteX30" fmla="*/ 151890 w 298711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1" h="303356">
                    <a:moveTo>
                      <a:pt x="298306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5" y="274785"/>
                      <a:pt x="201675" y="284469"/>
                      <a:pt x="188135" y="291369"/>
                    </a:cubicBezTo>
                    <a:cubicBezTo>
                      <a:pt x="174185" y="298614"/>
                      <a:pt x="15739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27" y="16694"/>
                      <a:pt x="213694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890" y="71148"/>
                    </a:moveTo>
                    <a:cubicBezTo>
                      <a:pt x="141397" y="71010"/>
                      <a:pt x="130996" y="73137"/>
                      <a:pt x="121403" y="77391"/>
                    </a:cubicBezTo>
                    <a:cubicBezTo>
                      <a:pt x="112544" y="81351"/>
                      <a:pt x="104616" y="87144"/>
                      <a:pt x="98128" y="94355"/>
                    </a:cubicBezTo>
                    <a:cubicBezTo>
                      <a:pt x="91607" y="101721"/>
                      <a:pt x="86600" y="110316"/>
                      <a:pt x="83394" y="119619"/>
                    </a:cubicBezTo>
                    <a:cubicBezTo>
                      <a:pt x="76524" y="139713"/>
                      <a:pt x="76524" y="161536"/>
                      <a:pt x="83394" y="181630"/>
                    </a:cubicBezTo>
                    <a:cubicBezTo>
                      <a:pt x="86621" y="190899"/>
                      <a:pt x="91626" y="199424"/>
                      <a:pt x="98128" y="206774"/>
                    </a:cubicBezTo>
                    <a:cubicBezTo>
                      <a:pt x="104621" y="213985"/>
                      <a:pt x="112550" y="219760"/>
                      <a:pt x="121403" y="223720"/>
                    </a:cubicBezTo>
                    <a:cubicBezTo>
                      <a:pt x="130996" y="227974"/>
                      <a:pt x="141397" y="230101"/>
                      <a:pt x="151890" y="229963"/>
                    </a:cubicBezTo>
                    <a:cubicBezTo>
                      <a:pt x="162214" y="230101"/>
                      <a:pt x="172453" y="228078"/>
                      <a:pt x="181945" y="224014"/>
                    </a:cubicBezTo>
                    <a:cubicBezTo>
                      <a:pt x="190798" y="220175"/>
                      <a:pt x="198736" y="214503"/>
                      <a:pt x="205220" y="207362"/>
                    </a:cubicBezTo>
                    <a:cubicBezTo>
                      <a:pt x="211826" y="199995"/>
                      <a:pt x="216927" y="191401"/>
                      <a:pt x="220230" y="182080"/>
                    </a:cubicBezTo>
                    <a:cubicBezTo>
                      <a:pt x="227303" y="161657"/>
                      <a:pt x="227303" y="139454"/>
                      <a:pt x="220230" y="119031"/>
                    </a:cubicBezTo>
                    <a:cubicBezTo>
                      <a:pt x="216927" y="109711"/>
                      <a:pt x="211826" y="101116"/>
                      <a:pt x="205220" y="93750"/>
                    </a:cubicBezTo>
                    <a:cubicBezTo>
                      <a:pt x="198736" y="86608"/>
                      <a:pt x="190798" y="80936"/>
                      <a:pt x="181945" y="77097"/>
                    </a:cubicBezTo>
                    <a:cubicBezTo>
                      <a:pt x="172449" y="73050"/>
                      <a:pt x="162214" y="71010"/>
                      <a:pt x="151890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70">
                <a:extLst>
                  <a:ext uri="{FF2B5EF4-FFF2-40B4-BE49-F238E27FC236}">
                    <a16:creationId xmlns:a16="http://schemas.microsoft.com/office/drawing/2014/main" id="{A127E2CF-5F58-41B6-B47A-C93379B7C1CD}"/>
                  </a:ext>
                </a:extLst>
              </p:cNvPr>
              <p:cNvSpPr/>
              <p:nvPr/>
            </p:nvSpPr>
            <p:spPr>
              <a:xfrm>
                <a:off x="6781295" y="4448797"/>
                <a:ext cx="249859" cy="288180"/>
              </a:xfrm>
              <a:custGeom>
                <a:avLst/>
                <a:gdLst>
                  <a:gd name="connsiteX0" fmla="*/ 246203 w 249859"/>
                  <a:gd name="connsiteY0" fmla="*/ 55683 h 288180"/>
                  <a:gd name="connsiteX1" fmla="*/ 105390 w 249859"/>
                  <a:gd name="connsiteY1" fmla="*/ 217766 h 288180"/>
                  <a:gd name="connsiteX2" fmla="*/ 249454 w 249859"/>
                  <a:gd name="connsiteY2" fmla="*/ 217766 h 288180"/>
                  <a:gd name="connsiteX3" fmla="*/ 249454 w 249859"/>
                  <a:gd name="connsiteY3" fmla="*/ 287058 h 288180"/>
                  <a:gd name="connsiteX4" fmla="*/ -406 w 249859"/>
                  <a:gd name="connsiteY4" fmla="*/ 287058 h 288180"/>
                  <a:gd name="connsiteX5" fmla="*/ -406 w 249859"/>
                  <a:gd name="connsiteY5" fmla="*/ 231151 h 288180"/>
                  <a:gd name="connsiteX6" fmla="*/ 143641 w 249859"/>
                  <a:gd name="connsiteY6" fmla="*/ 67875 h 288180"/>
                  <a:gd name="connsiteX7" fmla="*/ 4592 w 249859"/>
                  <a:gd name="connsiteY7" fmla="*/ 67875 h 288180"/>
                  <a:gd name="connsiteX8" fmla="*/ 4592 w 249859"/>
                  <a:gd name="connsiteY8" fmla="*/ -1123 h 288180"/>
                  <a:gd name="connsiteX9" fmla="*/ 246151 w 249859"/>
                  <a:gd name="connsiteY9" fmla="*/ -1123 h 28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9859" h="288180">
                    <a:moveTo>
                      <a:pt x="246203" y="55683"/>
                    </a:moveTo>
                    <a:lnTo>
                      <a:pt x="105390" y="217766"/>
                    </a:lnTo>
                    <a:lnTo>
                      <a:pt x="249454" y="217766"/>
                    </a:lnTo>
                    <a:lnTo>
                      <a:pt x="249454" y="287058"/>
                    </a:lnTo>
                    <a:lnTo>
                      <a:pt x="-406" y="287058"/>
                    </a:lnTo>
                    <a:lnTo>
                      <a:pt x="-406" y="231151"/>
                    </a:lnTo>
                    <a:lnTo>
                      <a:pt x="143641" y="67875"/>
                    </a:lnTo>
                    <a:lnTo>
                      <a:pt x="4592" y="67875"/>
                    </a:lnTo>
                    <a:lnTo>
                      <a:pt x="4592" y="-1123"/>
                    </a:lnTo>
                    <a:lnTo>
                      <a:pt x="246151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71">
                <a:extLst>
                  <a:ext uri="{FF2B5EF4-FFF2-40B4-BE49-F238E27FC236}">
                    <a16:creationId xmlns:a16="http://schemas.microsoft.com/office/drawing/2014/main" id="{4A6E1F3E-0BE8-4004-B4BF-0109FF504800}"/>
                  </a:ext>
                </a:extLst>
              </p:cNvPr>
              <p:cNvSpPr/>
              <p:nvPr/>
            </p:nvSpPr>
            <p:spPr>
              <a:xfrm>
                <a:off x="7059462" y="4304558"/>
                <a:ext cx="98068" cy="432419"/>
              </a:xfrm>
              <a:custGeom>
                <a:avLst/>
                <a:gdLst>
                  <a:gd name="connsiteX0" fmla="*/ 48465 w 98068"/>
                  <a:gd name="connsiteY0" fmla="*/ -1121 h 432419"/>
                  <a:gd name="connsiteX1" fmla="*/ 67746 w 98068"/>
                  <a:gd name="connsiteY1" fmla="*/ 2735 h 432419"/>
                  <a:gd name="connsiteX2" fmla="*/ 93823 w 98068"/>
                  <a:gd name="connsiteY2" fmla="*/ 29210 h 432419"/>
                  <a:gd name="connsiteX3" fmla="*/ 97662 w 98068"/>
                  <a:gd name="connsiteY3" fmla="*/ 48837 h 432419"/>
                  <a:gd name="connsiteX4" fmla="*/ 83361 w 98068"/>
                  <a:gd name="connsiteY4" fmla="*/ 84079 h 432419"/>
                  <a:gd name="connsiteX5" fmla="*/ 67798 w 98068"/>
                  <a:gd name="connsiteY5" fmla="*/ 94455 h 432419"/>
                  <a:gd name="connsiteX6" fmla="*/ 29218 w 98068"/>
                  <a:gd name="connsiteY6" fmla="*/ 94455 h 432419"/>
                  <a:gd name="connsiteX7" fmla="*/ 13655 w 98068"/>
                  <a:gd name="connsiteY7" fmla="*/ 84079 h 432419"/>
                  <a:gd name="connsiteX8" fmla="*/ 3279 w 98068"/>
                  <a:gd name="connsiteY8" fmla="*/ 68326 h 432419"/>
                  <a:gd name="connsiteX9" fmla="*/ -404 w 98068"/>
                  <a:gd name="connsiteY9" fmla="*/ 48837 h 432419"/>
                  <a:gd name="connsiteX10" fmla="*/ 3279 w 98068"/>
                  <a:gd name="connsiteY10" fmla="*/ 29210 h 432419"/>
                  <a:gd name="connsiteX11" fmla="*/ 13655 w 98068"/>
                  <a:gd name="connsiteY11" fmla="*/ 13301 h 432419"/>
                  <a:gd name="connsiteX12" fmla="*/ 29218 w 98068"/>
                  <a:gd name="connsiteY12" fmla="*/ 2735 h 432419"/>
                  <a:gd name="connsiteX13" fmla="*/ 48465 w 98068"/>
                  <a:gd name="connsiteY13" fmla="*/ -1121 h 432419"/>
                  <a:gd name="connsiteX14" fmla="*/ 87338 w 98068"/>
                  <a:gd name="connsiteY14" fmla="*/ 431296 h 432419"/>
                  <a:gd name="connsiteX15" fmla="*/ 10456 w 98068"/>
                  <a:gd name="connsiteY15" fmla="*/ 431296 h 432419"/>
                  <a:gd name="connsiteX16" fmla="*/ 10456 w 98068"/>
                  <a:gd name="connsiteY16" fmla="*/ 143116 h 432419"/>
                  <a:gd name="connsiteX17" fmla="*/ 87338 w 98068"/>
                  <a:gd name="connsiteY17" fmla="*/ 143116 h 43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68" h="432419">
                    <a:moveTo>
                      <a:pt x="48465" y="-1121"/>
                    </a:moveTo>
                    <a:cubicBezTo>
                      <a:pt x="55088" y="-1173"/>
                      <a:pt x="61659" y="141"/>
                      <a:pt x="67746" y="2735"/>
                    </a:cubicBezTo>
                    <a:cubicBezTo>
                      <a:pt x="79608" y="7732"/>
                      <a:pt x="88998" y="17261"/>
                      <a:pt x="93823" y="29210"/>
                    </a:cubicBezTo>
                    <a:cubicBezTo>
                      <a:pt x="96399" y="35435"/>
                      <a:pt x="97696" y="42110"/>
                      <a:pt x="97662" y="48837"/>
                    </a:cubicBezTo>
                    <a:cubicBezTo>
                      <a:pt x="97748" y="62014"/>
                      <a:pt x="92595" y="74689"/>
                      <a:pt x="83361" y="84079"/>
                    </a:cubicBezTo>
                    <a:cubicBezTo>
                      <a:pt x="78934" y="88558"/>
                      <a:pt x="73625" y="92086"/>
                      <a:pt x="67798" y="94455"/>
                    </a:cubicBezTo>
                    <a:cubicBezTo>
                      <a:pt x="55416" y="99418"/>
                      <a:pt x="41599" y="99418"/>
                      <a:pt x="29218" y="94455"/>
                    </a:cubicBezTo>
                    <a:cubicBezTo>
                      <a:pt x="23390" y="92086"/>
                      <a:pt x="18082" y="88558"/>
                      <a:pt x="13655" y="84079"/>
                    </a:cubicBezTo>
                    <a:cubicBezTo>
                      <a:pt x="9176" y="79566"/>
                      <a:pt x="5648" y="74222"/>
                      <a:pt x="3279" y="68326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39" y="42127"/>
                      <a:pt x="806" y="35452"/>
                      <a:pt x="3279" y="29210"/>
                    </a:cubicBezTo>
                    <a:cubicBezTo>
                      <a:pt x="5614" y="23261"/>
                      <a:pt x="9159" y="17849"/>
                      <a:pt x="13655" y="13301"/>
                    </a:cubicBezTo>
                    <a:cubicBezTo>
                      <a:pt x="18099" y="8805"/>
                      <a:pt x="23390" y="5208"/>
                      <a:pt x="29218" y="2735"/>
                    </a:cubicBezTo>
                    <a:cubicBezTo>
                      <a:pt x="35305" y="141"/>
                      <a:pt x="41859" y="-1173"/>
                      <a:pt x="48465" y="-1121"/>
                    </a:cubicBezTo>
                    <a:close/>
                    <a:moveTo>
                      <a:pt x="87338" y="431296"/>
                    </a:moveTo>
                    <a:lnTo>
                      <a:pt x="10456" y="431296"/>
                    </a:lnTo>
                    <a:lnTo>
                      <a:pt x="10456" y="143116"/>
                    </a:lnTo>
                    <a:lnTo>
                      <a:pt x="87338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72">
                <a:extLst>
                  <a:ext uri="{FF2B5EF4-FFF2-40B4-BE49-F238E27FC236}">
                    <a16:creationId xmlns:a16="http://schemas.microsoft.com/office/drawing/2014/main" id="{37338751-6A91-4404-8306-FFCDD2720817}"/>
                  </a:ext>
                </a:extLst>
              </p:cNvPr>
              <p:cNvSpPr/>
              <p:nvPr/>
            </p:nvSpPr>
            <p:spPr>
              <a:xfrm>
                <a:off x="7198461" y="4441027"/>
                <a:ext cx="269857" cy="295916"/>
              </a:xfrm>
              <a:custGeom>
                <a:avLst/>
                <a:gdLst>
                  <a:gd name="connsiteX0" fmla="*/ 158375 w 269857"/>
                  <a:gd name="connsiteY0" fmla="*/ -1117 h 295916"/>
                  <a:gd name="connsiteX1" fmla="*/ 203006 w 269857"/>
                  <a:gd name="connsiteY1" fmla="*/ 7063 h 295916"/>
                  <a:gd name="connsiteX2" fmla="*/ 261196 w 269857"/>
                  <a:gd name="connsiteY2" fmla="*/ 65494 h 295916"/>
                  <a:gd name="connsiteX3" fmla="*/ 269445 w 269857"/>
                  <a:gd name="connsiteY3" fmla="*/ 111302 h 295916"/>
                  <a:gd name="connsiteX4" fmla="*/ 269445 w 269857"/>
                  <a:gd name="connsiteY4" fmla="*/ 294794 h 295916"/>
                  <a:gd name="connsiteX5" fmla="*/ 192544 w 269857"/>
                  <a:gd name="connsiteY5" fmla="*/ 294794 h 295916"/>
                  <a:gd name="connsiteX6" fmla="*/ 192544 w 269857"/>
                  <a:gd name="connsiteY6" fmla="*/ 136273 h 295916"/>
                  <a:gd name="connsiteX7" fmla="*/ 177967 w 269857"/>
                  <a:gd name="connsiteY7" fmla="*/ 88251 h 295916"/>
                  <a:gd name="connsiteX8" fmla="*/ 136880 w 269857"/>
                  <a:gd name="connsiteY8" fmla="*/ 71737 h 295916"/>
                  <a:gd name="connsiteX9" fmla="*/ 113448 w 269857"/>
                  <a:gd name="connsiteY9" fmla="*/ 75766 h 295916"/>
                  <a:gd name="connsiteX10" fmla="*/ 94306 w 269857"/>
                  <a:gd name="connsiteY10" fmla="*/ 87871 h 295916"/>
                  <a:gd name="connsiteX11" fmla="*/ 81336 w 269857"/>
                  <a:gd name="connsiteY11" fmla="*/ 108241 h 295916"/>
                  <a:gd name="connsiteX12" fmla="*/ 76477 w 269857"/>
                  <a:gd name="connsiteY12" fmla="*/ 136791 h 295916"/>
                  <a:gd name="connsiteX13" fmla="*/ 76477 w 269857"/>
                  <a:gd name="connsiteY13" fmla="*/ 294707 h 295916"/>
                  <a:gd name="connsiteX14" fmla="*/ -406 w 269857"/>
                  <a:gd name="connsiteY14" fmla="*/ 294707 h 295916"/>
                  <a:gd name="connsiteX15" fmla="*/ -406 w 269857"/>
                  <a:gd name="connsiteY15" fmla="*/ 6648 h 295916"/>
                  <a:gd name="connsiteX16" fmla="*/ 74419 w 269857"/>
                  <a:gd name="connsiteY16" fmla="*/ 6648 h 295916"/>
                  <a:gd name="connsiteX17" fmla="*/ 74419 w 269857"/>
                  <a:gd name="connsiteY17" fmla="*/ 40558 h 295916"/>
                  <a:gd name="connsiteX18" fmla="*/ 111840 w 269857"/>
                  <a:gd name="connsiteY18" fmla="*/ 8290 h 295916"/>
                  <a:gd name="connsiteX19" fmla="*/ 158375 w 269857"/>
                  <a:gd name="connsiteY19" fmla="*/ -1117 h 29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9857" h="295916">
                    <a:moveTo>
                      <a:pt x="158375" y="-1117"/>
                    </a:moveTo>
                    <a:cubicBezTo>
                      <a:pt x="173644" y="-1272"/>
                      <a:pt x="188792" y="1512"/>
                      <a:pt x="203006" y="7063"/>
                    </a:cubicBezTo>
                    <a:cubicBezTo>
                      <a:pt x="229827" y="17386"/>
                      <a:pt x="250993" y="38639"/>
                      <a:pt x="261196" y="65494"/>
                    </a:cubicBezTo>
                    <a:cubicBezTo>
                      <a:pt x="266816" y="80106"/>
                      <a:pt x="269617" y="95652"/>
                      <a:pt x="269445" y="111302"/>
                    </a:cubicBezTo>
                    <a:lnTo>
                      <a:pt x="269445" y="294794"/>
                    </a:lnTo>
                    <a:lnTo>
                      <a:pt x="192544" y="294794"/>
                    </a:lnTo>
                    <a:lnTo>
                      <a:pt x="192544" y="136273"/>
                    </a:lnTo>
                    <a:cubicBezTo>
                      <a:pt x="192544" y="115262"/>
                      <a:pt x="187685" y="99249"/>
                      <a:pt x="177967" y="88251"/>
                    </a:cubicBezTo>
                    <a:cubicBezTo>
                      <a:pt x="168249" y="77253"/>
                      <a:pt x="154553" y="71754"/>
                      <a:pt x="136880" y="71737"/>
                    </a:cubicBezTo>
                    <a:cubicBezTo>
                      <a:pt x="128891" y="71702"/>
                      <a:pt x="120953" y="73051"/>
                      <a:pt x="113448" y="75766"/>
                    </a:cubicBezTo>
                    <a:cubicBezTo>
                      <a:pt x="106237" y="78308"/>
                      <a:pt x="99701" y="82458"/>
                      <a:pt x="94306" y="87871"/>
                    </a:cubicBezTo>
                    <a:cubicBezTo>
                      <a:pt x="88651" y="93716"/>
                      <a:pt x="84241" y="100650"/>
                      <a:pt x="81336" y="108241"/>
                    </a:cubicBezTo>
                    <a:cubicBezTo>
                      <a:pt x="77930" y="117372"/>
                      <a:pt x="76269" y="127056"/>
                      <a:pt x="76477" y="136791"/>
                    </a:cubicBezTo>
                    <a:lnTo>
                      <a:pt x="76477" y="294707"/>
                    </a:lnTo>
                    <a:lnTo>
                      <a:pt x="-406" y="294707"/>
                    </a:lnTo>
                    <a:lnTo>
                      <a:pt x="-406" y="6648"/>
                    </a:lnTo>
                    <a:lnTo>
                      <a:pt x="74419" y="6648"/>
                    </a:lnTo>
                    <a:lnTo>
                      <a:pt x="74419" y="40558"/>
                    </a:lnTo>
                    <a:cubicBezTo>
                      <a:pt x="84622" y="25289"/>
                      <a:pt x="97090" y="14533"/>
                      <a:pt x="111840" y="8290"/>
                    </a:cubicBezTo>
                    <a:cubicBezTo>
                      <a:pt x="126556" y="2031"/>
                      <a:pt x="142379" y="-1186"/>
                      <a:pt x="158375" y="-1117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73">
                <a:extLst>
                  <a:ext uri="{FF2B5EF4-FFF2-40B4-BE49-F238E27FC236}">
                    <a16:creationId xmlns:a16="http://schemas.microsoft.com/office/drawing/2014/main" id="{D67145A1-5390-4430-8C7C-027E886A4F5E}"/>
                  </a:ext>
                </a:extLst>
              </p:cNvPr>
              <p:cNvSpPr/>
              <p:nvPr/>
            </p:nvSpPr>
            <p:spPr>
              <a:xfrm>
                <a:off x="7499563" y="4441031"/>
                <a:ext cx="295075" cy="420452"/>
              </a:xfrm>
              <a:custGeom>
                <a:avLst/>
                <a:gdLst>
                  <a:gd name="connsiteX0" fmla="*/ 130944 w 295075"/>
                  <a:gd name="connsiteY0" fmla="*/ -1121 h 420452"/>
                  <a:gd name="connsiteX1" fmla="*/ 182822 w 295075"/>
                  <a:gd name="connsiteY1" fmla="*/ 9583 h 420452"/>
                  <a:gd name="connsiteX2" fmla="*/ 219343 w 295075"/>
                  <a:gd name="connsiteY2" fmla="*/ 38721 h 420452"/>
                  <a:gd name="connsiteX3" fmla="*/ 219343 w 295075"/>
                  <a:gd name="connsiteY3" fmla="*/ 6608 h 420452"/>
                  <a:gd name="connsiteX4" fmla="*/ 294670 w 295075"/>
                  <a:gd name="connsiteY4" fmla="*/ 6608 h 420452"/>
                  <a:gd name="connsiteX5" fmla="*/ 294670 w 295075"/>
                  <a:gd name="connsiteY5" fmla="*/ 270994 h 420452"/>
                  <a:gd name="connsiteX6" fmla="*/ 283914 w 295075"/>
                  <a:gd name="connsiteY6" fmla="*/ 333247 h 420452"/>
                  <a:gd name="connsiteX7" fmla="*/ 252978 w 295075"/>
                  <a:gd name="connsiteY7" fmla="*/ 379937 h 420452"/>
                  <a:gd name="connsiteX8" fmla="*/ 204368 w 295075"/>
                  <a:gd name="connsiteY8" fmla="*/ 409231 h 420452"/>
                  <a:gd name="connsiteX9" fmla="*/ 140593 w 295075"/>
                  <a:gd name="connsiteY9" fmla="*/ 419330 h 420452"/>
                  <a:gd name="connsiteX10" fmla="*/ 106562 w 295075"/>
                  <a:gd name="connsiteY10" fmla="*/ 417099 h 420452"/>
                  <a:gd name="connsiteX11" fmla="*/ 73273 w 295075"/>
                  <a:gd name="connsiteY11" fmla="*/ 410562 h 420452"/>
                  <a:gd name="connsiteX12" fmla="*/ 42493 w 295075"/>
                  <a:gd name="connsiteY12" fmla="*/ 399703 h 420452"/>
                  <a:gd name="connsiteX13" fmla="*/ 15689 w 295075"/>
                  <a:gd name="connsiteY13" fmla="*/ 384537 h 420452"/>
                  <a:gd name="connsiteX14" fmla="*/ 43081 w 295075"/>
                  <a:gd name="connsiteY14" fmla="*/ 321195 h 420452"/>
                  <a:gd name="connsiteX15" fmla="*/ 88041 w 295075"/>
                  <a:gd name="connsiteY15" fmla="*/ 343052 h 420452"/>
                  <a:gd name="connsiteX16" fmla="*/ 137394 w 295075"/>
                  <a:gd name="connsiteY16" fmla="*/ 350644 h 420452"/>
                  <a:gd name="connsiteX17" fmla="*/ 170250 w 295075"/>
                  <a:gd name="connsiteY17" fmla="*/ 345733 h 420452"/>
                  <a:gd name="connsiteX18" fmla="*/ 195878 w 295075"/>
                  <a:gd name="connsiteY18" fmla="*/ 331155 h 420452"/>
                  <a:gd name="connsiteX19" fmla="*/ 212669 w 295075"/>
                  <a:gd name="connsiteY19" fmla="*/ 307222 h 420452"/>
                  <a:gd name="connsiteX20" fmla="*/ 218704 w 295075"/>
                  <a:gd name="connsiteY20" fmla="*/ 274211 h 420452"/>
                  <a:gd name="connsiteX21" fmla="*/ 218704 w 295075"/>
                  <a:gd name="connsiteY21" fmla="*/ 253978 h 420452"/>
                  <a:gd name="connsiteX22" fmla="*/ 182389 w 295075"/>
                  <a:gd name="connsiteY22" fmla="*/ 282529 h 420452"/>
                  <a:gd name="connsiteX23" fmla="*/ 130979 w 295075"/>
                  <a:gd name="connsiteY23" fmla="*/ 292904 h 420452"/>
                  <a:gd name="connsiteX24" fmla="*/ 81038 w 295075"/>
                  <a:gd name="connsiteY24" fmla="*/ 282356 h 420452"/>
                  <a:gd name="connsiteX25" fmla="*/ 39207 w 295075"/>
                  <a:gd name="connsiteY25" fmla="*/ 252612 h 420452"/>
                  <a:gd name="connsiteX26" fmla="*/ 10346 w 295075"/>
                  <a:gd name="connsiteY26" fmla="*/ 206216 h 420452"/>
                  <a:gd name="connsiteX27" fmla="*/ 10346 w 295075"/>
                  <a:gd name="connsiteY27" fmla="*/ 85618 h 420452"/>
                  <a:gd name="connsiteX28" fmla="*/ 39207 w 295075"/>
                  <a:gd name="connsiteY28" fmla="*/ 39222 h 420452"/>
                  <a:gd name="connsiteX29" fmla="*/ 81038 w 295075"/>
                  <a:gd name="connsiteY29" fmla="*/ 9324 h 420452"/>
                  <a:gd name="connsiteX30" fmla="*/ 130944 w 295075"/>
                  <a:gd name="connsiteY30" fmla="*/ -1121 h 420452"/>
                  <a:gd name="connsiteX31" fmla="*/ 150381 w 295075"/>
                  <a:gd name="connsiteY31" fmla="*/ 70245 h 420452"/>
                  <a:gd name="connsiteX32" fmla="*/ 120638 w 295075"/>
                  <a:gd name="connsiteY32" fmla="*/ 76194 h 420452"/>
                  <a:gd name="connsiteX33" fmla="*/ 97950 w 295075"/>
                  <a:gd name="connsiteY33" fmla="*/ 92414 h 420452"/>
                  <a:gd name="connsiteX34" fmla="*/ 83511 w 295075"/>
                  <a:gd name="connsiteY34" fmla="*/ 116503 h 420452"/>
                  <a:gd name="connsiteX35" fmla="*/ 78496 w 295075"/>
                  <a:gd name="connsiteY35" fmla="*/ 146090 h 420452"/>
                  <a:gd name="connsiteX36" fmla="*/ 83511 w 295075"/>
                  <a:gd name="connsiteY36" fmla="*/ 175488 h 420452"/>
                  <a:gd name="connsiteX37" fmla="*/ 97950 w 295075"/>
                  <a:gd name="connsiteY37" fmla="*/ 199420 h 420452"/>
                  <a:gd name="connsiteX38" fmla="*/ 120638 w 295075"/>
                  <a:gd name="connsiteY38" fmla="*/ 215624 h 420452"/>
                  <a:gd name="connsiteX39" fmla="*/ 179554 w 295075"/>
                  <a:gd name="connsiteY39" fmla="*/ 215779 h 420452"/>
                  <a:gd name="connsiteX40" fmla="*/ 202224 w 295075"/>
                  <a:gd name="connsiteY40" fmla="*/ 199870 h 420452"/>
                  <a:gd name="connsiteX41" fmla="*/ 216819 w 295075"/>
                  <a:gd name="connsiteY41" fmla="*/ 175920 h 420452"/>
                  <a:gd name="connsiteX42" fmla="*/ 222007 w 295075"/>
                  <a:gd name="connsiteY42" fmla="*/ 146038 h 420452"/>
                  <a:gd name="connsiteX43" fmla="*/ 216819 w 295075"/>
                  <a:gd name="connsiteY43" fmla="*/ 116001 h 420452"/>
                  <a:gd name="connsiteX44" fmla="*/ 202224 w 295075"/>
                  <a:gd name="connsiteY44" fmla="*/ 91913 h 420452"/>
                  <a:gd name="connsiteX45" fmla="*/ 179554 w 295075"/>
                  <a:gd name="connsiteY45" fmla="*/ 76003 h 420452"/>
                  <a:gd name="connsiteX46" fmla="*/ 150381 w 295075"/>
                  <a:gd name="connsiteY46" fmla="*/ 70280 h 42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95075" h="420452">
                    <a:moveTo>
                      <a:pt x="130944" y="-1121"/>
                    </a:moveTo>
                    <a:cubicBezTo>
                      <a:pt x="150969" y="-1121"/>
                      <a:pt x="168261" y="2441"/>
                      <a:pt x="182822" y="9583"/>
                    </a:cubicBezTo>
                    <a:cubicBezTo>
                      <a:pt x="197019" y="16465"/>
                      <a:pt x="209487" y="26409"/>
                      <a:pt x="219343" y="38721"/>
                    </a:cubicBezTo>
                    <a:lnTo>
                      <a:pt x="219343" y="6608"/>
                    </a:lnTo>
                    <a:lnTo>
                      <a:pt x="294670" y="6608"/>
                    </a:lnTo>
                    <a:lnTo>
                      <a:pt x="294670" y="270994"/>
                    </a:lnTo>
                    <a:cubicBezTo>
                      <a:pt x="294670" y="294201"/>
                      <a:pt x="291090" y="314952"/>
                      <a:pt x="283914" y="333247"/>
                    </a:cubicBezTo>
                    <a:cubicBezTo>
                      <a:pt x="277187" y="350903"/>
                      <a:pt x="266621" y="366864"/>
                      <a:pt x="252978" y="379937"/>
                    </a:cubicBezTo>
                    <a:cubicBezTo>
                      <a:pt x="239022" y="393028"/>
                      <a:pt x="222456" y="403006"/>
                      <a:pt x="204368" y="409231"/>
                    </a:cubicBezTo>
                    <a:cubicBezTo>
                      <a:pt x="185416" y="415958"/>
                      <a:pt x="164163" y="419330"/>
                      <a:pt x="140593" y="419330"/>
                    </a:cubicBezTo>
                    <a:cubicBezTo>
                      <a:pt x="129215" y="419313"/>
                      <a:pt x="117854" y="418569"/>
                      <a:pt x="106562" y="417099"/>
                    </a:cubicBezTo>
                    <a:cubicBezTo>
                      <a:pt x="95339" y="415664"/>
                      <a:pt x="84220" y="413485"/>
                      <a:pt x="73273" y="410562"/>
                    </a:cubicBezTo>
                    <a:cubicBezTo>
                      <a:pt x="62742" y="407744"/>
                      <a:pt x="52453" y="404112"/>
                      <a:pt x="42493" y="399703"/>
                    </a:cubicBezTo>
                    <a:cubicBezTo>
                      <a:pt x="33068" y="395570"/>
                      <a:pt x="24094" y="390486"/>
                      <a:pt x="15689" y="384537"/>
                    </a:cubicBezTo>
                    <a:lnTo>
                      <a:pt x="43081" y="321195"/>
                    </a:lnTo>
                    <a:cubicBezTo>
                      <a:pt x="57001" y="330498"/>
                      <a:pt x="72132" y="337865"/>
                      <a:pt x="88041" y="343052"/>
                    </a:cubicBezTo>
                    <a:cubicBezTo>
                      <a:pt x="103985" y="348154"/>
                      <a:pt x="120655" y="350730"/>
                      <a:pt x="137394" y="350644"/>
                    </a:cubicBezTo>
                    <a:cubicBezTo>
                      <a:pt x="148531" y="350765"/>
                      <a:pt x="159632" y="349105"/>
                      <a:pt x="170250" y="345733"/>
                    </a:cubicBezTo>
                    <a:cubicBezTo>
                      <a:pt x="179709" y="342724"/>
                      <a:pt x="188442" y="337744"/>
                      <a:pt x="195878" y="331155"/>
                    </a:cubicBezTo>
                    <a:cubicBezTo>
                      <a:pt x="203175" y="324515"/>
                      <a:pt x="208916" y="316353"/>
                      <a:pt x="212669" y="307222"/>
                    </a:cubicBezTo>
                    <a:cubicBezTo>
                      <a:pt x="216871" y="296743"/>
                      <a:pt x="218928" y="285503"/>
                      <a:pt x="218704" y="274211"/>
                    </a:cubicBezTo>
                    <a:lnTo>
                      <a:pt x="218704" y="253978"/>
                    </a:lnTo>
                    <a:cubicBezTo>
                      <a:pt x="208882" y="266083"/>
                      <a:pt x="196465" y="275836"/>
                      <a:pt x="182389" y="282529"/>
                    </a:cubicBezTo>
                    <a:cubicBezTo>
                      <a:pt x="167950" y="289446"/>
                      <a:pt x="150813" y="292904"/>
                      <a:pt x="130979" y="292904"/>
                    </a:cubicBezTo>
                    <a:cubicBezTo>
                      <a:pt x="113773" y="292973"/>
                      <a:pt x="96757" y="289376"/>
                      <a:pt x="81038" y="282356"/>
                    </a:cubicBezTo>
                    <a:cubicBezTo>
                      <a:pt x="65250" y="275317"/>
                      <a:pt x="51035" y="265219"/>
                      <a:pt x="39207" y="252612"/>
                    </a:cubicBezTo>
                    <a:cubicBezTo>
                      <a:pt x="26705" y="239141"/>
                      <a:pt x="16900" y="223388"/>
                      <a:pt x="10346" y="206216"/>
                    </a:cubicBezTo>
                    <a:cubicBezTo>
                      <a:pt x="-3990" y="167291"/>
                      <a:pt x="-3990" y="124544"/>
                      <a:pt x="10346" y="85618"/>
                    </a:cubicBezTo>
                    <a:cubicBezTo>
                      <a:pt x="16952" y="68464"/>
                      <a:pt x="26739" y="52728"/>
                      <a:pt x="39207" y="39222"/>
                    </a:cubicBezTo>
                    <a:cubicBezTo>
                      <a:pt x="51001" y="26547"/>
                      <a:pt x="65232" y="16379"/>
                      <a:pt x="81038" y="9324"/>
                    </a:cubicBezTo>
                    <a:cubicBezTo>
                      <a:pt x="96757" y="2355"/>
                      <a:pt x="113755" y="-1208"/>
                      <a:pt x="130944" y="-1121"/>
                    </a:cubicBezTo>
                    <a:close/>
                    <a:moveTo>
                      <a:pt x="150381" y="70245"/>
                    </a:moveTo>
                    <a:cubicBezTo>
                      <a:pt x="140161" y="70090"/>
                      <a:pt x="130010" y="72113"/>
                      <a:pt x="120638" y="76194"/>
                    </a:cubicBezTo>
                    <a:cubicBezTo>
                      <a:pt x="112043" y="79981"/>
                      <a:pt x="104314" y="85514"/>
                      <a:pt x="97950" y="92414"/>
                    </a:cubicBezTo>
                    <a:cubicBezTo>
                      <a:pt x="91569" y="99400"/>
                      <a:pt x="86658" y="107580"/>
                      <a:pt x="83511" y="116503"/>
                    </a:cubicBezTo>
                    <a:cubicBezTo>
                      <a:pt x="80121" y="125996"/>
                      <a:pt x="78427" y="136009"/>
                      <a:pt x="78496" y="146090"/>
                    </a:cubicBezTo>
                    <a:cubicBezTo>
                      <a:pt x="78427" y="156103"/>
                      <a:pt x="80121" y="166063"/>
                      <a:pt x="83511" y="175488"/>
                    </a:cubicBezTo>
                    <a:cubicBezTo>
                      <a:pt x="86692" y="184341"/>
                      <a:pt x="91603" y="192486"/>
                      <a:pt x="97950" y="199420"/>
                    </a:cubicBezTo>
                    <a:cubicBezTo>
                      <a:pt x="104314" y="206320"/>
                      <a:pt x="112043" y="211837"/>
                      <a:pt x="120638" y="215624"/>
                    </a:cubicBezTo>
                    <a:cubicBezTo>
                      <a:pt x="139469" y="223509"/>
                      <a:pt x="160670" y="223561"/>
                      <a:pt x="179554" y="215779"/>
                    </a:cubicBezTo>
                    <a:cubicBezTo>
                      <a:pt x="188131" y="212096"/>
                      <a:pt x="195843" y="206683"/>
                      <a:pt x="202224" y="199870"/>
                    </a:cubicBezTo>
                    <a:cubicBezTo>
                      <a:pt x="208640" y="192936"/>
                      <a:pt x="213602" y="184791"/>
                      <a:pt x="216819" y="175920"/>
                    </a:cubicBezTo>
                    <a:cubicBezTo>
                      <a:pt x="220329" y="166357"/>
                      <a:pt x="222076" y="156224"/>
                      <a:pt x="222007" y="146038"/>
                    </a:cubicBezTo>
                    <a:cubicBezTo>
                      <a:pt x="222076" y="135801"/>
                      <a:pt x="220312" y="125633"/>
                      <a:pt x="216819" y="116001"/>
                    </a:cubicBezTo>
                    <a:cubicBezTo>
                      <a:pt x="213620" y="107078"/>
                      <a:pt x="208657" y="98881"/>
                      <a:pt x="202224" y="91913"/>
                    </a:cubicBezTo>
                    <a:cubicBezTo>
                      <a:pt x="195843" y="85099"/>
                      <a:pt x="188131" y="79687"/>
                      <a:pt x="179554" y="76003"/>
                    </a:cubicBezTo>
                    <a:cubicBezTo>
                      <a:pt x="170336" y="72078"/>
                      <a:pt x="160393" y="70141"/>
                      <a:pt x="150381" y="70280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515E11E-A06A-4874-A87C-AD3864E5840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020866" y="6400010"/>
              <a:ext cx="0" cy="28602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aphic 39">
            <a:extLst>
              <a:ext uri="{FF2B5EF4-FFF2-40B4-BE49-F238E27FC236}">
                <a16:creationId xmlns:a16="http://schemas.microsoft.com/office/drawing/2014/main" id="{EDB8668C-B185-4716-AFA1-2A79CB3C8C4A}"/>
              </a:ext>
            </a:extLst>
          </p:cNvPr>
          <p:cNvGrpSpPr/>
          <p:nvPr userDrawn="1"/>
        </p:nvGrpSpPr>
        <p:grpSpPr>
          <a:xfrm>
            <a:off x="10600151" y="1144190"/>
            <a:ext cx="402182" cy="448599"/>
            <a:chOff x="10600151" y="1144190"/>
            <a:chExt cx="402182" cy="448599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0"/>
          </a:gradFill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4F6EDA2-F47F-4C8E-AFF8-FC2C1CD021CC}"/>
                </a:ext>
              </a:extLst>
            </p:cNvPr>
            <p:cNvSpPr/>
            <p:nvPr/>
          </p:nvSpPr>
          <p:spPr>
            <a:xfrm>
              <a:off x="10721421" y="1144190"/>
              <a:ext cx="280912" cy="344282"/>
            </a:xfrm>
            <a:custGeom>
              <a:avLst/>
              <a:gdLst>
                <a:gd name="connsiteX0" fmla="*/ 95489 w 280912"/>
                <a:gd name="connsiteY0" fmla="*/ 192680 h 344282"/>
                <a:gd name="connsiteX1" fmla="*/ 123954 w 280912"/>
                <a:gd name="connsiteY1" fmla="*/ 145839 h 344282"/>
                <a:gd name="connsiteX2" fmla="*/ 134146 w 280912"/>
                <a:gd name="connsiteY2" fmla="*/ 131838 h 344282"/>
                <a:gd name="connsiteX3" fmla="*/ 134815 w 280912"/>
                <a:gd name="connsiteY3" fmla="*/ 128595 h 344282"/>
                <a:gd name="connsiteX4" fmla="*/ 134815 w 280912"/>
                <a:gd name="connsiteY4" fmla="*/ 122418 h 344282"/>
                <a:gd name="connsiteX5" fmla="*/ 170899 w 280912"/>
                <a:gd name="connsiteY5" fmla="*/ 26521 h 344282"/>
                <a:gd name="connsiteX6" fmla="*/ 185260 w 280912"/>
                <a:gd name="connsiteY6" fmla="*/ 5314 h 344282"/>
                <a:gd name="connsiteX7" fmla="*/ 196430 w 280912"/>
                <a:gd name="connsiteY7" fmla="*/ 12 h 344282"/>
                <a:gd name="connsiteX8" fmla="*/ 207754 w 280912"/>
                <a:gd name="connsiteY8" fmla="*/ 8763 h 344282"/>
                <a:gd name="connsiteX9" fmla="*/ 211151 w 280912"/>
                <a:gd name="connsiteY9" fmla="*/ 32698 h 344282"/>
                <a:gd name="connsiteX10" fmla="*/ 208578 w 280912"/>
                <a:gd name="connsiteY10" fmla="*/ 74289 h 344282"/>
                <a:gd name="connsiteX11" fmla="*/ 225924 w 280912"/>
                <a:gd name="connsiteY11" fmla="*/ 75216 h 344282"/>
                <a:gd name="connsiteX12" fmla="*/ 262574 w 280912"/>
                <a:gd name="connsiteY12" fmla="*/ 81238 h 344282"/>
                <a:gd name="connsiteX13" fmla="*/ 274568 w 280912"/>
                <a:gd name="connsiteY13" fmla="*/ 87415 h 344282"/>
                <a:gd name="connsiteX14" fmla="*/ 276730 w 280912"/>
                <a:gd name="connsiteY14" fmla="*/ 109446 h 344282"/>
                <a:gd name="connsiteX15" fmla="*/ 263604 w 280912"/>
                <a:gd name="connsiteY15" fmla="*/ 118918 h 344282"/>
                <a:gd name="connsiteX16" fmla="*/ 225204 w 280912"/>
                <a:gd name="connsiteY16" fmla="*/ 131426 h 344282"/>
                <a:gd name="connsiteX17" fmla="*/ 182068 w 280912"/>
                <a:gd name="connsiteY17" fmla="*/ 138992 h 344282"/>
                <a:gd name="connsiteX18" fmla="*/ 149073 w 280912"/>
                <a:gd name="connsiteY18" fmla="*/ 142287 h 344282"/>
                <a:gd name="connsiteX19" fmla="*/ 145831 w 280912"/>
                <a:gd name="connsiteY19" fmla="*/ 143677 h 344282"/>
                <a:gd name="connsiteX20" fmla="*/ 111034 w 280912"/>
                <a:gd name="connsiteY20" fmla="*/ 197725 h 344282"/>
                <a:gd name="connsiteX21" fmla="*/ 110313 w 280912"/>
                <a:gd name="connsiteY21" fmla="*/ 199475 h 344282"/>
                <a:gd name="connsiteX22" fmla="*/ 146603 w 280912"/>
                <a:gd name="connsiteY22" fmla="*/ 247552 h 344282"/>
                <a:gd name="connsiteX23" fmla="*/ 94820 w 280912"/>
                <a:gd name="connsiteY23" fmla="*/ 341750 h 344282"/>
                <a:gd name="connsiteX24" fmla="*/ 7982 w 280912"/>
                <a:gd name="connsiteY24" fmla="*/ 300725 h 344282"/>
                <a:gd name="connsiteX25" fmla="*/ 45353 w 280912"/>
                <a:gd name="connsiteY25" fmla="*/ 195048 h 344282"/>
                <a:gd name="connsiteX26" fmla="*/ 95489 w 280912"/>
                <a:gd name="connsiteY26" fmla="*/ 192680 h 344282"/>
                <a:gd name="connsiteX27" fmla="*/ 103467 w 280912"/>
                <a:gd name="connsiteY27" fmla="*/ 214093 h 344282"/>
                <a:gd name="connsiteX28" fmla="*/ 95849 w 280912"/>
                <a:gd name="connsiteY28" fmla="*/ 232470 h 344282"/>
                <a:gd name="connsiteX29" fmla="*/ 91577 w 280912"/>
                <a:gd name="connsiteY29" fmla="*/ 244206 h 344282"/>
                <a:gd name="connsiteX30" fmla="*/ 92040 w 280912"/>
                <a:gd name="connsiteY30" fmla="*/ 246934 h 344282"/>
                <a:gd name="connsiteX31" fmla="*/ 100276 w 280912"/>
                <a:gd name="connsiteY31" fmla="*/ 273598 h 344282"/>
                <a:gd name="connsiteX32" fmla="*/ 67590 w 280912"/>
                <a:gd name="connsiteY32" fmla="*/ 298975 h 344282"/>
                <a:gd name="connsiteX33" fmla="*/ 43448 w 280912"/>
                <a:gd name="connsiteY33" fmla="*/ 263612 h 344282"/>
                <a:gd name="connsiteX34" fmla="*/ 74487 w 280912"/>
                <a:gd name="connsiteY34" fmla="*/ 237720 h 344282"/>
                <a:gd name="connsiteX35" fmla="*/ 77627 w 280912"/>
                <a:gd name="connsiteY35" fmla="*/ 235661 h 344282"/>
                <a:gd name="connsiteX36" fmla="*/ 83856 w 280912"/>
                <a:gd name="connsiteY36" fmla="*/ 219550 h 344282"/>
                <a:gd name="connsiteX37" fmla="*/ 88540 w 280912"/>
                <a:gd name="connsiteY37" fmla="*/ 208277 h 344282"/>
                <a:gd name="connsiteX38" fmla="*/ 86532 w 280912"/>
                <a:gd name="connsiteY38" fmla="*/ 207608 h 344282"/>
                <a:gd name="connsiteX39" fmla="*/ 53898 w 280912"/>
                <a:gd name="connsiteY39" fmla="*/ 209615 h 344282"/>
                <a:gd name="connsiteX40" fmla="*/ 28315 w 280912"/>
                <a:gd name="connsiteY40" fmla="*/ 304070 h 344282"/>
                <a:gd name="connsiteX41" fmla="*/ 113041 w 280912"/>
                <a:gd name="connsiteY41" fmla="*/ 313490 h 344282"/>
                <a:gd name="connsiteX42" fmla="*/ 129307 w 280912"/>
                <a:gd name="connsiteY42" fmla="*/ 245338 h 344282"/>
                <a:gd name="connsiteX43" fmla="*/ 103467 w 280912"/>
                <a:gd name="connsiteY43" fmla="*/ 214093 h 344282"/>
                <a:gd name="connsiteX44" fmla="*/ 200496 w 280912"/>
                <a:gd name="connsiteY44" fmla="*/ 87004 h 344282"/>
                <a:gd name="connsiteX45" fmla="*/ 162251 w 280912"/>
                <a:gd name="connsiteY45" fmla="*/ 123808 h 344282"/>
                <a:gd name="connsiteX46" fmla="*/ 174347 w 280912"/>
                <a:gd name="connsiteY46" fmla="*/ 123036 h 344282"/>
                <a:gd name="connsiteX47" fmla="*/ 220674 w 280912"/>
                <a:gd name="connsiteY47" fmla="*/ 115211 h 344282"/>
                <a:gd name="connsiteX48" fmla="*/ 255831 w 280912"/>
                <a:gd name="connsiteY48" fmla="*/ 104042 h 344282"/>
                <a:gd name="connsiteX49" fmla="*/ 262729 w 280912"/>
                <a:gd name="connsiteY49" fmla="*/ 100181 h 344282"/>
                <a:gd name="connsiteX50" fmla="*/ 262677 w 280912"/>
                <a:gd name="connsiteY50" fmla="*/ 99203 h 344282"/>
                <a:gd name="connsiteX51" fmla="*/ 250941 w 280912"/>
                <a:gd name="connsiteY51" fmla="*/ 95703 h 344282"/>
                <a:gd name="connsiteX52" fmla="*/ 210843 w 280912"/>
                <a:gd name="connsiteY52" fmla="*/ 91585 h 344282"/>
                <a:gd name="connsiteX53" fmla="*/ 200496 w 280912"/>
                <a:gd name="connsiteY53" fmla="*/ 87004 h 344282"/>
                <a:gd name="connsiteX54" fmla="*/ 156280 w 280912"/>
                <a:gd name="connsiteY54" fmla="*/ 106306 h 344282"/>
                <a:gd name="connsiteX55" fmla="*/ 157567 w 280912"/>
                <a:gd name="connsiteY55" fmla="*/ 105534 h 344282"/>
                <a:gd name="connsiteX56" fmla="*/ 191076 w 280912"/>
                <a:gd name="connsiteY56" fmla="*/ 73723 h 344282"/>
                <a:gd name="connsiteX57" fmla="*/ 192209 w 280912"/>
                <a:gd name="connsiteY57" fmla="*/ 71046 h 344282"/>
                <a:gd name="connsiteX58" fmla="*/ 195297 w 280912"/>
                <a:gd name="connsiteY58" fmla="*/ 34551 h 344282"/>
                <a:gd name="connsiteX59" fmla="*/ 194577 w 280912"/>
                <a:gd name="connsiteY59" fmla="*/ 20087 h 344282"/>
                <a:gd name="connsiteX60" fmla="*/ 193650 w 280912"/>
                <a:gd name="connsiteY60" fmla="*/ 19778 h 344282"/>
                <a:gd name="connsiteX61" fmla="*/ 156280 w 280912"/>
                <a:gd name="connsiteY61" fmla="*/ 106306 h 344282"/>
                <a:gd name="connsiteX62" fmla="*/ 72634 w 280912"/>
                <a:gd name="connsiteY62" fmla="*/ 282245 h 344282"/>
                <a:gd name="connsiteX63" fmla="*/ 83495 w 280912"/>
                <a:gd name="connsiteY63" fmla="*/ 261964 h 344282"/>
                <a:gd name="connsiteX64" fmla="*/ 80201 w 280912"/>
                <a:gd name="connsiteY64" fmla="*/ 259185 h 344282"/>
                <a:gd name="connsiteX65" fmla="*/ 75362 w 280912"/>
                <a:gd name="connsiteY65" fmla="*/ 255891 h 344282"/>
                <a:gd name="connsiteX66" fmla="*/ 72994 w 280912"/>
                <a:gd name="connsiteY66" fmla="*/ 254398 h 344282"/>
                <a:gd name="connsiteX67" fmla="*/ 58788 w 280912"/>
                <a:gd name="connsiteY67" fmla="*/ 268141 h 344282"/>
                <a:gd name="connsiteX68" fmla="*/ 72634 w 280912"/>
                <a:gd name="connsiteY68" fmla="*/ 282245 h 34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80912" h="344282">
                  <a:moveTo>
                    <a:pt x="95489" y="192680"/>
                  </a:moveTo>
                  <a:cubicBezTo>
                    <a:pt x="103416" y="175848"/>
                    <a:pt x="113556" y="160715"/>
                    <a:pt x="123954" y="145839"/>
                  </a:cubicBezTo>
                  <a:cubicBezTo>
                    <a:pt x="127248" y="141103"/>
                    <a:pt x="130800" y="136573"/>
                    <a:pt x="134146" y="131838"/>
                  </a:cubicBezTo>
                  <a:cubicBezTo>
                    <a:pt x="134712" y="131014"/>
                    <a:pt x="134764" y="129676"/>
                    <a:pt x="134815" y="128595"/>
                  </a:cubicBezTo>
                  <a:cubicBezTo>
                    <a:pt x="134867" y="126536"/>
                    <a:pt x="134249" y="124271"/>
                    <a:pt x="134815" y="122418"/>
                  </a:cubicBezTo>
                  <a:cubicBezTo>
                    <a:pt x="144852" y="89577"/>
                    <a:pt x="155611" y="57045"/>
                    <a:pt x="170899" y="26521"/>
                  </a:cubicBezTo>
                  <a:cubicBezTo>
                    <a:pt x="174759" y="18800"/>
                    <a:pt x="178980" y="11233"/>
                    <a:pt x="185260" y="5314"/>
                  </a:cubicBezTo>
                  <a:cubicBezTo>
                    <a:pt x="188451" y="2277"/>
                    <a:pt x="191952" y="-194"/>
                    <a:pt x="196430" y="12"/>
                  </a:cubicBezTo>
                  <a:cubicBezTo>
                    <a:pt x="201938" y="269"/>
                    <a:pt x="205592" y="3615"/>
                    <a:pt x="207754" y="8763"/>
                  </a:cubicBezTo>
                  <a:cubicBezTo>
                    <a:pt x="210946" y="16381"/>
                    <a:pt x="211512" y="24565"/>
                    <a:pt x="211151" y="32698"/>
                  </a:cubicBezTo>
                  <a:cubicBezTo>
                    <a:pt x="210482" y="46493"/>
                    <a:pt x="209453" y="60288"/>
                    <a:pt x="208578" y="74289"/>
                  </a:cubicBezTo>
                  <a:cubicBezTo>
                    <a:pt x="214034" y="74598"/>
                    <a:pt x="219954" y="74804"/>
                    <a:pt x="225924" y="75216"/>
                  </a:cubicBezTo>
                  <a:cubicBezTo>
                    <a:pt x="238278" y="76142"/>
                    <a:pt x="250632" y="77275"/>
                    <a:pt x="262574" y="81238"/>
                  </a:cubicBezTo>
                  <a:cubicBezTo>
                    <a:pt x="266795" y="82628"/>
                    <a:pt x="270964" y="84739"/>
                    <a:pt x="274568" y="87415"/>
                  </a:cubicBezTo>
                  <a:cubicBezTo>
                    <a:pt x="282032" y="92923"/>
                    <a:pt x="283112" y="102703"/>
                    <a:pt x="276730" y="109446"/>
                  </a:cubicBezTo>
                  <a:cubicBezTo>
                    <a:pt x="273024" y="113358"/>
                    <a:pt x="268339" y="116447"/>
                    <a:pt x="263604" y="118918"/>
                  </a:cubicBezTo>
                  <a:cubicBezTo>
                    <a:pt x="251456" y="125197"/>
                    <a:pt x="238381" y="128749"/>
                    <a:pt x="225204" y="131426"/>
                  </a:cubicBezTo>
                  <a:cubicBezTo>
                    <a:pt x="210894" y="134360"/>
                    <a:pt x="196481" y="136934"/>
                    <a:pt x="182068" y="138992"/>
                  </a:cubicBezTo>
                  <a:cubicBezTo>
                    <a:pt x="171156" y="140588"/>
                    <a:pt x="160089" y="141154"/>
                    <a:pt x="149073" y="142287"/>
                  </a:cubicBezTo>
                  <a:cubicBezTo>
                    <a:pt x="147941" y="142390"/>
                    <a:pt x="146500" y="142802"/>
                    <a:pt x="145831" y="143677"/>
                  </a:cubicBezTo>
                  <a:cubicBezTo>
                    <a:pt x="133013" y="160766"/>
                    <a:pt x="120711" y="178267"/>
                    <a:pt x="111034" y="197725"/>
                  </a:cubicBezTo>
                  <a:cubicBezTo>
                    <a:pt x="110725" y="198394"/>
                    <a:pt x="110468" y="199063"/>
                    <a:pt x="110313" y="199475"/>
                  </a:cubicBezTo>
                  <a:cubicBezTo>
                    <a:pt x="128947" y="210027"/>
                    <a:pt x="141095" y="226138"/>
                    <a:pt x="146603" y="247552"/>
                  </a:cubicBezTo>
                  <a:cubicBezTo>
                    <a:pt x="157309" y="289091"/>
                    <a:pt x="133940" y="331300"/>
                    <a:pt x="94820" y="341750"/>
                  </a:cubicBezTo>
                  <a:cubicBezTo>
                    <a:pt x="59971" y="351067"/>
                    <a:pt x="24042" y="334080"/>
                    <a:pt x="7982" y="300725"/>
                  </a:cubicBezTo>
                  <a:cubicBezTo>
                    <a:pt x="-11372" y="260523"/>
                    <a:pt x="5769" y="211932"/>
                    <a:pt x="45353" y="195048"/>
                  </a:cubicBezTo>
                  <a:cubicBezTo>
                    <a:pt x="61516" y="188099"/>
                    <a:pt x="78193" y="187481"/>
                    <a:pt x="95489" y="192680"/>
                  </a:cubicBezTo>
                  <a:close/>
                  <a:moveTo>
                    <a:pt x="103467" y="214093"/>
                  </a:moveTo>
                  <a:cubicBezTo>
                    <a:pt x="100894" y="220270"/>
                    <a:pt x="98268" y="226344"/>
                    <a:pt x="95849" y="232470"/>
                  </a:cubicBezTo>
                  <a:cubicBezTo>
                    <a:pt x="94305" y="236330"/>
                    <a:pt x="92915" y="240242"/>
                    <a:pt x="91577" y="244206"/>
                  </a:cubicBezTo>
                  <a:cubicBezTo>
                    <a:pt x="91319" y="244978"/>
                    <a:pt x="91525" y="246419"/>
                    <a:pt x="92040" y="246934"/>
                  </a:cubicBezTo>
                  <a:cubicBezTo>
                    <a:pt x="99452" y="254243"/>
                    <a:pt x="101666" y="263406"/>
                    <a:pt x="100276" y="273598"/>
                  </a:cubicBezTo>
                  <a:cubicBezTo>
                    <a:pt x="98011" y="290224"/>
                    <a:pt x="83032" y="301703"/>
                    <a:pt x="67590" y="298975"/>
                  </a:cubicBezTo>
                  <a:cubicBezTo>
                    <a:pt x="51787" y="296143"/>
                    <a:pt x="41029" y="280392"/>
                    <a:pt x="43448" y="263612"/>
                  </a:cubicBezTo>
                  <a:cubicBezTo>
                    <a:pt x="45764" y="247294"/>
                    <a:pt x="59251" y="236022"/>
                    <a:pt x="74487" y="237720"/>
                  </a:cubicBezTo>
                  <a:cubicBezTo>
                    <a:pt x="76186" y="237926"/>
                    <a:pt x="77009" y="237411"/>
                    <a:pt x="77627" y="235661"/>
                  </a:cubicBezTo>
                  <a:cubicBezTo>
                    <a:pt x="79583" y="230256"/>
                    <a:pt x="81745" y="224903"/>
                    <a:pt x="83856" y="219550"/>
                  </a:cubicBezTo>
                  <a:cubicBezTo>
                    <a:pt x="85348" y="215792"/>
                    <a:pt x="86944" y="212137"/>
                    <a:pt x="88540" y="208277"/>
                  </a:cubicBezTo>
                  <a:cubicBezTo>
                    <a:pt x="87716" y="208019"/>
                    <a:pt x="87150" y="207762"/>
                    <a:pt x="86532" y="207608"/>
                  </a:cubicBezTo>
                  <a:cubicBezTo>
                    <a:pt x="75465" y="205034"/>
                    <a:pt x="64553" y="205703"/>
                    <a:pt x="53898" y="209615"/>
                  </a:cubicBezTo>
                  <a:cubicBezTo>
                    <a:pt x="16424" y="223359"/>
                    <a:pt x="3401" y="271384"/>
                    <a:pt x="28315" y="304070"/>
                  </a:cubicBezTo>
                  <a:cubicBezTo>
                    <a:pt x="49162" y="331403"/>
                    <a:pt x="87768" y="335727"/>
                    <a:pt x="113041" y="313490"/>
                  </a:cubicBezTo>
                  <a:cubicBezTo>
                    <a:pt x="132035" y="296813"/>
                    <a:pt x="138521" y="269583"/>
                    <a:pt x="129307" y="245338"/>
                  </a:cubicBezTo>
                  <a:cubicBezTo>
                    <a:pt x="124160" y="231749"/>
                    <a:pt x="115255" y="221815"/>
                    <a:pt x="103467" y="214093"/>
                  </a:cubicBezTo>
                  <a:close/>
                  <a:moveTo>
                    <a:pt x="200496" y="87004"/>
                  </a:moveTo>
                  <a:cubicBezTo>
                    <a:pt x="187731" y="99306"/>
                    <a:pt x="175222" y="111351"/>
                    <a:pt x="162251" y="123808"/>
                  </a:cubicBezTo>
                  <a:cubicBezTo>
                    <a:pt x="166935" y="123550"/>
                    <a:pt x="170693" y="123653"/>
                    <a:pt x="174347" y="123036"/>
                  </a:cubicBezTo>
                  <a:cubicBezTo>
                    <a:pt x="189790" y="120565"/>
                    <a:pt x="205283" y="118197"/>
                    <a:pt x="220674" y="115211"/>
                  </a:cubicBezTo>
                  <a:cubicBezTo>
                    <a:pt x="232719" y="112844"/>
                    <a:pt x="244558" y="109446"/>
                    <a:pt x="255831" y="104042"/>
                  </a:cubicBezTo>
                  <a:cubicBezTo>
                    <a:pt x="258199" y="102909"/>
                    <a:pt x="260464" y="101468"/>
                    <a:pt x="262729" y="100181"/>
                  </a:cubicBezTo>
                  <a:cubicBezTo>
                    <a:pt x="262729" y="99872"/>
                    <a:pt x="262677" y="99512"/>
                    <a:pt x="262677" y="99203"/>
                  </a:cubicBezTo>
                  <a:cubicBezTo>
                    <a:pt x="258765" y="98019"/>
                    <a:pt x="254905" y="96578"/>
                    <a:pt x="250941" y="95703"/>
                  </a:cubicBezTo>
                  <a:cubicBezTo>
                    <a:pt x="237712" y="92717"/>
                    <a:pt x="224329" y="91739"/>
                    <a:pt x="210843" y="91585"/>
                  </a:cubicBezTo>
                  <a:cubicBezTo>
                    <a:pt x="207136" y="91430"/>
                    <a:pt x="203533" y="91224"/>
                    <a:pt x="200496" y="87004"/>
                  </a:cubicBezTo>
                  <a:close/>
                  <a:moveTo>
                    <a:pt x="156280" y="106306"/>
                  </a:moveTo>
                  <a:cubicBezTo>
                    <a:pt x="157155" y="105792"/>
                    <a:pt x="157412" y="105689"/>
                    <a:pt x="157567" y="105534"/>
                  </a:cubicBezTo>
                  <a:cubicBezTo>
                    <a:pt x="168737" y="94931"/>
                    <a:pt x="179958" y="84378"/>
                    <a:pt x="191076" y="73723"/>
                  </a:cubicBezTo>
                  <a:cubicBezTo>
                    <a:pt x="191694" y="73106"/>
                    <a:pt x="192157" y="71973"/>
                    <a:pt x="192209" y="71046"/>
                  </a:cubicBezTo>
                  <a:cubicBezTo>
                    <a:pt x="193341" y="58899"/>
                    <a:pt x="194525" y="46751"/>
                    <a:pt x="195297" y="34551"/>
                  </a:cubicBezTo>
                  <a:cubicBezTo>
                    <a:pt x="195606" y="29764"/>
                    <a:pt x="194834" y="24926"/>
                    <a:pt x="194577" y="20087"/>
                  </a:cubicBezTo>
                  <a:cubicBezTo>
                    <a:pt x="194268" y="19984"/>
                    <a:pt x="193959" y="19881"/>
                    <a:pt x="193650" y="19778"/>
                  </a:cubicBezTo>
                  <a:cubicBezTo>
                    <a:pt x="176406" y="45927"/>
                    <a:pt x="166884" y="76039"/>
                    <a:pt x="156280" y="106306"/>
                  </a:cubicBezTo>
                  <a:close/>
                  <a:moveTo>
                    <a:pt x="72634" y="282245"/>
                  </a:moveTo>
                  <a:cubicBezTo>
                    <a:pt x="82260" y="281731"/>
                    <a:pt x="88025" y="271024"/>
                    <a:pt x="83495" y="261964"/>
                  </a:cubicBezTo>
                  <a:cubicBezTo>
                    <a:pt x="82878" y="260729"/>
                    <a:pt x="81333" y="260060"/>
                    <a:pt x="80201" y="259185"/>
                  </a:cubicBezTo>
                  <a:cubicBezTo>
                    <a:pt x="78605" y="258052"/>
                    <a:pt x="76958" y="256972"/>
                    <a:pt x="75362" y="255891"/>
                  </a:cubicBezTo>
                  <a:cubicBezTo>
                    <a:pt x="74590" y="255376"/>
                    <a:pt x="73818" y="254501"/>
                    <a:pt x="72994" y="254398"/>
                  </a:cubicBezTo>
                  <a:cubicBezTo>
                    <a:pt x="65273" y="253677"/>
                    <a:pt x="58839" y="259957"/>
                    <a:pt x="58788" y="268141"/>
                  </a:cubicBezTo>
                  <a:cubicBezTo>
                    <a:pt x="58685" y="276223"/>
                    <a:pt x="65067" y="282657"/>
                    <a:pt x="72634" y="282245"/>
                  </a:cubicBezTo>
                  <a:close/>
                </a:path>
              </a:pathLst>
            </a:custGeom>
            <a:grpFill/>
            <a:ln w="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7BB0C9B-26FA-4CC6-B280-91CAA3AC824F}"/>
                </a:ext>
              </a:extLst>
            </p:cNvPr>
            <p:cNvSpPr/>
            <p:nvPr/>
          </p:nvSpPr>
          <p:spPr>
            <a:xfrm>
              <a:off x="10600151" y="1225590"/>
              <a:ext cx="396526" cy="367199"/>
            </a:xfrm>
            <a:custGeom>
              <a:avLst/>
              <a:gdLst>
                <a:gd name="connsiteX0" fmla="*/ 223193 w 396526"/>
                <a:gd name="connsiteY0" fmla="*/ 350121 h 367199"/>
                <a:gd name="connsiteX1" fmla="*/ 324340 w 396526"/>
                <a:gd name="connsiteY1" fmla="*/ 312339 h 367199"/>
                <a:gd name="connsiteX2" fmla="*/ 378028 w 396526"/>
                <a:gd name="connsiteY2" fmla="*/ 224009 h 367199"/>
                <a:gd name="connsiteX3" fmla="*/ 380190 w 396526"/>
                <a:gd name="connsiteY3" fmla="*/ 182933 h 367199"/>
                <a:gd name="connsiteX4" fmla="*/ 342717 w 396526"/>
                <a:gd name="connsiteY4" fmla="*/ 92029 h 367199"/>
                <a:gd name="connsiteX5" fmla="*/ 337363 w 396526"/>
                <a:gd name="connsiteY5" fmla="*/ 85595 h 367199"/>
                <a:gd name="connsiteX6" fmla="*/ 337054 w 396526"/>
                <a:gd name="connsiteY6" fmla="*/ 72778 h 367199"/>
                <a:gd name="connsiteX7" fmla="*/ 348739 w 396526"/>
                <a:gd name="connsiteY7" fmla="*/ 74013 h 367199"/>
                <a:gd name="connsiteX8" fmla="*/ 392286 w 396526"/>
                <a:gd name="connsiteY8" fmla="*/ 158431 h 367199"/>
                <a:gd name="connsiteX9" fmla="*/ 396507 w 396526"/>
                <a:gd name="connsiteY9" fmla="*/ 198272 h 367199"/>
                <a:gd name="connsiteX10" fmla="*/ 370358 w 396526"/>
                <a:gd name="connsiteY10" fmla="*/ 285521 h 367199"/>
                <a:gd name="connsiteX11" fmla="*/ 280381 w 396526"/>
                <a:gd name="connsiteY11" fmla="*/ 355732 h 367199"/>
                <a:gd name="connsiteX12" fmla="*/ 236988 w 396526"/>
                <a:gd name="connsiteY12" fmla="*/ 365821 h 367199"/>
                <a:gd name="connsiteX13" fmla="*/ 59299 w 396526"/>
                <a:gd name="connsiteY13" fmla="*/ 305545 h 367199"/>
                <a:gd name="connsiteX14" fmla="*/ 6435 w 396526"/>
                <a:gd name="connsiteY14" fmla="*/ 217935 h 367199"/>
                <a:gd name="connsiteX15" fmla="*/ 1 w 396526"/>
                <a:gd name="connsiteY15" fmla="*/ 173513 h 367199"/>
                <a:gd name="connsiteX16" fmla="*/ 53997 w 396526"/>
                <a:gd name="connsiteY16" fmla="*/ 48997 h 367199"/>
                <a:gd name="connsiteX17" fmla="*/ 135893 w 396526"/>
                <a:gd name="connsiteY17" fmla="*/ 5861 h 367199"/>
                <a:gd name="connsiteX18" fmla="*/ 179800 w 396526"/>
                <a:gd name="connsiteY18" fmla="*/ 45 h 367199"/>
                <a:gd name="connsiteX19" fmla="*/ 225510 w 396526"/>
                <a:gd name="connsiteY19" fmla="*/ 3957 h 367199"/>
                <a:gd name="connsiteX20" fmla="*/ 228855 w 396526"/>
                <a:gd name="connsiteY20" fmla="*/ 4935 h 367199"/>
                <a:gd name="connsiteX21" fmla="*/ 233746 w 396526"/>
                <a:gd name="connsiteY21" fmla="*/ 13943 h 367199"/>
                <a:gd name="connsiteX22" fmla="*/ 226333 w 396526"/>
                <a:gd name="connsiteY22" fmla="*/ 20789 h 367199"/>
                <a:gd name="connsiteX23" fmla="*/ 213876 w 396526"/>
                <a:gd name="connsiteY23" fmla="*/ 19142 h 367199"/>
                <a:gd name="connsiteX24" fmla="*/ 162968 w 396526"/>
                <a:gd name="connsiteY24" fmla="*/ 18164 h 367199"/>
                <a:gd name="connsiteX25" fmla="*/ 81793 w 396526"/>
                <a:gd name="connsiteY25" fmla="*/ 47916 h 367199"/>
                <a:gd name="connsiteX26" fmla="*/ 21208 w 396526"/>
                <a:gd name="connsiteY26" fmla="*/ 131459 h 367199"/>
                <a:gd name="connsiteX27" fmla="*/ 16833 w 396526"/>
                <a:gd name="connsiteY27" fmla="*/ 189624 h 367199"/>
                <a:gd name="connsiteX28" fmla="*/ 58887 w 396526"/>
                <a:gd name="connsiteY28" fmla="*/ 281609 h 367199"/>
                <a:gd name="connsiteX29" fmla="*/ 168219 w 396526"/>
                <a:gd name="connsiteY29" fmla="*/ 345694 h 367199"/>
                <a:gd name="connsiteX30" fmla="*/ 223193 w 396526"/>
                <a:gd name="connsiteY30" fmla="*/ 350121 h 36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6526" h="367199">
                  <a:moveTo>
                    <a:pt x="223193" y="350121"/>
                  </a:moveTo>
                  <a:cubicBezTo>
                    <a:pt x="260306" y="347805"/>
                    <a:pt x="294485" y="336378"/>
                    <a:pt x="324340" y="312339"/>
                  </a:cubicBezTo>
                  <a:cubicBezTo>
                    <a:pt x="352136" y="289999"/>
                    <a:pt x="370770" y="260968"/>
                    <a:pt x="378028" y="224009"/>
                  </a:cubicBezTo>
                  <a:cubicBezTo>
                    <a:pt x="380705" y="210472"/>
                    <a:pt x="381580" y="196728"/>
                    <a:pt x="380190" y="182933"/>
                  </a:cubicBezTo>
                  <a:cubicBezTo>
                    <a:pt x="376792" y="148445"/>
                    <a:pt x="363667" y="118384"/>
                    <a:pt x="342717" y="92029"/>
                  </a:cubicBezTo>
                  <a:cubicBezTo>
                    <a:pt x="340966" y="89816"/>
                    <a:pt x="339113" y="87757"/>
                    <a:pt x="337363" y="85595"/>
                  </a:cubicBezTo>
                  <a:cubicBezTo>
                    <a:pt x="333812" y="81271"/>
                    <a:pt x="333709" y="76021"/>
                    <a:pt x="337054" y="72778"/>
                  </a:cubicBezTo>
                  <a:cubicBezTo>
                    <a:pt x="340400" y="69535"/>
                    <a:pt x="345187" y="69895"/>
                    <a:pt x="348739" y="74013"/>
                  </a:cubicBezTo>
                  <a:cubicBezTo>
                    <a:pt x="369844" y="98258"/>
                    <a:pt x="384874" y="126105"/>
                    <a:pt x="392286" y="158431"/>
                  </a:cubicBezTo>
                  <a:cubicBezTo>
                    <a:pt x="395272" y="171557"/>
                    <a:pt x="396713" y="184889"/>
                    <a:pt x="396507" y="198272"/>
                  </a:cubicBezTo>
                  <a:cubicBezTo>
                    <a:pt x="395992" y="230186"/>
                    <a:pt x="387293" y="259423"/>
                    <a:pt x="370358" y="285521"/>
                  </a:cubicBezTo>
                  <a:cubicBezTo>
                    <a:pt x="347967" y="320060"/>
                    <a:pt x="317185" y="342349"/>
                    <a:pt x="280381" y="355732"/>
                  </a:cubicBezTo>
                  <a:cubicBezTo>
                    <a:pt x="266277" y="360828"/>
                    <a:pt x="251813" y="364277"/>
                    <a:pt x="236988" y="365821"/>
                  </a:cubicBezTo>
                  <a:cubicBezTo>
                    <a:pt x="170020" y="372770"/>
                    <a:pt x="110362" y="353570"/>
                    <a:pt x="59299" y="305545"/>
                  </a:cubicBezTo>
                  <a:cubicBezTo>
                    <a:pt x="34077" y="281815"/>
                    <a:pt x="16215" y="252577"/>
                    <a:pt x="6435" y="217935"/>
                  </a:cubicBezTo>
                  <a:cubicBezTo>
                    <a:pt x="2369" y="203420"/>
                    <a:pt x="-51" y="188595"/>
                    <a:pt x="1" y="173513"/>
                  </a:cubicBezTo>
                  <a:cubicBezTo>
                    <a:pt x="52" y="122965"/>
                    <a:pt x="18789" y="81683"/>
                    <a:pt x="53997" y="48997"/>
                  </a:cubicBezTo>
                  <a:cubicBezTo>
                    <a:pt x="77675" y="27017"/>
                    <a:pt x="105369" y="13325"/>
                    <a:pt x="135893" y="5861"/>
                  </a:cubicBezTo>
                  <a:cubicBezTo>
                    <a:pt x="150357" y="2310"/>
                    <a:pt x="164976" y="354"/>
                    <a:pt x="179800" y="45"/>
                  </a:cubicBezTo>
                  <a:cubicBezTo>
                    <a:pt x="195140" y="-264"/>
                    <a:pt x="210376" y="1023"/>
                    <a:pt x="225510" y="3957"/>
                  </a:cubicBezTo>
                  <a:cubicBezTo>
                    <a:pt x="226642" y="4163"/>
                    <a:pt x="227775" y="4472"/>
                    <a:pt x="228855" y="4935"/>
                  </a:cubicBezTo>
                  <a:cubicBezTo>
                    <a:pt x="232304" y="6479"/>
                    <a:pt x="234312" y="10288"/>
                    <a:pt x="233746" y="13943"/>
                  </a:cubicBezTo>
                  <a:cubicBezTo>
                    <a:pt x="233128" y="17958"/>
                    <a:pt x="230245" y="20943"/>
                    <a:pt x="226333" y="20789"/>
                  </a:cubicBezTo>
                  <a:cubicBezTo>
                    <a:pt x="222164" y="20583"/>
                    <a:pt x="218046" y="19811"/>
                    <a:pt x="213876" y="19142"/>
                  </a:cubicBezTo>
                  <a:cubicBezTo>
                    <a:pt x="196941" y="16465"/>
                    <a:pt x="179903" y="16259"/>
                    <a:pt x="162968" y="18164"/>
                  </a:cubicBezTo>
                  <a:cubicBezTo>
                    <a:pt x="133834" y="21458"/>
                    <a:pt x="106501" y="30775"/>
                    <a:pt x="81793" y="47916"/>
                  </a:cubicBezTo>
                  <a:cubicBezTo>
                    <a:pt x="52608" y="68145"/>
                    <a:pt x="31606" y="95375"/>
                    <a:pt x="21208" y="131459"/>
                  </a:cubicBezTo>
                  <a:cubicBezTo>
                    <a:pt x="15752" y="150453"/>
                    <a:pt x="14414" y="169961"/>
                    <a:pt x="16833" y="189624"/>
                  </a:cubicBezTo>
                  <a:cubicBezTo>
                    <a:pt x="21260" y="225193"/>
                    <a:pt x="36033" y="255614"/>
                    <a:pt x="58887" y="281609"/>
                  </a:cubicBezTo>
                  <a:cubicBezTo>
                    <a:pt x="88897" y="315633"/>
                    <a:pt x="125804" y="336172"/>
                    <a:pt x="168219" y="345694"/>
                  </a:cubicBezTo>
                  <a:cubicBezTo>
                    <a:pt x="186389" y="349761"/>
                    <a:pt x="204714" y="351305"/>
                    <a:pt x="223193" y="350121"/>
                  </a:cubicBezTo>
                  <a:close/>
                </a:path>
              </a:pathLst>
            </a:custGeom>
            <a:grpFill/>
            <a:ln w="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L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D26125-11B8-4487-920C-49073CD193BA}"/>
                </a:ext>
              </a:extLst>
            </p:cNvPr>
            <p:cNvSpPr/>
            <p:nvPr/>
          </p:nvSpPr>
          <p:spPr>
            <a:xfrm>
              <a:off x="10657968" y="1273145"/>
              <a:ext cx="286691" cy="270738"/>
            </a:xfrm>
            <a:custGeom>
              <a:avLst/>
              <a:gdLst>
                <a:gd name="connsiteX0" fmla="*/ 15895 w 286691"/>
                <a:gd name="connsiteY0" fmla="*/ 130745 h 270738"/>
                <a:gd name="connsiteX1" fmla="*/ 49044 w 286691"/>
                <a:gd name="connsiteY1" fmla="*/ 207956 h 270738"/>
                <a:gd name="connsiteX2" fmla="*/ 133359 w 286691"/>
                <a:gd name="connsiteY2" fmla="*/ 252430 h 270738"/>
                <a:gd name="connsiteX3" fmla="*/ 166148 w 286691"/>
                <a:gd name="connsiteY3" fmla="*/ 253356 h 270738"/>
                <a:gd name="connsiteX4" fmla="*/ 250257 w 286691"/>
                <a:gd name="connsiteY4" fmla="*/ 207493 h 270738"/>
                <a:gd name="connsiteX5" fmla="*/ 270692 w 286691"/>
                <a:gd name="connsiteY5" fmla="*/ 149893 h 270738"/>
                <a:gd name="connsiteX6" fmla="*/ 241249 w 286691"/>
                <a:gd name="connsiteY6" fmla="*/ 67225 h 270738"/>
                <a:gd name="connsiteX7" fmla="*/ 226476 w 286691"/>
                <a:gd name="connsiteY7" fmla="*/ 52143 h 270738"/>
                <a:gd name="connsiteX8" fmla="*/ 222615 w 286691"/>
                <a:gd name="connsiteY8" fmla="*/ 44577 h 270738"/>
                <a:gd name="connsiteX9" fmla="*/ 232910 w 286691"/>
                <a:gd name="connsiteY9" fmla="*/ 36907 h 270738"/>
                <a:gd name="connsiteX10" fmla="*/ 236153 w 286691"/>
                <a:gd name="connsiteY10" fmla="*/ 38863 h 270738"/>
                <a:gd name="connsiteX11" fmla="*/ 283664 w 286691"/>
                <a:gd name="connsiteY11" fmla="*/ 117928 h 270738"/>
                <a:gd name="connsiteX12" fmla="*/ 258699 w 286691"/>
                <a:gd name="connsiteY12" fmla="*/ 223089 h 270738"/>
                <a:gd name="connsiteX13" fmla="*/ 192503 w 286691"/>
                <a:gd name="connsiteY13" fmla="*/ 265556 h 270738"/>
                <a:gd name="connsiteX14" fmla="*/ 160640 w 286691"/>
                <a:gd name="connsiteY14" fmla="*/ 270703 h 270738"/>
                <a:gd name="connsiteX15" fmla="*/ 28042 w 286691"/>
                <a:gd name="connsiteY15" fmla="*/ 207853 h 270738"/>
                <a:gd name="connsiteX16" fmla="*/ 2511 w 286691"/>
                <a:gd name="connsiteY16" fmla="*/ 151128 h 270738"/>
                <a:gd name="connsiteX17" fmla="*/ 29381 w 286691"/>
                <a:gd name="connsiteY17" fmla="*/ 45967 h 270738"/>
                <a:gd name="connsiteX18" fmla="*/ 97327 w 286691"/>
                <a:gd name="connsiteY18" fmla="*/ 4478 h 270738"/>
                <a:gd name="connsiteX19" fmla="*/ 136241 w 286691"/>
                <a:gd name="connsiteY19" fmla="*/ 0 h 270738"/>
                <a:gd name="connsiteX20" fmla="*/ 142367 w 286691"/>
                <a:gd name="connsiteY20" fmla="*/ 309 h 270738"/>
                <a:gd name="connsiteX21" fmla="*/ 149934 w 286691"/>
                <a:gd name="connsiteY21" fmla="*/ 9214 h 270738"/>
                <a:gd name="connsiteX22" fmla="*/ 140926 w 286691"/>
                <a:gd name="connsiteY22" fmla="*/ 17347 h 270738"/>
                <a:gd name="connsiteX23" fmla="*/ 122241 w 286691"/>
                <a:gd name="connsiteY23" fmla="*/ 17398 h 270738"/>
                <a:gd name="connsiteX24" fmla="*/ 40911 w 286691"/>
                <a:gd name="connsiteY24" fmla="*/ 57548 h 270738"/>
                <a:gd name="connsiteX25" fmla="*/ 15998 w 286691"/>
                <a:gd name="connsiteY25" fmla="*/ 118185 h 270738"/>
                <a:gd name="connsiteX26" fmla="*/ 15895 w 286691"/>
                <a:gd name="connsiteY26" fmla="*/ 130745 h 27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86691" h="270738">
                  <a:moveTo>
                    <a:pt x="15895" y="130745"/>
                  </a:moveTo>
                  <a:cubicBezTo>
                    <a:pt x="17954" y="162041"/>
                    <a:pt x="29690" y="186954"/>
                    <a:pt x="49044" y="207956"/>
                  </a:cubicBezTo>
                  <a:cubicBezTo>
                    <a:pt x="72362" y="233230"/>
                    <a:pt x="100827" y="247437"/>
                    <a:pt x="133359" y="252430"/>
                  </a:cubicBezTo>
                  <a:cubicBezTo>
                    <a:pt x="144272" y="254077"/>
                    <a:pt x="155235" y="254592"/>
                    <a:pt x="166148" y="253356"/>
                  </a:cubicBezTo>
                  <a:cubicBezTo>
                    <a:pt x="199658" y="249599"/>
                    <a:pt x="228689" y="236112"/>
                    <a:pt x="250257" y="207493"/>
                  </a:cubicBezTo>
                  <a:cubicBezTo>
                    <a:pt x="262868" y="190764"/>
                    <a:pt x="269817" y="171461"/>
                    <a:pt x="270692" y="149893"/>
                  </a:cubicBezTo>
                  <a:cubicBezTo>
                    <a:pt x="271928" y="117979"/>
                    <a:pt x="260912" y="90749"/>
                    <a:pt x="241249" y="67225"/>
                  </a:cubicBezTo>
                  <a:cubicBezTo>
                    <a:pt x="236719" y="61821"/>
                    <a:pt x="231469" y="57085"/>
                    <a:pt x="226476" y="52143"/>
                  </a:cubicBezTo>
                  <a:cubicBezTo>
                    <a:pt x="224365" y="50033"/>
                    <a:pt x="222615" y="47768"/>
                    <a:pt x="222615" y="44577"/>
                  </a:cubicBezTo>
                  <a:cubicBezTo>
                    <a:pt x="222615" y="38863"/>
                    <a:pt x="227866" y="34951"/>
                    <a:pt x="232910" y="36907"/>
                  </a:cubicBezTo>
                  <a:cubicBezTo>
                    <a:pt x="234043" y="37370"/>
                    <a:pt x="235175" y="38039"/>
                    <a:pt x="236153" y="38863"/>
                  </a:cubicBezTo>
                  <a:cubicBezTo>
                    <a:pt x="259986" y="59710"/>
                    <a:pt x="276921" y="85550"/>
                    <a:pt x="283664" y="117928"/>
                  </a:cubicBezTo>
                  <a:cubicBezTo>
                    <a:pt x="291900" y="157408"/>
                    <a:pt x="283252" y="192720"/>
                    <a:pt x="258699" y="223089"/>
                  </a:cubicBezTo>
                  <a:cubicBezTo>
                    <a:pt x="241043" y="244915"/>
                    <a:pt x="218394" y="258246"/>
                    <a:pt x="192503" y="265556"/>
                  </a:cubicBezTo>
                  <a:cubicBezTo>
                    <a:pt x="182054" y="268490"/>
                    <a:pt x="171398" y="270497"/>
                    <a:pt x="160640" y="270703"/>
                  </a:cubicBezTo>
                  <a:cubicBezTo>
                    <a:pt x="107622" y="271681"/>
                    <a:pt x="62633" y="252327"/>
                    <a:pt x="28042" y="207853"/>
                  </a:cubicBezTo>
                  <a:cubicBezTo>
                    <a:pt x="15174" y="191278"/>
                    <a:pt x="6423" y="172284"/>
                    <a:pt x="2511" y="151128"/>
                  </a:cubicBezTo>
                  <a:cubicBezTo>
                    <a:pt x="-4901" y="111236"/>
                    <a:pt x="4107" y="75925"/>
                    <a:pt x="29381" y="45967"/>
                  </a:cubicBezTo>
                  <a:cubicBezTo>
                    <a:pt x="47706" y="24244"/>
                    <a:pt x="70921" y="11273"/>
                    <a:pt x="97327" y="4478"/>
                  </a:cubicBezTo>
                  <a:cubicBezTo>
                    <a:pt x="110092" y="1184"/>
                    <a:pt x="123115" y="0"/>
                    <a:pt x="136241" y="0"/>
                  </a:cubicBezTo>
                  <a:cubicBezTo>
                    <a:pt x="138300" y="0"/>
                    <a:pt x="140359" y="103"/>
                    <a:pt x="142367" y="309"/>
                  </a:cubicBezTo>
                  <a:cubicBezTo>
                    <a:pt x="146742" y="824"/>
                    <a:pt x="150191" y="4890"/>
                    <a:pt x="149934" y="9214"/>
                  </a:cubicBezTo>
                  <a:cubicBezTo>
                    <a:pt x="149676" y="14104"/>
                    <a:pt x="145816" y="17450"/>
                    <a:pt x="140926" y="17347"/>
                  </a:cubicBezTo>
                  <a:cubicBezTo>
                    <a:pt x="134697" y="17244"/>
                    <a:pt x="128417" y="16781"/>
                    <a:pt x="122241" y="17398"/>
                  </a:cubicBezTo>
                  <a:cubicBezTo>
                    <a:pt x="90687" y="20435"/>
                    <a:pt x="62788" y="32223"/>
                    <a:pt x="40911" y="57548"/>
                  </a:cubicBezTo>
                  <a:cubicBezTo>
                    <a:pt x="26189" y="74586"/>
                    <a:pt x="17799" y="94867"/>
                    <a:pt x="15998" y="118185"/>
                  </a:cubicBezTo>
                  <a:cubicBezTo>
                    <a:pt x="15689" y="122869"/>
                    <a:pt x="15946" y="127553"/>
                    <a:pt x="15895" y="130745"/>
                  </a:cubicBezTo>
                  <a:close/>
                </a:path>
              </a:pathLst>
            </a:custGeom>
            <a:grpFill/>
            <a:ln w="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L"/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7E0257A8-61E6-476C-85DB-6E3C0E978860}"/>
              </a:ext>
            </a:extLst>
          </p:cNvPr>
          <p:cNvSpPr/>
          <p:nvPr userDrawn="1"/>
        </p:nvSpPr>
        <p:spPr>
          <a:xfrm>
            <a:off x="9603694" y="990052"/>
            <a:ext cx="575032" cy="580077"/>
          </a:xfrm>
          <a:custGeom>
            <a:avLst/>
            <a:gdLst>
              <a:gd name="connsiteX0" fmla="*/ 469052 w 575032"/>
              <a:gd name="connsiteY0" fmla="*/ 287417 h 580077"/>
              <a:gd name="connsiteX1" fmla="*/ 417114 w 575032"/>
              <a:gd name="connsiteY1" fmla="*/ 393351 h 580077"/>
              <a:gd name="connsiteX2" fmla="*/ 341704 w 575032"/>
              <a:gd name="connsiteY2" fmla="*/ 444671 h 580077"/>
              <a:gd name="connsiteX3" fmla="*/ 332902 w 575032"/>
              <a:gd name="connsiteY3" fmla="*/ 453525 h 580077"/>
              <a:gd name="connsiteX4" fmla="*/ 328681 w 575032"/>
              <a:gd name="connsiteY4" fmla="*/ 463871 h 580077"/>
              <a:gd name="connsiteX5" fmla="*/ 317512 w 575032"/>
              <a:gd name="connsiteY5" fmla="*/ 471077 h 580077"/>
              <a:gd name="connsiteX6" fmla="*/ 277773 w 575032"/>
              <a:gd name="connsiteY6" fmla="*/ 470202 h 580077"/>
              <a:gd name="connsiteX7" fmla="*/ 205709 w 575032"/>
              <a:gd name="connsiteY7" fmla="*/ 468349 h 580077"/>
              <a:gd name="connsiteX8" fmla="*/ 192120 w 575032"/>
              <a:gd name="connsiteY8" fmla="*/ 457334 h 580077"/>
              <a:gd name="connsiteX9" fmla="*/ 177656 w 575032"/>
              <a:gd name="connsiteY9" fmla="*/ 438752 h 580077"/>
              <a:gd name="connsiteX10" fmla="*/ 117225 w 575032"/>
              <a:gd name="connsiteY10" fmla="*/ 385476 h 580077"/>
              <a:gd name="connsiteX11" fmla="*/ 86958 w 575032"/>
              <a:gd name="connsiteY11" fmla="*/ 286130 h 580077"/>
              <a:gd name="connsiteX12" fmla="*/ 118409 w 575032"/>
              <a:gd name="connsiteY12" fmla="*/ 186167 h 580077"/>
              <a:gd name="connsiteX13" fmla="*/ 164942 w 575032"/>
              <a:gd name="connsiteY13" fmla="*/ 135723 h 580077"/>
              <a:gd name="connsiteX14" fmla="*/ 217754 w 575032"/>
              <a:gd name="connsiteY14" fmla="*/ 105868 h 580077"/>
              <a:gd name="connsiteX15" fmla="*/ 293627 w 575032"/>
              <a:gd name="connsiteY15" fmla="*/ 91609 h 580077"/>
              <a:gd name="connsiteX16" fmla="*/ 387414 w 575032"/>
              <a:gd name="connsiteY16" fmla="*/ 116523 h 580077"/>
              <a:gd name="connsiteX17" fmla="*/ 431784 w 575032"/>
              <a:gd name="connsiteY17" fmla="*/ 154048 h 580077"/>
              <a:gd name="connsiteX18" fmla="*/ 470905 w 575032"/>
              <a:gd name="connsiteY18" fmla="*/ 266467 h 580077"/>
              <a:gd name="connsiteX19" fmla="*/ 470648 w 575032"/>
              <a:gd name="connsiteY19" fmla="*/ 275166 h 580077"/>
              <a:gd name="connsiteX20" fmla="*/ 469052 w 575032"/>
              <a:gd name="connsiteY20" fmla="*/ 287417 h 580077"/>
              <a:gd name="connsiteX21" fmla="*/ 457625 w 575032"/>
              <a:gd name="connsiteY21" fmla="*/ 289631 h 580077"/>
              <a:gd name="connsiteX22" fmla="*/ 448771 w 575032"/>
              <a:gd name="connsiteY22" fmla="*/ 203926 h 580077"/>
              <a:gd name="connsiteX23" fmla="*/ 380619 w 575032"/>
              <a:gd name="connsiteY23" fmla="*/ 125891 h 580077"/>
              <a:gd name="connsiteX24" fmla="*/ 303819 w 575032"/>
              <a:gd name="connsiteY24" fmla="*/ 103397 h 580077"/>
              <a:gd name="connsiteX25" fmla="*/ 232167 w 575032"/>
              <a:gd name="connsiteY25" fmla="*/ 112765 h 580077"/>
              <a:gd name="connsiteX26" fmla="*/ 164890 w 575032"/>
              <a:gd name="connsiteY26" fmla="*/ 150547 h 580077"/>
              <a:gd name="connsiteX27" fmla="*/ 128241 w 575032"/>
              <a:gd name="connsiteY27" fmla="*/ 191675 h 580077"/>
              <a:gd name="connsiteX28" fmla="*/ 98797 w 575032"/>
              <a:gd name="connsiteY28" fmla="*/ 277689 h 580077"/>
              <a:gd name="connsiteX29" fmla="*/ 101217 w 575032"/>
              <a:gd name="connsiteY29" fmla="*/ 319743 h 580077"/>
              <a:gd name="connsiteX30" fmla="*/ 136888 w 575032"/>
              <a:gd name="connsiteY30" fmla="*/ 392476 h 580077"/>
              <a:gd name="connsiteX31" fmla="*/ 187076 w 575032"/>
              <a:gd name="connsiteY31" fmla="*/ 430361 h 580077"/>
              <a:gd name="connsiteX32" fmla="*/ 202158 w 575032"/>
              <a:gd name="connsiteY32" fmla="*/ 449252 h 580077"/>
              <a:gd name="connsiteX33" fmla="*/ 210857 w 575032"/>
              <a:gd name="connsiteY33" fmla="*/ 456768 h 580077"/>
              <a:gd name="connsiteX34" fmla="*/ 309636 w 575032"/>
              <a:gd name="connsiteY34" fmla="*/ 459393 h 580077"/>
              <a:gd name="connsiteX35" fmla="*/ 321321 w 575032"/>
              <a:gd name="connsiteY35" fmla="*/ 451672 h 580077"/>
              <a:gd name="connsiteX36" fmla="*/ 341035 w 575032"/>
              <a:gd name="connsiteY36" fmla="*/ 432626 h 580077"/>
              <a:gd name="connsiteX37" fmla="*/ 385097 w 575032"/>
              <a:gd name="connsiteY37" fmla="*/ 407301 h 580077"/>
              <a:gd name="connsiteX38" fmla="*/ 421850 w 575032"/>
              <a:gd name="connsiteY38" fmla="*/ 370445 h 580077"/>
              <a:gd name="connsiteX39" fmla="*/ 457625 w 575032"/>
              <a:gd name="connsiteY39" fmla="*/ 289631 h 580077"/>
              <a:gd name="connsiteX40" fmla="*/ 211269 w 575032"/>
              <a:gd name="connsiteY40" fmla="*/ 500778 h 580077"/>
              <a:gd name="connsiteX41" fmla="*/ 255382 w 575032"/>
              <a:gd name="connsiteY41" fmla="*/ 501344 h 580077"/>
              <a:gd name="connsiteX42" fmla="*/ 316894 w 575032"/>
              <a:gd name="connsiteY42" fmla="*/ 502116 h 580077"/>
              <a:gd name="connsiteX43" fmla="*/ 326108 w 575032"/>
              <a:gd name="connsiteY43" fmla="*/ 501293 h 580077"/>
              <a:gd name="connsiteX44" fmla="*/ 329762 w 575032"/>
              <a:gd name="connsiteY44" fmla="*/ 496145 h 580077"/>
              <a:gd name="connsiteX45" fmla="*/ 326056 w 575032"/>
              <a:gd name="connsiteY45" fmla="*/ 491770 h 580077"/>
              <a:gd name="connsiteX46" fmla="*/ 316842 w 575032"/>
              <a:gd name="connsiteY46" fmla="*/ 490638 h 580077"/>
              <a:gd name="connsiteX47" fmla="*/ 290745 w 575032"/>
              <a:gd name="connsiteY47" fmla="*/ 490226 h 580077"/>
              <a:gd name="connsiteX48" fmla="*/ 208695 w 575032"/>
              <a:gd name="connsiteY48" fmla="*/ 489299 h 580077"/>
              <a:gd name="connsiteX49" fmla="*/ 201283 w 575032"/>
              <a:gd name="connsiteY49" fmla="*/ 489711 h 580077"/>
              <a:gd name="connsiteX50" fmla="*/ 196804 w 575032"/>
              <a:gd name="connsiteY50" fmla="*/ 494910 h 580077"/>
              <a:gd name="connsiteX51" fmla="*/ 200716 w 575032"/>
              <a:gd name="connsiteY51" fmla="*/ 499800 h 580077"/>
              <a:gd name="connsiteX52" fmla="*/ 204989 w 575032"/>
              <a:gd name="connsiteY52" fmla="*/ 500675 h 580077"/>
              <a:gd name="connsiteX53" fmla="*/ 211269 w 575032"/>
              <a:gd name="connsiteY53" fmla="*/ 500778 h 580077"/>
              <a:gd name="connsiteX54" fmla="*/ 214100 w 575032"/>
              <a:gd name="connsiteY54" fmla="*/ 530788 h 580077"/>
              <a:gd name="connsiteX55" fmla="*/ 262486 w 575032"/>
              <a:gd name="connsiteY55" fmla="*/ 530736 h 580077"/>
              <a:gd name="connsiteX56" fmla="*/ 315864 w 575032"/>
              <a:gd name="connsiteY56" fmla="*/ 530582 h 580077"/>
              <a:gd name="connsiteX57" fmla="*/ 323277 w 575032"/>
              <a:gd name="connsiteY57" fmla="*/ 530118 h 580077"/>
              <a:gd name="connsiteX58" fmla="*/ 329762 w 575032"/>
              <a:gd name="connsiteY58" fmla="*/ 524662 h 580077"/>
              <a:gd name="connsiteX59" fmla="*/ 323637 w 575032"/>
              <a:gd name="connsiteY59" fmla="*/ 519515 h 580077"/>
              <a:gd name="connsiteX60" fmla="*/ 318695 w 575032"/>
              <a:gd name="connsiteY60" fmla="*/ 519000 h 580077"/>
              <a:gd name="connsiteX61" fmla="*/ 210754 w 575032"/>
              <a:gd name="connsiteY61" fmla="*/ 519257 h 580077"/>
              <a:gd name="connsiteX62" fmla="*/ 204731 w 575032"/>
              <a:gd name="connsiteY62" fmla="*/ 520235 h 580077"/>
              <a:gd name="connsiteX63" fmla="*/ 201334 w 575032"/>
              <a:gd name="connsiteY63" fmla="*/ 524662 h 580077"/>
              <a:gd name="connsiteX64" fmla="*/ 204422 w 575032"/>
              <a:gd name="connsiteY64" fmla="*/ 529449 h 580077"/>
              <a:gd name="connsiteX65" fmla="*/ 207974 w 575032"/>
              <a:gd name="connsiteY65" fmla="*/ 530582 h 580077"/>
              <a:gd name="connsiteX66" fmla="*/ 214100 w 575032"/>
              <a:gd name="connsiteY66" fmla="*/ 530788 h 580077"/>
              <a:gd name="connsiteX67" fmla="*/ 293576 w 575032"/>
              <a:gd name="connsiteY67" fmla="*/ 576342 h 580077"/>
              <a:gd name="connsiteX68" fmla="*/ 316636 w 575032"/>
              <a:gd name="connsiteY68" fmla="*/ 560231 h 580077"/>
              <a:gd name="connsiteX69" fmla="*/ 317666 w 575032"/>
              <a:gd name="connsiteY69" fmla="*/ 550245 h 580077"/>
              <a:gd name="connsiteX70" fmla="*/ 308143 w 575032"/>
              <a:gd name="connsiteY70" fmla="*/ 552664 h 580077"/>
              <a:gd name="connsiteX71" fmla="*/ 307731 w 575032"/>
              <a:gd name="connsiteY71" fmla="*/ 553127 h 580077"/>
              <a:gd name="connsiteX72" fmla="*/ 269435 w 575032"/>
              <a:gd name="connsiteY72" fmla="*/ 568261 h 580077"/>
              <a:gd name="connsiteX73" fmla="*/ 226556 w 575032"/>
              <a:gd name="connsiteY73" fmla="*/ 550811 h 580077"/>
              <a:gd name="connsiteX74" fmla="*/ 223622 w 575032"/>
              <a:gd name="connsiteY74" fmla="*/ 548495 h 580077"/>
              <a:gd name="connsiteX75" fmla="*/ 215798 w 575032"/>
              <a:gd name="connsiteY75" fmla="*/ 548958 h 580077"/>
              <a:gd name="connsiteX76" fmla="*/ 216159 w 575032"/>
              <a:gd name="connsiteY76" fmla="*/ 556267 h 580077"/>
              <a:gd name="connsiteX77" fmla="*/ 218732 w 575032"/>
              <a:gd name="connsiteY77" fmla="*/ 558944 h 580077"/>
              <a:gd name="connsiteX78" fmla="*/ 262125 w 575032"/>
              <a:gd name="connsiteY78" fmla="*/ 579791 h 580077"/>
              <a:gd name="connsiteX79" fmla="*/ 293576 w 575032"/>
              <a:gd name="connsiteY79" fmla="*/ 576342 h 580077"/>
              <a:gd name="connsiteX80" fmla="*/ 526240 w 575032"/>
              <a:gd name="connsiteY80" fmla="*/ 200838 h 580077"/>
              <a:gd name="connsiteX81" fmla="*/ 561603 w 575032"/>
              <a:gd name="connsiteY81" fmla="*/ 184006 h 580077"/>
              <a:gd name="connsiteX82" fmla="*/ 565772 w 575032"/>
              <a:gd name="connsiteY82" fmla="*/ 174586 h 580077"/>
              <a:gd name="connsiteX83" fmla="*/ 555580 w 575032"/>
              <a:gd name="connsiteY83" fmla="*/ 173350 h 580077"/>
              <a:gd name="connsiteX84" fmla="*/ 523923 w 575032"/>
              <a:gd name="connsiteY84" fmla="*/ 188587 h 580077"/>
              <a:gd name="connsiteX85" fmla="*/ 519136 w 575032"/>
              <a:gd name="connsiteY85" fmla="*/ 192241 h 580077"/>
              <a:gd name="connsiteX86" fmla="*/ 523409 w 575032"/>
              <a:gd name="connsiteY86" fmla="*/ 201352 h 580077"/>
              <a:gd name="connsiteX87" fmla="*/ 526240 w 575032"/>
              <a:gd name="connsiteY87" fmla="*/ 200838 h 580077"/>
              <a:gd name="connsiteX88" fmla="*/ 46911 w 575032"/>
              <a:gd name="connsiteY88" fmla="*/ 346664 h 580077"/>
              <a:gd name="connsiteX89" fmla="*/ 39242 w 575032"/>
              <a:gd name="connsiteY89" fmla="*/ 348878 h 580077"/>
              <a:gd name="connsiteX90" fmla="*/ 13196 w 575032"/>
              <a:gd name="connsiteY90" fmla="*/ 363187 h 580077"/>
              <a:gd name="connsiteX91" fmla="*/ 7791 w 575032"/>
              <a:gd name="connsiteY91" fmla="*/ 367202 h 580077"/>
              <a:gd name="connsiteX92" fmla="*/ 5938 w 575032"/>
              <a:gd name="connsiteY92" fmla="*/ 376159 h 580077"/>
              <a:gd name="connsiteX93" fmla="*/ 14534 w 575032"/>
              <a:gd name="connsiteY93" fmla="*/ 376931 h 580077"/>
              <a:gd name="connsiteX94" fmla="*/ 23233 w 575032"/>
              <a:gd name="connsiteY94" fmla="*/ 371784 h 580077"/>
              <a:gd name="connsiteX95" fmla="*/ 46448 w 575032"/>
              <a:gd name="connsiteY95" fmla="*/ 359378 h 580077"/>
              <a:gd name="connsiteX96" fmla="*/ 52573 w 575032"/>
              <a:gd name="connsiteY96" fmla="*/ 352687 h 580077"/>
              <a:gd name="connsiteX97" fmla="*/ 46911 w 575032"/>
              <a:gd name="connsiteY97" fmla="*/ 346664 h 580077"/>
              <a:gd name="connsiteX98" fmla="*/ 541425 w 575032"/>
              <a:gd name="connsiteY98" fmla="*/ 386299 h 580077"/>
              <a:gd name="connsiteX99" fmla="*/ 544101 w 575032"/>
              <a:gd name="connsiteY99" fmla="*/ 386660 h 580077"/>
              <a:gd name="connsiteX100" fmla="*/ 551411 w 575032"/>
              <a:gd name="connsiteY100" fmla="*/ 382078 h 580077"/>
              <a:gd name="connsiteX101" fmla="*/ 546932 w 575032"/>
              <a:gd name="connsiteY101" fmla="*/ 374821 h 580077"/>
              <a:gd name="connsiteX102" fmla="*/ 540447 w 575032"/>
              <a:gd name="connsiteY102" fmla="*/ 373122 h 580077"/>
              <a:gd name="connsiteX103" fmla="*/ 509974 w 575032"/>
              <a:gd name="connsiteY103" fmla="*/ 367769 h 580077"/>
              <a:gd name="connsiteX104" fmla="*/ 507297 w 575032"/>
              <a:gd name="connsiteY104" fmla="*/ 367460 h 580077"/>
              <a:gd name="connsiteX105" fmla="*/ 501017 w 575032"/>
              <a:gd name="connsiteY105" fmla="*/ 371475 h 580077"/>
              <a:gd name="connsiteX106" fmla="*/ 504054 w 575032"/>
              <a:gd name="connsiteY106" fmla="*/ 378218 h 580077"/>
              <a:gd name="connsiteX107" fmla="*/ 514915 w 575032"/>
              <a:gd name="connsiteY107" fmla="*/ 381564 h 580077"/>
              <a:gd name="connsiteX108" fmla="*/ 541528 w 575032"/>
              <a:gd name="connsiteY108" fmla="*/ 385373 h 580077"/>
              <a:gd name="connsiteX109" fmla="*/ 541425 w 575032"/>
              <a:gd name="connsiteY109" fmla="*/ 386299 h 580077"/>
              <a:gd name="connsiteX110" fmla="*/ 87370 w 575032"/>
              <a:gd name="connsiteY110" fmla="*/ 112353 h 580077"/>
              <a:gd name="connsiteX111" fmla="*/ 84487 w 575032"/>
              <a:gd name="connsiteY111" fmla="*/ 107927 h 580077"/>
              <a:gd name="connsiteX112" fmla="*/ 66266 w 575032"/>
              <a:gd name="connsiteY112" fmla="*/ 90889 h 580077"/>
              <a:gd name="connsiteX113" fmla="*/ 62302 w 575032"/>
              <a:gd name="connsiteY113" fmla="*/ 88521 h 580077"/>
              <a:gd name="connsiteX114" fmla="*/ 56794 w 575032"/>
              <a:gd name="connsiteY114" fmla="*/ 89602 h 580077"/>
              <a:gd name="connsiteX115" fmla="*/ 55456 w 575032"/>
              <a:gd name="connsiteY115" fmla="*/ 95007 h 580077"/>
              <a:gd name="connsiteX116" fmla="*/ 59677 w 575032"/>
              <a:gd name="connsiteY116" fmla="*/ 101750 h 580077"/>
              <a:gd name="connsiteX117" fmla="*/ 74913 w 575032"/>
              <a:gd name="connsiteY117" fmla="*/ 116060 h 580077"/>
              <a:gd name="connsiteX118" fmla="*/ 79134 w 575032"/>
              <a:gd name="connsiteY118" fmla="*/ 118891 h 580077"/>
              <a:gd name="connsiteX119" fmla="*/ 87370 w 575032"/>
              <a:gd name="connsiteY119" fmla="*/ 112353 h 580077"/>
              <a:gd name="connsiteX120" fmla="*/ 474508 w 575032"/>
              <a:gd name="connsiteY120" fmla="*/ 91403 h 580077"/>
              <a:gd name="connsiteX121" fmla="*/ 480634 w 575032"/>
              <a:gd name="connsiteY121" fmla="*/ 91867 h 580077"/>
              <a:gd name="connsiteX122" fmla="*/ 484340 w 575032"/>
              <a:gd name="connsiteY122" fmla="*/ 89036 h 580077"/>
              <a:gd name="connsiteX123" fmla="*/ 501223 w 575032"/>
              <a:gd name="connsiteY123" fmla="*/ 74674 h 580077"/>
              <a:gd name="connsiteX124" fmla="*/ 503591 w 575032"/>
              <a:gd name="connsiteY124" fmla="*/ 72358 h 580077"/>
              <a:gd name="connsiteX125" fmla="*/ 504209 w 575032"/>
              <a:gd name="connsiteY125" fmla="*/ 66232 h 580077"/>
              <a:gd name="connsiteX126" fmla="*/ 498701 w 575032"/>
              <a:gd name="connsiteY126" fmla="*/ 63556 h 580077"/>
              <a:gd name="connsiteX127" fmla="*/ 491958 w 575032"/>
              <a:gd name="connsiteY127" fmla="*/ 66129 h 580077"/>
              <a:gd name="connsiteX128" fmla="*/ 475435 w 575032"/>
              <a:gd name="connsiteY128" fmla="*/ 80851 h 580077"/>
              <a:gd name="connsiteX129" fmla="*/ 472192 w 575032"/>
              <a:gd name="connsiteY129" fmla="*/ 85947 h 580077"/>
              <a:gd name="connsiteX130" fmla="*/ 474508 w 575032"/>
              <a:gd name="connsiteY130" fmla="*/ 91403 h 580077"/>
              <a:gd name="connsiteX131" fmla="*/ 19012 w 575032"/>
              <a:gd name="connsiteY131" fmla="*/ 230332 h 580077"/>
              <a:gd name="connsiteX132" fmla="*/ 5680 w 575032"/>
              <a:gd name="connsiteY132" fmla="*/ 228531 h 580077"/>
              <a:gd name="connsiteX133" fmla="*/ 327 w 575032"/>
              <a:gd name="connsiteY133" fmla="*/ 231774 h 580077"/>
              <a:gd name="connsiteX134" fmla="*/ 2592 w 575032"/>
              <a:gd name="connsiteY134" fmla="*/ 238311 h 580077"/>
              <a:gd name="connsiteX135" fmla="*/ 4908 w 575032"/>
              <a:gd name="connsiteY135" fmla="*/ 239598 h 580077"/>
              <a:gd name="connsiteX136" fmla="*/ 31520 w 575032"/>
              <a:gd name="connsiteY136" fmla="*/ 243355 h 580077"/>
              <a:gd name="connsiteX137" fmla="*/ 37183 w 575032"/>
              <a:gd name="connsiteY137" fmla="*/ 238671 h 580077"/>
              <a:gd name="connsiteX138" fmla="*/ 33528 w 575032"/>
              <a:gd name="connsiteY138" fmla="*/ 232855 h 580077"/>
              <a:gd name="connsiteX139" fmla="*/ 28380 w 575032"/>
              <a:gd name="connsiteY139" fmla="*/ 231310 h 580077"/>
              <a:gd name="connsiteX140" fmla="*/ 19064 w 575032"/>
              <a:gd name="connsiteY140" fmla="*/ 229972 h 580077"/>
              <a:gd name="connsiteX141" fmla="*/ 19012 w 575032"/>
              <a:gd name="connsiteY141" fmla="*/ 230332 h 580077"/>
              <a:gd name="connsiteX142" fmla="*/ 186664 w 575032"/>
              <a:gd name="connsiteY142" fmla="*/ 40444 h 580077"/>
              <a:gd name="connsiteX143" fmla="*/ 181980 w 575032"/>
              <a:gd name="connsiteY143" fmla="*/ 22170 h 580077"/>
              <a:gd name="connsiteX144" fmla="*/ 181002 w 575032"/>
              <a:gd name="connsiteY144" fmla="*/ 18979 h 580077"/>
              <a:gd name="connsiteX145" fmla="*/ 175288 w 575032"/>
              <a:gd name="connsiteY145" fmla="*/ 15221 h 580077"/>
              <a:gd name="connsiteX146" fmla="*/ 170347 w 575032"/>
              <a:gd name="connsiteY146" fmla="*/ 20009 h 580077"/>
              <a:gd name="connsiteX147" fmla="*/ 170089 w 575032"/>
              <a:gd name="connsiteY147" fmla="*/ 24024 h 580077"/>
              <a:gd name="connsiteX148" fmla="*/ 175957 w 575032"/>
              <a:gd name="connsiteY148" fmla="*/ 45385 h 580077"/>
              <a:gd name="connsiteX149" fmla="*/ 179406 w 575032"/>
              <a:gd name="connsiteY149" fmla="*/ 49297 h 580077"/>
              <a:gd name="connsiteX150" fmla="*/ 187384 w 575032"/>
              <a:gd name="connsiteY150" fmla="*/ 44510 h 580077"/>
              <a:gd name="connsiteX151" fmla="*/ 186664 w 575032"/>
              <a:gd name="connsiteY151" fmla="*/ 40444 h 580077"/>
              <a:gd name="connsiteX152" fmla="*/ 566338 w 575032"/>
              <a:gd name="connsiteY152" fmla="*/ 287417 h 580077"/>
              <a:gd name="connsiteX153" fmla="*/ 571537 w 575032"/>
              <a:gd name="connsiteY153" fmla="*/ 286182 h 580077"/>
              <a:gd name="connsiteX154" fmla="*/ 574780 w 575032"/>
              <a:gd name="connsiteY154" fmla="*/ 280262 h 580077"/>
              <a:gd name="connsiteX155" fmla="*/ 570456 w 575032"/>
              <a:gd name="connsiteY155" fmla="*/ 275733 h 580077"/>
              <a:gd name="connsiteX156" fmla="*/ 567831 w 575032"/>
              <a:gd name="connsiteY156" fmla="*/ 275269 h 580077"/>
              <a:gd name="connsiteX157" fmla="*/ 548271 w 575032"/>
              <a:gd name="connsiteY157" fmla="*/ 274549 h 580077"/>
              <a:gd name="connsiteX158" fmla="*/ 544307 w 575032"/>
              <a:gd name="connsiteY158" fmla="*/ 275012 h 580077"/>
              <a:gd name="connsiteX159" fmla="*/ 540035 w 575032"/>
              <a:gd name="connsiteY159" fmla="*/ 280262 h 580077"/>
              <a:gd name="connsiteX160" fmla="*/ 543741 w 575032"/>
              <a:gd name="connsiteY160" fmla="*/ 285255 h 580077"/>
              <a:gd name="connsiteX161" fmla="*/ 550536 w 575032"/>
              <a:gd name="connsiteY161" fmla="*/ 287108 h 580077"/>
              <a:gd name="connsiteX162" fmla="*/ 566338 w 575032"/>
              <a:gd name="connsiteY162" fmla="*/ 287417 h 580077"/>
              <a:gd name="connsiteX163" fmla="*/ 311180 w 575032"/>
              <a:gd name="connsiteY163" fmla="*/ 16302 h 580077"/>
              <a:gd name="connsiteX164" fmla="*/ 309893 w 575032"/>
              <a:gd name="connsiteY164" fmla="*/ 25619 h 580077"/>
              <a:gd name="connsiteX165" fmla="*/ 309996 w 575032"/>
              <a:gd name="connsiteY165" fmla="*/ 30252 h 580077"/>
              <a:gd name="connsiteX166" fmla="*/ 313908 w 575032"/>
              <a:gd name="connsiteY166" fmla="*/ 34936 h 580077"/>
              <a:gd name="connsiteX167" fmla="*/ 319519 w 575032"/>
              <a:gd name="connsiteY167" fmla="*/ 32414 h 580077"/>
              <a:gd name="connsiteX168" fmla="*/ 320806 w 575032"/>
              <a:gd name="connsiteY168" fmla="*/ 30098 h 580077"/>
              <a:gd name="connsiteX169" fmla="*/ 324152 w 575032"/>
              <a:gd name="connsiteY169" fmla="*/ 6213 h 580077"/>
              <a:gd name="connsiteX170" fmla="*/ 319262 w 575032"/>
              <a:gd name="connsiteY170" fmla="*/ 37 h 580077"/>
              <a:gd name="connsiteX171" fmla="*/ 313136 w 575032"/>
              <a:gd name="connsiteY171" fmla="*/ 5029 h 580077"/>
              <a:gd name="connsiteX172" fmla="*/ 311489 w 575032"/>
              <a:gd name="connsiteY172" fmla="*/ 16302 h 580077"/>
              <a:gd name="connsiteX173" fmla="*/ 311180 w 575032"/>
              <a:gd name="connsiteY173" fmla="*/ 16302 h 580077"/>
              <a:gd name="connsiteX174" fmla="*/ 186149 w 575032"/>
              <a:gd name="connsiteY174" fmla="*/ 192756 h 580077"/>
              <a:gd name="connsiteX175" fmla="*/ 192378 w 575032"/>
              <a:gd name="connsiteY175" fmla="*/ 192138 h 580077"/>
              <a:gd name="connsiteX176" fmla="*/ 195826 w 575032"/>
              <a:gd name="connsiteY176" fmla="*/ 187763 h 580077"/>
              <a:gd name="connsiteX177" fmla="*/ 211217 w 575032"/>
              <a:gd name="connsiteY177" fmla="*/ 172578 h 580077"/>
              <a:gd name="connsiteX178" fmla="*/ 252860 w 575032"/>
              <a:gd name="connsiteY178" fmla="*/ 153842 h 580077"/>
              <a:gd name="connsiteX179" fmla="*/ 277413 w 575032"/>
              <a:gd name="connsiteY179" fmla="*/ 150444 h 580077"/>
              <a:gd name="connsiteX180" fmla="*/ 283590 w 575032"/>
              <a:gd name="connsiteY180" fmla="*/ 145400 h 580077"/>
              <a:gd name="connsiteX181" fmla="*/ 277567 w 575032"/>
              <a:gd name="connsiteY181" fmla="*/ 139377 h 580077"/>
              <a:gd name="connsiteX182" fmla="*/ 273244 w 575032"/>
              <a:gd name="connsiteY182" fmla="*/ 139171 h 580077"/>
              <a:gd name="connsiteX183" fmla="*/ 254816 w 575032"/>
              <a:gd name="connsiteY183" fmla="*/ 141436 h 580077"/>
              <a:gd name="connsiteX184" fmla="*/ 205503 w 575032"/>
              <a:gd name="connsiteY184" fmla="*/ 162695 h 580077"/>
              <a:gd name="connsiteX185" fmla="*/ 187230 w 575032"/>
              <a:gd name="connsiteY185" fmla="*/ 180248 h 580077"/>
              <a:gd name="connsiteX186" fmla="*/ 183164 w 575032"/>
              <a:gd name="connsiteY186" fmla="*/ 187763 h 580077"/>
              <a:gd name="connsiteX187" fmla="*/ 186149 w 575032"/>
              <a:gd name="connsiteY187" fmla="*/ 192756 h 58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5032" h="580077">
                <a:moveTo>
                  <a:pt x="469052" y="287417"/>
                </a:moveTo>
                <a:cubicBezTo>
                  <a:pt x="463081" y="328288"/>
                  <a:pt x="445374" y="363496"/>
                  <a:pt x="417114" y="393351"/>
                </a:cubicBezTo>
                <a:cubicBezTo>
                  <a:pt x="395804" y="415897"/>
                  <a:pt x="370839" y="433450"/>
                  <a:pt x="341704" y="444671"/>
                </a:cubicBezTo>
                <a:cubicBezTo>
                  <a:pt x="337226" y="446370"/>
                  <a:pt x="334498" y="449149"/>
                  <a:pt x="332902" y="453525"/>
                </a:cubicBezTo>
                <a:cubicBezTo>
                  <a:pt x="331667" y="457025"/>
                  <a:pt x="330123" y="460422"/>
                  <a:pt x="328681" y="463871"/>
                </a:cubicBezTo>
                <a:cubicBezTo>
                  <a:pt x="326622" y="468813"/>
                  <a:pt x="323019" y="471232"/>
                  <a:pt x="317512" y="471077"/>
                </a:cubicBezTo>
                <a:cubicBezTo>
                  <a:pt x="304283" y="470717"/>
                  <a:pt x="291002" y="470511"/>
                  <a:pt x="277773" y="470202"/>
                </a:cubicBezTo>
                <a:cubicBezTo>
                  <a:pt x="253735" y="469585"/>
                  <a:pt x="229748" y="468915"/>
                  <a:pt x="205709" y="468349"/>
                </a:cubicBezTo>
                <a:cubicBezTo>
                  <a:pt x="196392" y="468143"/>
                  <a:pt x="193973" y="466548"/>
                  <a:pt x="192120" y="457334"/>
                </a:cubicBezTo>
                <a:cubicBezTo>
                  <a:pt x="189238" y="443127"/>
                  <a:pt x="189907" y="445289"/>
                  <a:pt x="177656" y="438752"/>
                </a:cubicBezTo>
                <a:cubicBezTo>
                  <a:pt x="153257" y="425780"/>
                  <a:pt x="133131" y="408176"/>
                  <a:pt x="117225" y="385476"/>
                </a:cubicBezTo>
                <a:cubicBezTo>
                  <a:pt x="96275" y="355569"/>
                  <a:pt x="86598" y="322317"/>
                  <a:pt x="86958" y="286130"/>
                </a:cubicBezTo>
                <a:cubicBezTo>
                  <a:pt x="87318" y="249738"/>
                  <a:pt x="98797" y="216640"/>
                  <a:pt x="118409" y="186167"/>
                </a:cubicBezTo>
                <a:cubicBezTo>
                  <a:pt x="130969" y="166607"/>
                  <a:pt x="146771" y="149930"/>
                  <a:pt x="164942" y="135723"/>
                </a:cubicBezTo>
                <a:cubicBezTo>
                  <a:pt x="181002" y="123214"/>
                  <a:pt x="198657" y="113177"/>
                  <a:pt x="217754" y="105868"/>
                </a:cubicBezTo>
                <a:cubicBezTo>
                  <a:pt x="242205" y="96551"/>
                  <a:pt x="267376" y="91300"/>
                  <a:pt x="293627" y="91609"/>
                </a:cubicBezTo>
                <a:cubicBezTo>
                  <a:pt x="327034" y="91970"/>
                  <a:pt x="358485" y="99588"/>
                  <a:pt x="387414" y="116523"/>
                </a:cubicBezTo>
                <a:cubicBezTo>
                  <a:pt x="404349" y="126406"/>
                  <a:pt x="419173" y="138863"/>
                  <a:pt x="431784" y="154048"/>
                </a:cubicBezTo>
                <a:cubicBezTo>
                  <a:pt x="458963" y="186682"/>
                  <a:pt x="471574" y="224258"/>
                  <a:pt x="470905" y="266467"/>
                </a:cubicBezTo>
                <a:cubicBezTo>
                  <a:pt x="470853" y="269350"/>
                  <a:pt x="470956" y="272284"/>
                  <a:pt x="470648" y="275166"/>
                </a:cubicBezTo>
                <a:cubicBezTo>
                  <a:pt x="470339" y="279233"/>
                  <a:pt x="469618" y="283351"/>
                  <a:pt x="469052" y="287417"/>
                </a:cubicBezTo>
                <a:close/>
                <a:moveTo>
                  <a:pt x="457625" y="289631"/>
                </a:moveTo>
                <a:cubicBezTo>
                  <a:pt x="461640" y="259312"/>
                  <a:pt x="459323" y="230384"/>
                  <a:pt x="448771" y="203926"/>
                </a:cubicBezTo>
                <a:cubicBezTo>
                  <a:pt x="435182" y="169850"/>
                  <a:pt x="412224" y="144010"/>
                  <a:pt x="380619" y="125891"/>
                </a:cubicBezTo>
                <a:cubicBezTo>
                  <a:pt x="356889" y="112353"/>
                  <a:pt x="331307" y="104838"/>
                  <a:pt x="303819" y="103397"/>
                </a:cubicBezTo>
                <a:cubicBezTo>
                  <a:pt x="279266" y="102110"/>
                  <a:pt x="255382" y="105095"/>
                  <a:pt x="232167" y="112765"/>
                </a:cubicBezTo>
                <a:cubicBezTo>
                  <a:pt x="207357" y="120950"/>
                  <a:pt x="184811" y="133406"/>
                  <a:pt x="164890" y="150547"/>
                </a:cubicBezTo>
                <a:cubicBezTo>
                  <a:pt x="150786" y="162695"/>
                  <a:pt x="138330" y="176130"/>
                  <a:pt x="128241" y="191675"/>
                </a:cubicBezTo>
                <a:cubicBezTo>
                  <a:pt x="111203" y="217824"/>
                  <a:pt x="100856" y="246341"/>
                  <a:pt x="98797" y="277689"/>
                </a:cubicBezTo>
                <a:cubicBezTo>
                  <a:pt x="97871" y="291844"/>
                  <a:pt x="98488" y="305897"/>
                  <a:pt x="101217" y="319743"/>
                </a:cubicBezTo>
                <a:cubicBezTo>
                  <a:pt x="106673" y="347076"/>
                  <a:pt x="118306" y="371526"/>
                  <a:pt x="136888" y="392476"/>
                </a:cubicBezTo>
                <a:cubicBezTo>
                  <a:pt x="151095" y="408485"/>
                  <a:pt x="167515" y="421765"/>
                  <a:pt x="187076" y="430361"/>
                </a:cubicBezTo>
                <a:cubicBezTo>
                  <a:pt x="196135" y="434325"/>
                  <a:pt x="201128" y="439472"/>
                  <a:pt x="202158" y="449252"/>
                </a:cubicBezTo>
                <a:cubicBezTo>
                  <a:pt x="202775" y="455223"/>
                  <a:pt x="204886" y="456613"/>
                  <a:pt x="210857" y="456768"/>
                </a:cubicBezTo>
                <a:cubicBezTo>
                  <a:pt x="243800" y="457694"/>
                  <a:pt x="276692" y="458569"/>
                  <a:pt x="309636" y="459393"/>
                </a:cubicBezTo>
                <a:cubicBezTo>
                  <a:pt x="317048" y="459599"/>
                  <a:pt x="318490" y="458569"/>
                  <a:pt x="321321" y="451672"/>
                </a:cubicBezTo>
                <a:cubicBezTo>
                  <a:pt x="327652" y="436384"/>
                  <a:pt x="325696" y="438906"/>
                  <a:pt x="341035" y="432626"/>
                </a:cubicBezTo>
                <a:cubicBezTo>
                  <a:pt x="356838" y="426140"/>
                  <a:pt x="371611" y="417647"/>
                  <a:pt x="385097" y="407301"/>
                </a:cubicBezTo>
                <a:cubicBezTo>
                  <a:pt x="398892" y="396646"/>
                  <a:pt x="411143" y="384343"/>
                  <a:pt x="421850" y="370445"/>
                </a:cubicBezTo>
                <a:cubicBezTo>
                  <a:pt x="441359" y="345377"/>
                  <a:pt x="452889" y="316964"/>
                  <a:pt x="457625" y="289631"/>
                </a:cubicBezTo>
                <a:close/>
                <a:moveTo>
                  <a:pt x="211269" y="500778"/>
                </a:moveTo>
                <a:cubicBezTo>
                  <a:pt x="225990" y="500984"/>
                  <a:pt x="240712" y="501138"/>
                  <a:pt x="255382" y="501344"/>
                </a:cubicBezTo>
                <a:cubicBezTo>
                  <a:pt x="275869" y="501602"/>
                  <a:pt x="296407" y="501910"/>
                  <a:pt x="316894" y="502116"/>
                </a:cubicBezTo>
                <a:cubicBezTo>
                  <a:pt x="319982" y="502168"/>
                  <a:pt x="323122" y="501910"/>
                  <a:pt x="326108" y="501293"/>
                </a:cubicBezTo>
                <a:cubicBezTo>
                  <a:pt x="328527" y="500778"/>
                  <a:pt x="329814" y="498771"/>
                  <a:pt x="329762" y="496145"/>
                </a:cubicBezTo>
                <a:cubicBezTo>
                  <a:pt x="329711" y="493726"/>
                  <a:pt x="328218" y="492182"/>
                  <a:pt x="326056" y="491770"/>
                </a:cubicBezTo>
                <a:cubicBezTo>
                  <a:pt x="323019" y="491152"/>
                  <a:pt x="319931" y="490741"/>
                  <a:pt x="316842" y="490638"/>
                </a:cubicBezTo>
                <a:cubicBezTo>
                  <a:pt x="308143" y="490380"/>
                  <a:pt x="299444" y="490329"/>
                  <a:pt x="290745" y="490226"/>
                </a:cubicBezTo>
                <a:cubicBezTo>
                  <a:pt x="263412" y="489917"/>
                  <a:pt x="236028" y="489557"/>
                  <a:pt x="208695" y="489299"/>
                </a:cubicBezTo>
                <a:cubicBezTo>
                  <a:pt x="206224" y="489248"/>
                  <a:pt x="203702" y="489299"/>
                  <a:pt x="201283" y="489711"/>
                </a:cubicBezTo>
                <a:cubicBezTo>
                  <a:pt x="198503" y="490174"/>
                  <a:pt x="196959" y="492079"/>
                  <a:pt x="196804" y="494910"/>
                </a:cubicBezTo>
                <a:cubicBezTo>
                  <a:pt x="196650" y="497638"/>
                  <a:pt x="198349" y="499079"/>
                  <a:pt x="200716" y="499800"/>
                </a:cubicBezTo>
                <a:cubicBezTo>
                  <a:pt x="202106" y="500212"/>
                  <a:pt x="203547" y="500418"/>
                  <a:pt x="204989" y="500675"/>
                </a:cubicBezTo>
                <a:cubicBezTo>
                  <a:pt x="207151" y="500727"/>
                  <a:pt x="209210" y="500778"/>
                  <a:pt x="211269" y="500778"/>
                </a:cubicBezTo>
                <a:close/>
                <a:moveTo>
                  <a:pt x="214100" y="530788"/>
                </a:moveTo>
                <a:cubicBezTo>
                  <a:pt x="230211" y="530788"/>
                  <a:pt x="246374" y="530736"/>
                  <a:pt x="262486" y="530736"/>
                </a:cubicBezTo>
                <a:cubicBezTo>
                  <a:pt x="280296" y="530685"/>
                  <a:pt x="298054" y="530685"/>
                  <a:pt x="315864" y="530582"/>
                </a:cubicBezTo>
                <a:cubicBezTo>
                  <a:pt x="318335" y="530582"/>
                  <a:pt x="320857" y="530479"/>
                  <a:pt x="323277" y="530118"/>
                </a:cubicBezTo>
                <a:cubicBezTo>
                  <a:pt x="327498" y="529501"/>
                  <a:pt x="329814" y="527390"/>
                  <a:pt x="329762" y="524662"/>
                </a:cubicBezTo>
                <a:cubicBezTo>
                  <a:pt x="329711" y="522140"/>
                  <a:pt x="327652" y="520338"/>
                  <a:pt x="323637" y="519515"/>
                </a:cubicBezTo>
                <a:cubicBezTo>
                  <a:pt x="322041" y="519206"/>
                  <a:pt x="320343" y="519000"/>
                  <a:pt x="318695" y="519000"/>
                </a:cubicBezTo>
                <a:cubicBezTo>
                  <a:pt x="282715" y="519052"/>
                  <a:pt x="246734" y="519154"/>
                  <a:pt x="210754" y="519257"/>
                </a:cubicBezTo>
                <a:cubicBezTo>
                  <a:pt x="208695" y="519257"/>
                  <a:pt x="206430" y="519309"/>
                  <a:pt x="204731" y="520235"/>
                </a:cubicBezTo>
                <a:cubicBezTo>
                  <a:pt x="203187" y="521110"/>
                  <a:pt x="201386" y="523118"/>
                  <a:pt x="201334" y="524662"/>
                </a:cubicBezTo>
                <a:cubicBezTo>
                  <a:pt x="201283" y="526258"/>
                  <a:pt x="203033" y="528060"/>
                  <a:pt x="204422" y="529449"/>
                </a:cubicBezTo>
                <a:cubicBezTo>
                  <a:pt x="205195" y="530221"/>
                  <a:pt x="206739" y="530221"/>
                  <a:pt x="207974" y="530582"/>
                </a:cubicBezTo>
                <a:cubicBezTo>
                  <a:pt x="209982" y="530736"/>
                  <a:pt x="212041" y="530788"/>
                  <a:pt x="214100" y="530788"/>
                </a:cubicBezTo>
                <a:close/>
                <a:moveTo>
                  <a:pt x="293576" y="576342"/>
                </a:moveTo>
                <a:cubicBezTo>
                  <a:pt x="302738" y="573099"/>
                  <a:pt x="310614" y="567952"/>
                  <a:pt x="316636" y="560231"/>
                </a:cubicBezTo>
                <a:cubicBezTo>
                  <a:pt x="319828" y="556164"/>
                  <a:pt x="320188" y="552510"/>
                  <a:pt x="317666" y="550245"/>
                </a:cubicBezTo>
                <a:cubicBezTo>
                  <a:pt x="315041" y="547877"/>
                  <a:pt x="311746" y="548701"/>
                  <a:pt x="308143" y="552664"/>
                </a:cubicBezTo>
                <a:cubicBezTo>
                  <a:pt x="307989" y="552819"/>
                  <a:pt x="307886" y="552973"/>
                  <a:pt x="307731" y="553127"/>
                </a:cubicBezTo>
                <a:cubicBezTo>
                  <a:pt x="297694" y="565070"/>
                  <a:pt x="284362" y="568930"/>
                  <a:pt x="269435" y="568261"/>
                </a:cubicBezTo>
                <a:cubicBezTo>
                  <a:pt x="253117" y="567540"/>
                  <a:pt x="238962" y="561157"/>
                  <a:pt x="226556" y="550811"/>
                </a:cubicBezTo>
                <a:cubicBezTo>
                  <a:pt x="225578" y="550039"/>
                  <a:pt x="224652" y="549164"/>
                  <a:pt x="223622" y="548495"/>
                </a:cubicBezTo>
                <a:cubicBezTo>
                  <a:pt x="220585" y="546539"/>
                  <a:pt x="217754" y="546745"/>
                  <a:pt x="215798" y="548958"/>
                </a:cubicBezTo>
                <a:cubicBezTo>
                  <a:pt x="213997" y="550965"/>
                  <a:pt x="214048" y="553488"/>
                  <a:pt x="216159" y="556267"/>
                </a:cubicBezTo>
                <a:cubicBezTo>
                  <a:pt x="216879" y="557245"/>
                  <a:pt x="217806" y="558120"/>
                  <a:pt x="218732" y="558944"/>
                </a:cubicBezTo>
                <a:cubicBezTo>
                  <a:pt x="230983" y="570217"/>
                  <a:pt x="245602" y="576497"/>
                  <a:pt x="262125" y="579791"/>
                </a:cubicBezTo>
                <a:cubicBezTo>
                  <a:pt x="272523" y="580512"/>
                  <a:pt x="283230" y="580049"/>
                  <a:pt x="293576" y="576342"/>
                </a:cubicBezTo>
                <a:close/>
                <a:moveTo>
                  <a:pt x="526240" y="200838"/>
                </a:moveTo>
                <a:cubicBezTo>
                  <a:pt x="538079" y="195330"/>
                  <a:pt x="549969" y="189925"/>
                  <a:pt x="561603" y="184006"/>
                </a:cubicBezTo>
                <a:cubicBezTo>
                  <a:pt x="566184" y="181689"/>
                  <a:pt x="567419" y="177674"/>
                  <a:pt x="565772" y="174586"/>
                </a:cubicBezTo>
                <a:cubicBezTo>
                  <a:pt x="564125" y="171497"/>
                  <a:pt x="560830" y="170931"/>
                  <a:pt x="555580" y="173350"/>
                </a:cubicBezTo>
                <a:cubicBezTo>
                  <a:pt x="544976" y="178292"/>
                  <a:pt x="534424" y="183439"/>
                  <a:pt x="523923" y="188587"/>
                </a:cubicBezTo>
                <a:cubicBezTo>
                  <a:pt x="522173" y="189462"/>
                  <a:pt x="520372" y="190749"/>
                  <a:pt x="519136" y="192241"/>
                </a:cubicBezTo>
                <a:cubicBezTo>
                  <a:pt x="516151" y="195896"/>
                  <a:pt x="518261" y="200683"/>
                  <a:pt x="523409" y="201352"/>
                </a:cubicBezTo>
                <a:cubicBezTo>
                  <a:pt x="524078" y="201249"/>
                  <a:pt x="525313" y="201301"/>
                  <a:pt x="526240" y="200838"/>
                </a:cubicBezTo>
                <a:close/>
                <a:moveTo>
                  <a:pt x="46911" y="346664"/>
                </a:moveTo>
                <a:cubicBezTo>
                  <a:pt x="44286" y="346819"/>
                  <a:pt x="41558" y="347642"/>
                  <a:pt x="39242" y="348878"/>
                </a:cubicBezTo>
                <a:cubicBezTo>
                  <a:pt x="30491" y="353510"/>
                  <a:pt x="21843" y="358349"/>
                  <a:pt x="13196" y="363187"/>
                </a:cubicBezTo>
                <a:cubicBezTo>
                  <a:pt x="11239" y="364268"/>
                  <a:pt x="9438" y="365658"/>
                  <a:pt x="7791" y="367202"/>
                </a:cubicBezTo>
                <a:cubicBezTo>
                  <a:pt x="4548" y="370188"/>
                  <a:pt x="3930" y="373585"/>
                  <a:pt x="5938" y="376159"/>
                </a:cubicBezTo>
                <a:cubicBezTo>
                  <a:pt x="7739" y="378475"/>
                  <a:pt x="10776" y="378887"/>
                  <a:pt x="14534" y="376931"/>
                </a:cubicBezTo>
                <a:cubicBezTo>
                  <a:pt x="17519" y="375387"/>
                  <a:pt x="20299" y="373379"/>
                  <a:pt x="23233" y="371784"/>
                </a:cubicBezTo>
                <a:cubicBezTo>
                  <a:pt x="30954" y="367614"/>
                  <a:pt x="38727" y="363496"/>
                  <a:pt x="46448" y="359378"/>
                </a:cubicBezTo>
                <a:cubicBezTo>
                  <a:pt x="49279" y="357886"/>
                  <a:pt x="51904" y="356187"/>
                  <a:pt x="52573" y="352687"/>
                </a:cubicBezTo>
                <a:cubicBezTo>
                  <a:pt x="52985" y="349289"/>
                  <a:pt x="50617" y="346458"/>
                  <a:pt x="46911" y="346664"/>
                </a:cubicBezTo>
                <a:close/>
                <a:moveTo>
                  <a:pt x="541425" y="386299"/>
                </a:moveTo>
                <a:cubicBezTo>
                  <a:pt x="542300" y="386402"/>
                  <a:pt x="543175" y="386660"/>
                  <a:pt x="544101" y="386660"/>
                </a:cubicBezTo>
                <a:cubicBezTo>
                  <a:pt x="548013" y="386763"/>
                  <a:pt x="550690" y="385064"/>
                  <a:pt x="551411" y="382078"/>
                </a:cubicBezTo>
                <a:cubicBezTo>
                  <a:pt x="552183" y="378990"/>
                  <a:pt x="550690" y="376313"/>
                  <a:pt x="546932" y="374821"/>
                </a:cubicBezTo>
                <a:cubicBezTo>
                  <a:pt x="544873" y="373997"/>
                  <a:pt x="542660" y="373534"/>
                  <a:pt x="540447" y="373122"/>
                </a:cubicBezTo>
                <a:cubicBezTo>
                  <a:pt x="530306" y="371269"/>
                  <a:pt x="520114" y="369519"/>
                  <a:pt x="509974" y="367769"/>
                </a:cubicBezTo>
                <a:cubicBezTo>
                  <a:pt x="509099" y="367614"/>
                  <a:pt x="508172" y="367460"/>
                  <a:pt x="507297" y="367460"/>
                </a:cubicBezTo>
                <a:cubicBezTo>
                  <a:pt x="504363" y="367460"/>
                  <a:pt x="501892" y="368438"/>
                  <a:pt x="501017" y="371475"/>
                </a:cubicBezTo>
                <a:cubicBezTo>
                  <a:pt x="500142" y="374512"/>
                  <a:pt x="501378" y="377034"/>
                  <a:pt x="504054" y="378218"/>
                </a:cubicBezTo>
                <a:cubicBezTo>
                  <a:pt x="507503" y="379711"/>
                  <a:pt x="511209" y="380946"/>
                  <a:pt x="514915" y="381564"/>
                </a:cubicBezTo>
                <a:cubicBezTo>
                  <a:pt x="523769" y="383056"/>
                  <a:pt x="532674" y="384137"/>
                  <a:pt x="541528" y="385373"/>
                </a:cubicBezTo>
                <a:cubicBezTo>
                  <a:pt x="541476" y="385682"/>
                  <a:pt x="541425" y="385991"/>
                  <a:pt x="541425" y="386299"/>
                </a:cubicBezTo>
                <a:close/>
                <a:moveTo>
                  <a:pt x="87370" y="112353"/>
                </a:moveTo>
                <a:cubicBezTo>
                  <a:pt x="86907" y="110758"/>
                  <a:pt x="85723" y="109162"/>
                  <a:pt x="84487" y="107927"/>
                </a:cubicBezTo>
                <a:cubicBezTo>
                  <a:pt x="78516" y="102161"/>
                  <a:pt x="72391" y="96499"/>
                  <a:pt x="66266" y="90889"/>
                </a:cubicBezTo>
                <a:cubicBezTo>
                  <a:pt x="65133" y="89859"/>
                  <a:pt x="63692" y="88675"/>
                  <a:pt x="62302" y="88521"/>
                </a:cubicBezTo>
                <a:cubicBezTo>
                  <a:pt x="60449" y="88315"/>
                  <a:pt x="57978" y="88469"/>
                  <a:pt x="56794" y="89602"/>
                </a:cubicBezTo>
                <a:cubicBezTo>
                  <a:pt x="55610" y="90734"/>
                  <a:pt x="54941" y="93411"/>
                  <a:pt x="55456" y="95007"/>
                </a:cubicBezTo>
                <a:cubicBezTo>
                  <a:pt x="56228" y="97477"/>
                  <a:pt x="57824" y="99897"/>
                  <a:pt x="59677" y="101750"/>
                </a:cubicBezTo>
                <a:cubicBezTo>
                  <a:pt x="64567" y="106691"/>
                  <a:pt x="69766" y="111375"/>
                  <a:pt x="74913" y="116060"/>
                </a:cubicBezTo>
                <a:cubicBezTo>
                  <a:pt x="76406" y="117398"/>
                  <a:pt x="78259" y="118273"/>
                  <a:pt x="79134" y="118891"/>
                </a:cubicBezTo>
                <a:cubicBezTo>
                  <a:pt x="84848" y="120177"/>
                  <a:pt x="88657" y="116780"/>
                  <a:pt x="87370" y="112353"/>
                </a:cubicBezTo>
                <a:close/>
                <a:moveTo>
                  <a:pt x="474508" y="91403"/>
                </a:moveTo>
                <a:cubicBezTo>
                  <a:pt x="475949" y="92433"/>
                  <a:pt x="478678" y="92227"/>
                  <a:pt x="480634" y="91867"/>
                </a:cubicBezTo>
                <a:cubicBezTo>
                  <a:pt x="481972" y="91609"/>
                  <a:pt x="483104" y="90065"/>
                  <a:pt x="484340" y="89036"/>
                </a:cubicBezTo>
                <a:cubicBezTo>
                  <a:pt x="489950" y="84248"/>
                  <a:pt x="495612" y="79461"/>
                  <a:pt x="501223" y="74674"/>
                </a:cubicBezTo>
                <a:cubicBezTo>
                  <a:pt x="502047" y="73954"/>
                  <a:pt x="503334" y="73284"/>
                  <a:pt x="503591" y="72358"/>
                </a:cubicBezTo>
                <a:cubicBezTo>
                  <a:pt x="504157" y="70350"/>
                  <a:pt x="505032" y="67725"/>
                  <a:pt x="504209" y="66232"/>
                </a:cubicBezTo>
                <a:cubicBezTo>
                  <a:pt x="503385" y="64740"/>
                  <a:pt x="500605" y="63504"/>
                  <a:pt x="498701" y="63556"/>
                </a:cubicBezTo>
                <a:cubicBezTo>
                  <a:pt x="496385" y="63607"/>
                  <a:pt x="493759" y="64637"/>
                  <a:pt x="491958" y="66129"/>
                </a:cubicBezTo>
                <a:cubicBezTo>
                  <a:pt x="486244" y="70814"/>
                  <a:pt x="480839" y="75807"/>
                  <a:pt x="475435" y="80851"/>
                </a:cubicBezTo>
                <a:cubicBezTo>
                  <a:pt x="474199" y="82035"/>
                  <a:pt x="473530" y="83837"/>
                  <a:pt x="472192" y="85947"/>
                </a:cubicBezTo>
                <a:cubicBezTo>
                  <a:pt x="472861" y="87697"/>
                  <a:pt x="473067" y="90374"/>
                  <a:pt x="474508" y="91403"/>
                </a:cubicBezTo>
                <a:close/>
                <a:moveTo>
                  <a:pt x="19012" y="230332"/>
                </a:moveTo>
                <a:cubicBezTo>
                  <a:pt x="14585" y="229715"/>
                  <a:pt x="10159" y="228943"/>
                  <a:pt x="5680" y="228531"/>
                </a:cubicBezTo>
                <a:cubicBezTo>
                  <a:pt x="3312" y="228325"/>
                  <a:pt x="1202" y="229303"/>
                  <a:pt x="327" y="231774"/>
                </a:cubicBezTo>
                <a:cubicBezTo>
                  <a:pt x="-600" y="234502"/>
                  <a:pt x="533" y="236612"/>
                  <a:pt x="2592" y="238311"/>
                </a:cubicBezTo>
                <a:cubicBezTo>
                  <a:pt x="3261" y="238877"/>
                  <a:pt x="4085" y="239495"/>
                  <a:pt x="4908" y="239598"/>
                </a:cubicBezTo>
                <a:cubicBezTo>
                  <a:pt x="13762" y="240936"/>
                  <a:pt x="22615" y="242377"/>
                  <a:pt x="31520" y="243355"/>
                </a:cubicBezTo>
                <a:cubicBezTo>
                  <a:pt x="34403" y="243664"/>
                  <a:pt x="36719" y="241811"/>
                  <a:pt x="37183" y="238671"/>
                </a:cubicBezTo>
                <a:cubicBezTo>
                  <a:pt x="37594" y="235840"/>
                  <a:pt x="35947" y="233936"/>
                  <a:pt x="33528" y="232855"/>
                </a:cubicBezTo>
                <a:cubicBezTo>
                  <a:pt x="31881" y="232134"/>
                  <a:pt x="30131" y="231671"/>
                  <a:pt x="28380" y="231310"/>
                </a:cubicBezTo>
                <a:cubicBezTo>
                  <a:pt x="25292" y="230744"/>
                  <a:pt x="22152" y="230384"/>
                  <a:pt x="19064" y="229972"/>
                </a:cubicBezTo>
                <a:cubicBezTo>
                  <a:pt x="19064" y="230126"/>
                  <a:pt x="19012" y="230229"/>
                  <a:pt x="19012" y="230332"/>
                </a:cubicBezTo>
                <a:close/>
                <a:moveTo>
                  <a:pt x="186664" y="40444"/>
                </a:moveTo>
                <a:cubicBezTo>
                  <a:pt x="185120" y="34318"/>
                  <a:pt x="183575" y="28244"/>
                  <a:pt x="181980" y="22170"/>
                </a:cubicBezTo>
                <a:cubicBezTo>
                  <a:pt x="181722" y="21090"/>
                  <a:pt x="181414" y="20009"/>
                  <a:pt x="181002" y="18979"/>
                </a:cubicBezTo>
                <a:cubicBezTo>
                  <a:pt x="179921" y="16457"/>
                  <a:pt x="178171" y="14913"/>
                  <a:pt x="175288" y="15221"/>
                </a:cubicBezTo>
                <a:cubicBezTo>
                  <a:pt x="172457" y="15530"/>
                  <a:pt x="170913" y="17435"/>
                  <a:pt x="170347" y="20009"/>
                </a:cubicBezTo>
                <a:cubicBezTo>
                  <a:pt x="170038" y="21295"/>
                  <a:pt x="169780" y="22788"/>
                  <a:pt x="170089" y="24024"/>
                </a:cubicBezTo>
                <a:cubicBezTo>
                  <a:pt x="171942" y="31178"/>
                  <a:pt x="173795" y="38333"/>
                  <a:pt x="175957" y="45385"/>
                </a:cubicBezTo>
                <a:cubicBezTo>
                  <a:pt x="176421" y="46930"/>
                  <a:pt x="177965" y="48474"/>
                  <a:pt x="179406" y="49297"/>
                </a:cubicBezTo>
                <a:cubicBezTo>
                  <a:pt x="182906" y="51356"/>
                  <a:pt x="186818" y="49143"/>
                  <a:pt x="187384" y="44510"/>
                </a:cubicBezTo>
                <a:cubicBezTo>
                  <a:pt x="187282" y="43481"/>
                  <a:pt x="187076" y="41937"/>
                  <a:pt x="186664" y="40444"/>
                </a:cubicBezTo>
                <a:close/>
                <a:moveTo>
                  <a:pt x="566338" y="287417"/>
                </a:moveTo>
                <a:cubicBezTo>
                  <a:pt x="568088" y="287417"/>
                  <a:pt x="569941" y="286903"/>
                  <a:pt x="571537" y="286182"/>
                </a:cubicBezTo>
                <a:cubicBezTo>
                  <a:pt x="573956" y="285050"/>
                  <a:pt x="575707" y="282836"/>
                  <a:pt x="574780" y="280262"/>
                </a:cubicBezTo>
                <a:cubicBezTo>
                  <a:pt x="574111" y="278461"/>
                  <a:pt x="572052" y="277071"/>
                  <a:pt x="570456" y="275733"/>
                </a:cubicBezTo>
                <a:cubicBezTo>
                  <a:pt x="569838" y="275269"/>
                  <a:pt x="568706" y="275321"/>
                  <a:pt x="567831" y="275269"/>
                </a:cubicBezTo>
                <a:cubicBezTo>
                  <a:pt x="561345" y="275012"/>
                  <a:pt x="554808" y="274703"/>
                  <a:pt x="548271" y="274549"/>
                </a:cubicBezTo>
                <a:cubicBezTo>
                  <a:pt x="546932" y="274497"/>
                  <a:pt x="545543" y="274652"/>
                  <a:pt x="544307" y="275012"/>
                </a:cubicBezTo>
                <a:cubicBezTo>
                  <a:pt x="541734" y="275784"/>
                  <a:pt x="539572" y="277534"/>
                  <a:pt x="540035" y="280262"/>
                </a:cubicBezTo>
                <a:cubicBezTo>
                  <a:pt x="540344" y="282115"/>
                  <a:pt x="542042" y="284174"/>
                  <a:pt x="543741" y="285255"/>
                </a:cubicBezTo>
                <a:cubicBezTo>
                  <a:pt x="545543" y="286388"/>
                  <a:pt x="548013" y="286491"/>
                  <a:pt x="550536" y="287108"/>
                </a:cubicBezTo>
                <a:cubicBezTo>
                  <a:pt x="555580" y="287263"/>
                  <a:pt x="560985" y="287469"/>
                  <a:pt x="566338" y="287417"/>
                </a:cubicBezTo>
                <a:close/>
                <a:moveTo>
                  <a:pt x="311180" y="16302"/>
                </a:moveTo>
                <a:cubicBezTo>
                  <a:pt x="310768" y="19391"/>
                  <a:pt x="310254" y="22479"/>
                  <a:pt x="309893" y="25619"/>
                </a:cubicBezTo>
                <a:cubicBezTo>
                  <a:pt x="309739" y="27163"/>
                  <a:pt x="309379" y="28965"/>
                  <a:pt x="309996" y="30252"/>
                </a:cubicBezTo>
                <a:cubicBezTo>
                  <a:pt x="310871" y="32105"/>
                  <a:pt x="312313" y="34576"/>
                  <a:pt x="313908" y="34936"/>
                </a:cubicBezTo>
                <a:cubicBezTo>
                  <a:pt x="315556" y="35296"/>
                  <a:pt x="317717" y="33495"/>
                  <a:pt x="319519" y="32414"/>
                </a:cubicBezTo>
                <a:cubicBezTo>
                  <a:pt x="320188" y="32002"/>
                  <a:pt x="320651" y="30921"/>
                  <a:pt x="320806" y="30098"/>
                </a:cubicBezTo>
                <a:cubicBezTo>
                  <a:pt x="321990" y="22170"/>
                  <a:pt x="323431" y="14243"/>
                  <a:pt x="324152" y="6213"/>
                </a:cubicBezTo>
                <a:cubicBezTo>
                  <a:pt x="324460" y="2559"/>
                  <a:pt x="322093" y="345"/>
                  <a:pt x="319262" y="37"/>
                </a:cubicBezTo>
                <a:cubicBezTo>
                  <a:pt x="316430" y="-272"/>
                  <a:pt x="314011" y="1375"/>
                  <a:pt x="313136" y="5029"/>
                </a:cubicBezTo>
                <a:cubicBezTo>
                  <a:pt x="312261" y="8684"/>
                  <a:pt x="312004" y="12545"/>
                  <a:pt x="311489" y="16302"/>
                </a:cubicBezTo>
                <a:cubicBezTo>
                  <a:pt x="311335" y="16302"/>
                  <a:pt x="311232" y="16302"/>
                  <a:pt x="311180" y="16302"/>
                </a:cubicBezTo>
                <a:close/>
                <a:moveTo>
                  <a:pt x="186149" y="192756"/>
                </a:moveTo>
                <a:cubicBezTo>
                  <a:pt x="188105" y="194403"/>
                  <a:pt x="190524" y="193889"/>
                  <a:pt x="192378" y="192138"/>
                </a:cubicBezTo>
                <a:cubicBezTo>
                  <a:pt x="193716" y="190852"/>
                  <a:pt x="194539" y="189101"/>
                  <a:pt x="195826" y="187763"/>
                </a:cubicBezTo>
                <a:cubicBezTo>
                  <a:pt x="200871" y="182616"/>
                  <a:pt x="205349" y="176593"/>
                  <a:pt x="211217" y="172578"/>
                </a:cubicBezTo>
                <a:cubicBezTo>
                  <a:pt x="223880" y="163828"/>
                  <a:pt x="237726" y="157084"/>
                  <a:pt x="252860" y="153842"/>
                </a:cubicBezTo>
                <a:cubicBezTo>
                  <a:pt x="260890" y="152143"/>
                  <a:pt x="269229" y="151628"/>
                  <a:pt x="277413" y="150444"/>
                </a:cubicBezTo>
                <a:cubicBezTo>
                  <a:pt x="281325" y="149878"/>
                  <a:pt x="283436" y="148077"/>
                  <a:pt x="283590" y="145400"/>
                </a:cubicBezTo>
                <a:cubicBezTo>
                  <a:pt x="283744" y="142569"/>
                  <a:pt x="281325" y="140047"/>
                  <a:pt x="277567" y="139377"/>
                </a:cubicBezTo>
                <a:cubicBezTo>
                  <a:pt x="276178" y="139120"/>
                  <a:pt x="274685" y="139017"/>
                  <a:pt x="273244" y="139171"/>
                </a:cubicBezTo>
                <a:cubicBezTo>
                  <a:pt x="267067" y="139841"/>
                  <a:pt x="260838" y="140201"/>
                  <a:pt x="254816" y="141436"/>
                </a:cubicBezTo>
                <a:cubicBezTo>
                  <a:pt x="236954" y="145091"/>
                  <a:pt x="220637" y="152452"/>
                  <a:pt x="205503" y="162695"/>
                </a:cubicBezTo>
                <a:cubicBezTo>
                  <a:pt x="198400" y="167534"/>
                  <a:pt x="192275" y="173350"/>
                  <a:pt x="187230" y="180248"/>
                </a:cubicBezTo>
                <a:cubicBezTo>
                  <a:pt x="185686" y="182358"/>
                  <a:pt x="184656" y="184932"/>
                  <a:pt x="183164" y="187763"/>
                </a:cubicBezTo>
                <a:cubicBezTo>
                  <a:pt x="184090" y="189513"/>
                  <a:pt x="184759" y="191572"/>
                  <a:pt x="186149" y="19275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0"/>
          </a:gradFill>
          <a:ln w="5146" cap="flat">
            <a:noFill/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17197492-17F9-4441-88F9-5B24C6D8234B}"/>
              </a:ext>
            </a:extLst>
          </p:cNvPr>
          <p:cNvSpPr/>
          <p:nvPr userDrawn="1"/>
        </p:nvSpPr>
        <p:spPr>
          <a:xfrm>
            <a:off x="10020448" y="185185"/>
            <a:ext cx="738797" cy="462851"/>
          </a:xfrm>
          <a:custGeom>
            <a:avLst/>
            <a:gdLst>
              <a:gd name="connsiteX0" fmla="*/ 93426 w 738797"/>
              <a:gd name="connsiteY0" fmla="*/ 223862 h 462851"/>
              <a:gd name="connsiteX1" fmla="*/ 98934 w 738797"/>
              <a:gd name="connsiteY1" fmla="*/ 217016 h 462851"/>
              <a:gd name="connsiteX2" fmla="*/ 149379 w 738797"/>
              <a:gd name="connsiteY2" fmla="*/ 160806 h 462851"/>
              <a:gd name="connsiteX3" fmla="*/ 216244 w 738797"/>
              <a:gd name="connsiteY3" fmla="*/ 108611 h 462851"/>
              <a:gd name="connsiteX4" fmla="*/ 397279 w 738797"/>
              <a:gd name="connsiteY4" fmla="*/ 43908 h 462851"/>
              <a:gd name="connsiteX5" fmla="*/ 543672 w 738797"/>
              <a:gd name="connsiteY5" fmla="*/ 60431 h 462851"/>
              <a:gd name="connsiteX6" fmla="*/ 649966 w 738797"/>
              <a:gd name="connsiteY6" fmla="*/ 124259 h 462851"/>
              <a:gd name="connsiteX7" fmla="*/ 697940 w 738797"/>
              <a:gd name="connsiteY7" fmla="*/ 181601 h 462851"/>
              <a:gd name="connsiteX8" fmla="*/ 737627 w 738797"/>
              <a:gd name="connsiteY8" fmla="*/ 270497 h 462851"/>
              <a:gd name="connsiteX9" fmla="*/ 737370 w 738797"/>
              <a:gd name="connsiteY9" fmla="*/ 283675 h 462851"/>
              <a:gd name="connsiteX10" fmla="*/ 726354 w 738797"/>
              <a:gd name="connsiteY10" fmla="*/ 287587 h 462851"/>
              <a:gd name="connsiteX11" fmla="*/ 717295 w 738797"/>
              <a:gd name="connsiteY11" fmla="*/ 283520 h 462851"/>
              <a:gd name="connsiteX12" fmla="*/ 654908 w 738797"/>
              <a:gd name="connsiteY12" fmla="*/ 260820 h 462851"/>
              <a:gd name="connsiteX13" fmla="*/ 647032 w 738797"/>
              <a:gd name="connsiteY13" fmla="*/ 259225 h 462851"/>
              <a:gd name="connsiteX14" fmla="*/ 646363 w 738797"/>
              <a:gd name="connsiteY14" fmla="*/ 265453 h 462851"/>
              <a:gd name="connsiteX15" fmla="*/ 638951 w 738797"/>
              <a:gd name="connsiteY15" fmla="*/ 389454 h 462851"/>
              <a:gd name="connsiteX16" fmla="*/ 639002 w 738797"/>
              <a:gd name="connsiteY16" fmla="*/ 396558 h 462851"/>
              <a:gd name="connsiteX17" fmla="*/ 638693 w 738797"/>
              <a:gd name="connsiteY17" fmla="*/ 400779 h 462851"/>
              <a:gd name="connsiteX18" fmla="*/ 631641 w 738797"/>
              <a:gd name="connsiteY18" fmla="*/ 405463 h 462851"/>
              <a:gd name="connsiteX19" fmla="*/ 622427 w 738797"/>
              <a:gd name="connsiteY19" fmla="*/ 395940 h 462851"/>
              <a:gd name="connsiteX20" fmla="*/ 620060 w 738797"/>
              <a:gd name="connsiteY20" fmla="*/ 384925 h 462851"/>
              <a:gd name="connsiteX21" fmla="*/ 568174 w 738797"/>
              <a:gd name="connsiteY21" fmla="*/ 294330 h 462851"/>
              <a:gd name="connsiteX22" fmla="*/ 451842 w 738797"/>
              <a:gd name="connsiteY22" fmla="*/ 216655 h 462851"/>
              <a:gd name="connsiteX23" fmla="*/ 305655 w 738797"/>
              <a:gd name="connsiteY23" fmla="*/ 224685 h 462851"/>
              <a:gd name="connsiteX24" fmla="*/ 265042 w 738797"/>
              <a:gd name="connsiteY24" fmla="*/ 245378 h 462851"/>
              <a:gd name="connsiteX25" fmla="*/ 227002 w 738797"/>
              <a:gd name="connsiteY25" fmla="*/ 274307 h 462851"/>
              <a:gd name="connsiteX26" fmla="*/ 206670 w 738797"/>
              <a:gd name="connsiteY26" fmla="*/ 293301 h 462851"/>
              <a:gd name="connsiteX27" fmla="*/ 204508 w 738797"/>
              <a:gd name="connsiteY27" fmla="*/ 295823 h 462851"/>
              <a:gd name="connsiteX28" fmla="*/ 207390 w 738797"/>
              <a:gd name="connsiteY28" fmla="*/ 297676 h 462851"/>
              <a:gd name="connsiteX29" fmla="*/ 214339 w 738797"/>
              <a:gd name="connsiteY29" fmla="*/ 299375 h 462851"/>
              <a:gd name="connsiteX30" fmla="*/ 354092 w 738797"/>
              <a:gd name="connsiteY30" fmla="*/ 331958 h 462851"/>
              <a:gd name="connsiteX31" fmla="*/ 361659 w 738797"/>
              <a:gd name="connsiteY31" fmla="*/ 334017 h 462851"/>
              <a:gd name="connsiteX32" fmla="*/ 366394 w 738797"/>
              <a:gd name="connsiteY32" fmla="*/ 340451 h 462851"/>
              <a:gd name="connsiteX33" fmla="*/ 362071 w 738797"/>
              <a:gd name="connsiteY33" fmla="*/ 347246 h 462851"/>
              <a:gd name="connsiteX34" fmla="*/ 355327 w 738797"/>
              <a:gd name="connsiteY34" fmla="*/ 349613 h 462851"/>
              <a:gd name="connsiteX35" fmla="*/ 55644 w 738797"/>
              <a:gd name="connsiteY35" fmla="*/ 447826 h 462851"/>
              <a:gd name="connsiteX36" fmla="*/ 17656 w 738797"/>
              <a:gd name="connsiteY36" fmla="*/ 460283 h 462851"/>
              <a:gd name="connsiteX37" fmla="*/ 11531 w 738797"/>
              <a:gd name="connsiteY37" fmla="*/ 462239 h 462851"/>
              <a:gd name="connsiteX38" fmla="*/ 0 w 738797"/>
              <a:gd name="connsiteY38" fmla="*/ 453540 h 462851"/>
              <a:gd name="connsiteX39" fmla="*/ 412 w 738797"/>
              <a:gd name="connsiteY39" fmla="*/ 446436 h 462851"/>
              <a:gd name="connsiteX40" fmla="*/ 12251 w 738797"/>
              <a:gd name="connsiteY40" fmla="*/ 256188 h 462851"/>
              <a:gd name="connsiteX41" fmla="*/ 27282 w 738797"/>
              <a:gd name="connsiteY41" fmla="*/ 14619 h 462851"/>
              <a:gd name="connsiteX42" fmla="*/ 27899 w 738797"/>
              <a:gd name="connsiteY42" fmla="*/ 6795 h 462851"/>
              <a:gd name="connsiteX43" fmla="*/ 34179 w 738797"/>
              <a:gd name="connsiteY43" fmla="*/ 52 h 462851"/>
              <a:gd name="connsiteX44" fmla="*/ 42004 w 738797"/>
              <a:gd name="connsiteY44" fmla="*/ 5817 h 462851"/>
              <a:gd name="connsiteX45" fmla="*/ 43599 w 738797"/>
              <a:gd name="connsiteY45" fmla="*/ 12045 h 462851"/>
              <a:gd name="connsiteX46" fmla="*/ 90750 w 738797"/>
              <a:gd name="connsiteY46" fmla="*/ 214236 h 462851"/>
              <a:gd name="connsiteX47" fmla="*/ 93426 w 738797"/>
              <a:gd name="connsiteY47" fmla="*/ 223862 h 462851"/>
              <a:gd name="connsiteX48" fmla="*/ 624795 w 738797"/>
              <a:gd name="connsiteY48" fmla="*/ 357798 h 462851"/>
              <a:gd name="connsiteX49" fmla="*/ 626082 w 738797"/>
              <a:gd name="connsiteY49" fmla="*/ 357746 h 462851"/>
              <a:gd name="connsiteX50" fmla="*/ 626751 w 738797"/>
              <a:gd name="connsiteY50" fmla="*/ 352959 h 462851"/>
              <a:gd name="connsiteX51" fmla="*/ 628296 w 738797"/>
              <a:gd name="connsiteY51" fmla="*/ 327325 h 462851"/>
              <a:gd name="connsiteX52" fmla="*/ 632825 w 738797"/>
              <a:gd name="connsiteY52" fmla="*/ 251092 h 462851"/>
              <a:gd name="connsiteX53" fmla="*/ 646260 w 738797"/>
              <a:gd name="connsiteY53" fmla="*/ 242290 h 462851"/>
              <a:gd name="connsiteX54" fmla="*/ 666387 w 738797"/>
              <a:gd name="connsiteY54" fmla="*/ 249650 h 462851"/>
              <a:gd name="connsiteX55" fmla="*/ 715390 w 738797"/>
              <a:gd name="connsiteY55" fmla="*/ 267409 h 462851"/>
              <a:gd name="connsiteX56" fmla="*/ 721721 w 738797"/>
              <a:gd name="connsiteY56" fmla="*/ 268078 h 462851"/>
              <a:gd name="connsiteX57" fmla="*/ 719920 w 738797"/>
              <a:gd name="connsiteY57" fmla="*/ 261335 h 462851"/>
              <a:gd name="connsiteX58" fmla="*/ 659077 w 738797"/>
              <a:gd name="connsiteY58" fmla="*/ 154166 h 462851"/>
              <a:gd name="connsiteX59" fmla="*/ 606162 w 738797"/>
              <a:gd name="connsiteY59" fmla="*/ 107684 h 462851"/>
              <a:gd name="connsiteX60" fmla="*/ 461467 w 738797"/>
              <a:gd name="connsiteY60" fmla="*/ 57497 h 462851"/>
              <a:gd name="connsiteX61" fmla="*/ 326141 w 738797"/>
              <a:gd name="connsiteY61" fmla="*/ 72733 h 462851"/>
              <a:gd name="connsiteX62" fmla="*/ 221288 w 738797"/>
              <a:gd name="connsiteY62" fmla="*/ 122149 h 462851"/>
              <a:gd name="connsiteX63" fmla="*/ 147526 w 738797"/>
              <a:gd name="connsiteY63" fmla="*/ 182734 h 462851"/>
              <a:gd name="connsiteX64" fmla="*/ 108045 w 738797"/>
              <a:gd name="connsiteY64" fmla="*/ 228700 h 462851"/>
              <a:gd name="connsiteX65" fmla="*/ 104648 w 738797"/>
              <a:gd name="connsiteY65" fmla="*/ 236319 h 462851"/>
              <a:gd name="connsiteX66" fmla="*/ 99706 w 738797"/>
              <a:gd name="connsiteY66" fmla="*/ 244709 h 462851"/>
              <a:gd name="connsiteX67" fmla="*/ 87455 w 738797"/>
              <a:gd name="connsiteY67" fmla="*/ 244297 h 462851"/>
              <a:gd name="connsiteX68" fmla="*/ 79477 w 738797"/>
              <a:gd name="connsiteY68" fmla="*/ 229575 h 462851"/>
              <a:gd name="connsiteX69" fmla="*/ 65064 w 738797"/>
              <a:gd name="connsiteY69" fmla="*/ 167034 h 462851"/>
              <a:gd name="connsiteX70" fmla="*/ 42209 w 738797"/>
              <a:gd name="connsiteY70" fmla="*/ 69079 h 462851"/>
              <a:gd name="connsiteX71" fmla="*/ 39996 w 738797"/>
              <a:gd name="connsiteY71" fmla="*/ 61615 h 462851"/>
              <a:gd name="connsiteX72" fmla="*/ 38143 w 738797"/>
              <a:gd name="connsiteY72" fmla="*/ 70623 h 462851"/>
              <a:gd name="connsiteX73" fmla="*/ 18995 w 738797"/>
              <a:gd name="connsiteY73" fmla="*/ 377718 h 462851"/>
              <a:gd name="connsiteX74" fmla="*/ 15288 w 738797"/>
              <a:gd name="connsiteY74" fmla="*/ 438304 h 462851"/>
              <a:gd name="connsiteX75" fmla="*/ 16266 w 738797"/>
              <a:gd name="connsiteY75" fmla="*/ 445304 h 462851"/>
              <a:gd name="connsiteX76" fmla="*/ 19612 w 738797"/>
              <a:gd name="connsiteY76" fmla="*/ 444532 h 462851"/>
              <a:gd name="connsiteX77" fmla="*/ 327377 w 738797"/>
              <a:gd name="connsiteY77" fmla="*/ 343642 h 462851"/>
              <a:gd name="connsiteX78" fmla="*/ 329230 w 738797"/>
              <a:gd name="connsiteY78" fmla="*/ 342561 h 462851"/>
              <a:gd name="connsiteX79" fmla="*/ 329539 w 738797"/>
              <a:gd name="connsiteY79" fmla="*/ 341635 h 462851"/>
              <a:gd name="connsiteX80" fmla="*/ 323105 w 738797"/>
              <a:gd name="connsiteY80" fmla="*/ 339370 h 462851"/>
              <a:gd name="connsiteX81" fmla="*/ 198640 w 738797"/>
              <a:gd name="connsiteY81" fmla="*/ 310339 h 462851"/>
              <a:gd name="connsiteX82" fmla="*/ 189477 w 738797"/>
              <a:gd name="connsiteY82" fmla="*/ 309309 h 462851"/>
              <a:gd name="connsiteX83" fmla="*/ 182580 w 738797"/>
              <a:gd name="connsiteY83" fmla="*/ 298860 h 462851"/>
              <a:gd name="connsiteX84" fmla="*/ 187521 w 738797"/>
              <a:gd name="connsiteY84" fmla="*/ 291911 h 462851"/>
              <a:gd name="connsiteX85" fmla="*/ 204044 w 738797"/>
              <a:gd name="connsiteY85" fmla="*/ 275182 h 462851"/>
              <a:gd name="connsiteX86" fmla="*/ 228598 w 738797"/>
              <a:gd name="connsiteY86" fmla="*/ 253408 h 462851"/>
              <a:gd name="connsiteX87" fmla="*/ 258968 w 738797"/>
              <a:gd name="connsiteY87" fmla="*/ 232098 h 462851"/>
              <a:gd name="connsiteX88" fmla="*/ 306324 w 738797"/>
              <a:gd name="connsiteY88" fmla="*/ 209037 h 462851"/>
              <a:gd name="connsiteX89" fmla="*/ 509905 w 738797"/>
              <a:gd name="connsiteY89" fmla="*/ 226127 h 462851"/>
              <a:gd name="connsiteX90" fmla="*/ 577748 w 738797"/>
              <a:gd name="connsiteY90" fmla="*/ 283315 h 462851"/>
              <a:gd name="connsiteX91" fmla="*/ 620986 w 738797"/>
              <a:gd name="connsiteY91" fmla="*/ 350231 h 462851"/>
              <a:gd name="connsiteX92" fmla="*/ 624795 w 738797"/>
              <a:gd name="connsiteY92" fmla="*/ 357798 h 46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738797" h="462851">
                <a:moveTo>
                  <a:pt x="93426" y="223862"/>
                </a:moveTo>
                <a:cubicBezTo>
                  <a:pt x="96052" y="220619"/>
                  <a:pt x="97544" y="218869"/>
                  <a:pt x="98934" y="217016"/>
                </a:cubicBezTo>
                <a:cubicBezTo>
                  <a:pt x="114273" y="196941"/>
                  <a:pt x="131157" y="178256"/>
                  <a:pt x="149379" y="160806"/>
                </a:cubicBezTo>
                <a:cubicBezTo>
                  <a:pt x="169917" y="141143"/>
                  <a:pt x="192411" y="123950"/>
                  <a:pt x="216244" y="108611"/>
                </a:cubicBezTo>
                <a:cubicBezTo>
                  <a:pt x="271527" y="72991"/>
                  <a:pt x="331649" y="50548"/>
                  <a:pt x="397279" y="43908"/>
                </a:cubicBezTo>
                <a:cubicBezTo>
                  <a:pt x="447260" y="38812"/>
                  <a:pt x="496161" y="43856"/>
                  <a:pt x="543672" y="60431"/>
                </a:cubicBezTo>
                <a:cubicBezTo>
                  <a:pt x="583513" y="74329"/>
                  <a:pt x="618979" y="95588"/>
                  <a:pt x="649966" y="124259"/>
                </a:cubicBezTo>
                <a:cubicBezTo>
                  <a:pt x="668394" y="141297"/>
                  <a:pt x="684197" y="160600"/>
                  <a:pt x="697940" y="181601"/>
                </a:cubicBezTo>
                <a:cubicBezTo>
                  <a:pt x="715905" y="209140"/>
                  <a:pt x="728722" y="238944"/>
                  <a:pt x="737627" y="270497"/>
                </a:cubicBezTo>
                <a:cubicBezTo>
                  <a:pt x="738862" y="274976"/>
                  <a:pt x="739583" y="279197"/>
                  <a:pt x="737370" y="283675"/>
                </a:cubicBezTo>
                <a:cubicBezTo>
                  <a:pt x="734847" y="288771"/>
                  <a:pt x="731399" y="290058"/>
                  <a:pt x="726354" y="287587"/>
                </a:cubicBezTo>
                <a:cubicBezTo>
                  <a:pt x="723369" y="286146"/>
                  <a:pt x="720383" y="284653"/>
                  <a:pt x="717295" y="283520"/>
                </a:cubicBezTo>
                <a:cubicBezTo>
                  <a:pt x="696499" y="275902"/>
                  <a:pt x="675703" y="268336"/>
                  <a:pt x="654908" y="260820"/>
                </a:cubicBezTo>
                <a:cubicBezTo>
                  <a:pt x="652540" y="259945"/>
                  <a:pt x="650224" y="258401"/>
                  <a:pt x="647032" y="259225"/>
                </a:cubicBezTo>
                <a:cubicBezTo>
                  <a:pt x="646826" y="261284"/>
                  <a:pt x="646518" y="263343"/>
                  <a:pt x="646363" y="265453"/>
                </a:cubicBezTo>
                <a:cubicBezTo>
                  <a:pt x="643841" y="306787"/>
                  <a:pt x="641370" y="348121"/>
                  <a:pt x="638951" y="389454"/>
                </a:cubicBezTo>
                <a:cubicBezTo>
                  <a:pt x="638796" y="391822"/>
                  <a:pt x="639002" y="394190"/>
                  <a:pt x="639002" y="396558"/>
                </a:cubicBezTo>
                <a:cubicBezTo>
                  <a:pt x="639002" y="397948"/>
                  <a:pt x="639054" y="399440"/>
                  <a:pt x="638693" y="400779"/>
                </a:cubicBezTo>
                <a:cubicBezTo>
                  <a:pt x="637870" y="404022"/>
                  <a:pt x="634936" y="405875"/>
                  <a:pt x="631641" y="405463"/>
                </a:cubicBezTo>
                <a:cubicBezTo>
                  <a:pt x="627318" y="404948"/>
                  <a:pt x="622325" y="400264"/>
                  <a:pt x="622427" y="395940"/>
                </a:cubicBezTo>
                <a:cubicBezTo>
                  <a:pt x="622479" y="391977"/>
                  <a:pt x="621347" y="388476"/>
                  <a:pt x="620060" y="384925"/>
                </a:cubicBezTo>
                <a:cubicBezTo>
                  <a:pt x="607809" y="351827"/>
                  <a:pt x="590925" y="321406"/>
                  <a:pt x="568174" y="294330"/>
                </a:cubicBezTo>
                <a:cubicBezTo>
                  <a:pt x="536929" y="257166"/>
                  <a:pt x="498786" y="230245"/>
                  <a:pt x="451842" y="216655"/>
                </a:cubicBezTo>
                <a:cubicBezTo>
                  <a:pt x="402272" y="202294"/>
                  <a:pt x="353474" y="205794"/>
                  <a:pt x="305655" y="224685"/>
                </a:cubicBezTo>
                <a:cubicBezTo>
                  <a:pt x="291448" y="230296"/>
                  <a:pt x="277601" y="236782"/>
                  <a:pt x="265042" y="245378"/>
                </a:cubicBezTo>
                <a:cubicBezTo>
                  <a:pt x="251916" y="254386"/>
                  <a:pt x="238893" y="263651"/>
                  <a:pt x="227002" y="274307"/>
                </a:cubicBezTo>
                <a:cubicBezTo>
                  <a:pt x="220104" y="280483"/>
                  <a:pt x="213464" y="286969"/>
                  <a:pt x="206670" y="293301"/>
                </a:cubicBezTo>
                <a:cubicBezTo>
                  <a:pt x="206001" y="293918"/>
                  <a:pt x="205434" y="294742"/>
                  <a:pt x="204508" y="295823"/>
                </a:cubicBezTo>
                <a:cubicBezTo>
                  <a:pt x="205589" y="296543"/>
                  <a:pt x="206412" y="297367"/>
                  <a:pt x="207390" y="297676"/>
                </a:cubicBezTo>
                <a:cubicBezTo>
                  <a:pt x="209655" y="298397"/>
                  <a:pt x="212023" y="298860"/>
                  <a:pt x="214339" y="299375"/>
                </a:cubicBezTo>
                <a:cubicBezTo>
                  <a:pt x="260924" y="310236"/>
                  <a:pt x="307508" y="321097"/>
                  <a:pt x="354092" y="331958"/>
                </a:cubicBezTo>
                <a:cubicBezTo>
                  <a:pt x="356614" y="332575"/>
                  <a:pt x="359188" y="333142"/>
                  <a:pt x="361659" y="334017"/>
                </a:cubicBezTo>
                <a:cubicBezTo>
                  <a:pt x="364593" y="335046"/>
                  <a:pt x="366343" y="337260"/>
                  <a:pt x="366394" y="340451"/>
                </a:cubicBezTo>
                <a:cubicBezTo>
                  <a:pt x="366446" y="343591"/>
                  <a:pt x="364902" y="345959"/>
                  <a:pt x="362071" y="347246"/>
                </a:cubicBezTo>
                <a:cubicBezTo>
                  <a:pt x="359909" y="348224"/>
                  <a:pt x="357592" y="348841"/>
                  <a:pt x="355327" y="349613"/>
                </a:cubicBezTo>
                <a:cubicBezTo>
                  <a:pt x="255416" y="382351"/>
                  <a:pt x="155556" y="415089"/>
                  <a:pt x="55644" y="447826"/>
                </a:cubicBezTo>
                <a:cubicBezTo>
                  <a:pt x="42982" y="451996"/>
                  <a:pt x="30319" y="456114"/>
                  <a:pt x="17656" y="460283"/>
                </a:cubicBezTo>
                <a:cubicBezTo>
                  <a:pt x="15597" y="460952"/>
                  <a:pt x="13590" y="461673"/>
                  <a:pt x="11531" y="462239"/>
                </a:cubicBezTo>
                <a:cubicBezTo>
                  <a:pt x="3912" y="464247"/>
                  <a:pt x="-51" y="461313"/>
                  <a:pt x="0" y="453540"/>
                </a:cubicBezTo>
                <a:cubicBezTo>
                  <a:pt x="0" y="451172"/>
                  <a:pt x="258" y="448804"/>
                  <a:pt x="412" y="446436"/>
                </a:cubicBezTo>
                <a:cubicBezTo>
                  <a:pt x="4376" y="383020"/>
                  <a:pt x="8288" y="319604"/>
                  <a:pt x="12251" y="256188"/>
                </a:cubicBezTo>
                <a:cubicBezTo>
                  <a:pt x="17244" y="175682"/>
                  <a:pt x="22289" y="95125"/>
                  <a:pt x="27282" y="14619"/>
                </a:cubicBezTo>
                <a:cubicBezTo>
                  <a:pt x="27436" y="11994"/>
                  <a:pt x="27488" y="9369"/>
                  <a:pt x="27899" y="6795"/>
                </a:cubicBezTo>
                <a:cubicBezTo>
                  <a:pt x="28569" y="2625"/>
                  <a:pt x="30782" y="412"/>
                  <a:pt x="34179" y="52"/>
                </a:cubicBezTo>
                <a:cubicBezTo>
                  <a:pt x="37834" y="-360"/>
                  <a:pt x="40717" y="1699"/>
                  <a:pt x="42004" y="5817"/>
                </a:cubicBezTo>
                <a:cubicBezTo>
                  <a:pt x="42621" y="7876"/>
                  <a:pt x="43136" y="9935"/>
                  <a:pt x="43599" y="12045"/>
                </a:cubicBezTo>
                <a:cubicBezTo>
                  <a:pt x="59299" y="79425"/>
                  <a:pt x="74998" y="146856"/>
                  <a:pt x="90750" y="214236"/>
                </a:cubicBezTo>
                <a:cubicBezTo>
                  <a:pt x="91419" y="216861"/>
                  <a:pt x="92242" y="219538"/>
                  <a:pt x="93426" y="223862"/>
                </a:cubicBezTo>
                <a:close/>
                <a:moveTo>
                  <a:pt x="624795" y="357798"/>
                </a:moveTo>
                <a:cubicBezTo>
                  <a:pt x="625207" y="357798"/>
                  <a:pt x="625670" y="357746"/>
                  <a:pt x="626082" y="357746"/>
                </a:cubicBezTo>
                <a:cubicBezTo>
                  <a:pt x="626340" y="356151"/>
                  <a:pt x="626648" y="354555"/>
                  <a:pt x="626751" y="352959"/>
                </a:cubicBezTo>
                <a:cubicBezTo>
                  <a:pt x="627318" y="344415"/>
                  <a:pt x="627781" y="335870"/>
                  <a:pt x="628296" y="327325"/>
                </a:cubicBezTo>
                <a:cubicBezTo>
                  <a:pt x="629840" y="301897"/>
                  <a:pt x="631487" y="276520"/>
                  <a:pt x="632825" y="251092"/>
                </a:cubicBezTo>
                <a:cubicBezTo>
                  <a:pt x="633289" y="242393"/>
                  <a:pt x="638487" y="239201"/>
                  <a:pt x="646260" y="242290"/>
                </a:cubicBezTo>
                <a:cubicBezTo>
                  <a:pt x="652900" y="244915"/>
                  <a:pt x="659643" y="247231"/>
                  <a:pt x="666387" y="249650"/>
                </a:cubicBezTo>
                <a:cubicBezTo>
                  <a:pt x="682704" y="255570"/>
                  <a:pt x="699021" y="261541"/>
                  <a:pt x="715390" y="267409"/>
                </a:cubicBezTo>
                <a:cubicBezTo>
                  <a:pt x="717243" y="268078"/>
                  <a:pt x="719148" y="269571"/>
                  <a:pt x="721721" y="268078"/>
                </a:cubicBezTo>
                <a:cubicBezTo>
                  <a:pt x="721155" y="265865"/>
                  <a:pt x="720640" y="263548"/>
                  <a:pt x="719920" y="261335"/>
                </a:cubicBezTo>
                <a:cubicBezTo>
                  <a:pt x="706948" y="221494"/>
                  <a:pt x="686925" y="185616"/>
                  <a:pt x="659077" y="154166"/>
                </a:cubicBezTo>
                <a:cubicBezTo>
                  <a:pt x="643378" y="136458"/>
                  <a:pt x="625773" y="120913"/>
                  <a:pt x="606162" y="107684"/>
                </a:cubicBezTo>
                <a:cubicBezTo>
                  <a:pt x="562408" y="78087"/>
                  <a:pt x="513920" y="61975"/>
                  <a:pt x="461467" y="57497"/>
                </a:cubicBezTo>
                <a:cubicBezTo>
                  <a:pt x="415347" y="53585"/>
                  <a:pt x="370307" y="59299"/>
                  <a:pt x="326141" y="72733"/>
                </a:cubicBezTo>
                <a:cubicBezTo>
                  <a:pt x="288823" y="84109"/>
                  <a:pt x="253923" y="100890"/>
                  <a:pt x="221288" y="122149"/>
                </a:cubicBezTo>
                <a:cubicBezTo>
                  <a:pt x="194470" y="139598"/>
                  <a:pt x="169969" y="159931"/>
                  <a:pt x="147526" y="182734"/>
                </a:cubicBezTo>
                <a:cubicBezTo>
                  <a:pt x="133319" y="197147"/>
                  <a:pt x="120193" y="212486"/>
                  <a:pt x="108045" y="228700"/>
                </a:cubicBezTo>
                <a:cubicBezTo>
                  <a:pt x="106346" y="231017"/>
                  <a:pt x="104648" y="233230"/>
                  <a:pt x="104648" y="236319"/>
                </a:cubicBezTo>
                <a:cubicBezTo>
                  <a:pt x="104648" y="239973"/>
                  <a:pt x="102177" y="242495"/>
                  <a:pt x="99706" y="244709"/>
                </a:cubicBezTo>
                <a:cubicBezTo>
                  <a:pt x="96154" y="247900"/>
                  <a:pt x="90029" y="247849"/>
                  <a:pt x="87455" y="244297"/>
                </a:cubicBezTo>
                <a:cubicBezTo>
                  <a:pt x="84212" y="239767"/>
                  <a:pt x="80712" y="235546"/>
                  <a:pt x="79477" y="229575"/>
                </a:cubicBezTo>
                <a:cubicBezTo>
                  <a:pt x="75050" y="208625"/>
                  <a:pt x="69954" y="187830"/>
                  <a:pt x="65064" y="167034"/>
                </a:cubicBezTo>
                <a:cubicBezTo>
                  <a:pt x="57446" y="134400"/>
                  <a:pt x="49828" y="101713"/>
                  <a:pt x="42209" y="69079"/>
                </a:cubicBezTo>
                <a:cubicBezTo>
                  <a:pt x="41695" y="66865"/>
                  <a:pt x="40922" y="64703"/>
                  <a:pt x="39996" y="61615"/>
                </a:cubicBezTo>
                <a:cubicBezTo>
                  <a:pt x="37937" y="65064"/>
                  <a:pt x="38297" y="67946"/>
                  <a:pt x="38143" y="70623"/>
                </a:cubicBezTo>
                <a:cubicBezTo>
                  <a:pt x="31760" y="173005"/>
                  <a:pt x="25377" y="275388"/>
                  <a:pt x="18995" y="377718"/>
                </a:cubicBezTo>
                <a:cubicBezTo>
                  <a:pt x="17759" y="397896"/>
                  <a:pt x="16472" y="418074"/>
                  <a:pt x="15288" y="438304"/>
                </a:cubicBezTo>
                <a:cubicBezTo>
                  <a:pt x="15134" y="440568"/>
                  <a:pt x="14207" y="443039"/>
                  <a:pt x="16266" y="445304"/>
                </a:cubicBezTo>
                <a:cubicBezTo>
                  <a:pt x="17347" y="445047"/>
                  <a:pt x="18480" y="444892"/>
                  <a:pt x="19612" y="444532"/>
                </a:cubicBezTo>
                <a:cubicBezTo>
                  <a:pt x="122200" y="410919"/>
                  <a:pt x="224789" y="377307"/>
                  <a:pt x="327377" y="343642"/>
                </a:cubicBezTo>
                <a:cubicBezTo>
                  <a:pt x="328046" y="343436"/>
                  <a:pt x="328612" y="342973"/>
                  <a:pt x="329230" y="342561"/>
                </a:cubicBezTo>
                <a:cubicBezTo>
                  <a:pt x="329384" y="342458"/>
                  <a:pt x="329384" y="342150"/>
                  <a:pt x="329539" y="341635"/>
                </a:cubicBezTo>
                <a:cubicBezTo>
                  <a:pt x="327840" y="339833"/>
                  <a:pt x="325318" y="339885"/>
                  <a:pt x="323105" y="339370"/>
                </a:cubicBezTo>
                <a:cubicBezTo>
                  <a:pt x="281616" y="329693"/>
                  <a:pt x="240128" y="320016"/>
                  <a:pt x="198640" y="310339"/>
                </a:cubicBezTo>
                <a:cubicBezTo>
                  <a:pt x="195654" y="309618"/>
                  <a:pt x="192669" y="309155"/>
                  <a:pt x="189477" y="309309"/>
                </a:cubicBezTo>
                <a:cubicBezTo>
                  <a:pt x="183197" y="309669"/>
                  <a:pt x="179800" y="304470"/>
                  <a:pt x="182580" y="298860"/>
                </a:cubicBezTo>
                <a:cubicBezTo>
                  <a:pt x="183815" y="296338"/>
                  <a:pt x="185565" y="293970"/>
                  <a:pt x="187521" y="291911"/>
                </a:cubicBezTo>
                <a:cubicBezTo>
                  <a:pt x="192875" y="286197"/>
                  <a:pt x="198331" y="280483"/>
                  <a:pt x="204044" y="275182"/>
                </a:cubicBezTo>
                <a:cubicBezTo>
                  <a:pt x="212023" y="267718"/>
                  <a:pt x="220053" y="260203"/>
                  <a:pt x="228598" y="253408"/>
                </a:cubicBezTo>
                <a:cubicBezTo>
                  <a:pt x="238275" y="245738"/>
                  <a:pt x="248364" y="238583"/>
                  <a:pt x="258968" y="232098"/>
                </a:cubicBezTo>
                <a:cubicBezTo>
                  <a:pt x="274101" y="222935"/>
                  <a:pt x="289749" y="214957"/>
                  <a:pt x="306324" y="209037"/>
                </a:cubicBezTo>
                <a:cubicBezTo>
                  <a:pt x="376741" y="183866"/>
                  <a:pt x="444738" y="188911"/>
                  <a:pt x="509905" y="226127"/>
                </a:cubicBezTo>
                <a:cubicBezTo>
                  <a:pt x="535951" y="241003"/>
                  <a:pt x="558188" y="260563"/>
                  <a:pt x="577748" y="283315"/>
                </a:cubicBezTo>
                <a:cubicBezTo>
                  <a:pt x="595249" y="303698"/>
                  <a:pt x="609302" y="326141"/>
                  <a:pt x="620986" y="350231"/>
                </a:cubicBezTo>
                <a:cubicBezTo>
                  <a:pt x="622222" y="352805"/>
                  <a:pt x="623509" y="355276"/>
                  <a:pt x="624795" y="357798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1594000" scaled="0"/>
          </a:gradFill>
          <a:ln w="5146" cap="flat">
            <a:noFill/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3E949D64-67B2-4EB9-90E5-43AEB01E1CF1}"/>
              </a:ext>
            </a:extLst>
          </p:cNvPr>
          <p:cNvSpPr/>
          <p:nvPr userDrawn="1"/>
        </p:nvSpPr>
        <p:spPr>
          <a:xfrm>
            <a:off x="11073033" y="904638"/>
            <a:ext cx="146135" cy="206875"/>
          </a:xfrm>
          <a:custGeom>
            <a:avLst/>
            <a:gdLst>
              <a:gd name="connsiteX0" fmla="*/ 0 w 146135"/>
              <a:gd name="connsiteY0" fmla="*/ 73402 h 206875"/>
              <a:gd name="connsiteX1" fmla="*/ 104699 w 146135"/>
              <a:gd name="connsiteY1" fmla="*/ 0 h 206875"/>
              <a:gd name="connsiteX2" fmla="*/ 146135 w 146135"/>
              <a:gd name="connsiteY2" fmla="*/ 115817 h 206875"/>
              <a:gd name="connsiteX3" fmla="*/ 46430 w 146135"/>
              <a:gd name="connsiteY3" fmla="*/ 206875 h 206875"/>
              <a:gd name="connsiteX4" fmla="*/ 46584 w 146135"/>
              <a:gd name="connsiteY4" fmla="*/ 123332 h 206875"/>
              <a:gd name="connsiteX5" fmla="*/ 0 w 146135"/>
              <a:gd name="connsiteY5" fmla="*/ 73402 h 20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35" h="206875">
                <a:moveTo>
                  <a:pt x="0" y="73402"/>
                </a:moveTo>
                <a:cubicBezTo>
                  <a:pt x="58629" y="85602"/>
                  <a:pt x="91470" y="42209"/>
                  <a:pt x="104699" y="0"/>
                </a:cubicBezTo>
                <a:cubicBezTo>
                  <a:pt x="96257" y="40407"/>
                  <a:pt x="78704" y="86837"/>
                  <a:pt x="146135" y="115817"/>
                </a:cubicBezTo>
                <a:cubicBezTo>
                  <a:pt x="72733" y="115611"/>
                  <a:pt x="74123" y="138414"/>
                  <a:pt x="46430" y="206875"/>
                </a:cubicBezTo>
                <a:cubicBezTo>
                  <a:pt x="49467" y="165541"/>
                  <a:pt x="50548" y="147216"/>
                  <a:pt x="46584" y="123332"/>
                </a:cubicBezTo>
                <a:cubicBezTo>
                  <a:pt x="42518" y="99088"/>
                  <a:pt x="21877" y="84933"/>
                  <a:pt x="0" y="73402"/>
                </a:cubicBezTo>
                <a:close/>
              </a:path>
            </a:pathLst>
          </a:custGeom>
          <a:noFill/>
          <a:ln w="18184" cap="rnd">
            <a:solidFill>
              <a:schemeClr val="bg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692EA9D5-F8E9-426E-8C61-C27CF7936023}"/>
              </a:ext>
            </a:extLst>
          </p:cNvPr>
          <p:cNvSpPr/>
          <p:nvPr userDrawn="1"/>
        </p:nvSpPr>
        <p:spPr>
          <a:xfrm>
            <a:off x="11802385" y="1378629"/>
            <a:ext cx="134605" cy="189682"/>
          </a:xfrm>
          <a:custGeom>
            <a:avLst/>
            <a:gdLst>
              <a:gd name="connsiteX0" fmla="*/ 0 w 134605"/>
              <a:gd name="connsiteY0" fmla="*/ 111905 h 189682"/>
              <a:gd name="connsiteX1" fmla="*/ 41334 w 134605"/>
              <a:gd name="connsiteY1" fmla="*/ 0 h 189682"/>
              <a:gd name="connsiteX2" fmla="*/ 134605 w 134605"/>
              <a:gd name="connsiteY2" fmla="*/ 66865 h 189682"/>
              <a:gd name="connsiteX3" fmla="*/ 106449 w 134605"/>
              <a:gd name="connsiteY3" fmla="*/ 189683 h 189682"/>
              <a:gd name="connsiteX4" fmla="*/ 62181 w 134605"/>
              <a:gd name="connsiteY4" fmla="*/ 125494 h 189682"/>
              <a:gd name="connsiteX5" fmla="*/ 0 w 134605"/>
              <a:gd name="connsiteY5" fmla="*/ 111905 h 18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05" h="189682">
                <a:moveTo>
                  <a:pt x="0" y="111905"/>
                </a:moveTo>
                <a:cubicBezTo>
                  <a:pt x="51474" y="90131"/>
                  <a:pt x="53585" y="39429"/>
                  <a:pt x="41334" y="0"/>
                </a:cubicBezTo>
                <a:cubicBezTo>
                  <a:pt x="56364" y="35517"/>
                  <a:pt x="67483" y="80403"/>
                  <a:pt x="134605" y="66865"/>
                </a:cubicBezTo>
                <a:cubicBezTo>
                  <a:pt x="78189" y="105677"/>
                  <a:pt x="91367" y="122406"/>
                  <a:pt x="106449" y="189683"/>
                </a:cubicBezTo>
                <a:cubicBezTo>
                  <a:pt x="86786" y="156379"/>
                  <a:pt x="77932" y="141760"/>
                  <a:pt x="62181" y="125494"/>
                </a:cubicBezTo>
                <a:cubicBezTo>
                  <a:pt x="46224" y="109074"/>
                  <a:pt x="22855" y="109177"/>
                  <a:pt x="0" y="111905"/>
                </a:cubicBezTo>
                <a:close/>
              </a:path>
            </a:pathLst>
          </a:custGeom>
          <a:noFill/>
          <a:ln w="13088" cap="rnd">
            <a:solidFill>
              <a:schemeClr val="bg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8803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546521" y="1524000"/>
            <a:ext cx="11091672" cy="1518364"/>
          </a:xfrm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90054A53-90B1-43DC-9E2C-9FDE8D8C3AB8}"/>
              </a:ext>
            </a:extLst>
          </p:cNvPr>
          <p:cNvSpPr txBox="1">
            <a:spLocks/>
          </p:cNvSpPr>
          <p:nvPr userDrawn="1"/>
        </p:nvSpPr>
        <p:spPr>
          <a:xfrm>
            <a:off x="548640" y="6342623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C81157-9992-4BD3-B8A9-14B1E5882052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FA4D40F8-F6A1-455F-9006-4A66CF84296E}"/>
              </a:ext>
            </a:extLst>
          </p:cNvPr>
          <p:cNvGrpSpPr/>
          <p:nvPr userDrawn="1"/>
        </p:nvGrpSpPr>
        <p:grpSpPr>
          <a:xfrm>
            <a:off x="6096000" y="2982794"/>
            <a:ext cx="6096000" cy="3875207"/>
            <a:chOff x="7025058" y="2982796"/>
            <a:chExt cx="5166941" cy="387520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5A4B7F3-D495-47E1-9410-E04737CD2F94}"/>
                </a:ext>
              </a:extLst>
            </p:cNvPr>
            <p:cNvSpPr/>
            <p:nvPr userDrawn="1"/>
          </p:nvSpPr>
          <p:spPr>
            <a:xfrm>
              <a:off x="7025058" y="2982797"/>
              <a:ext cx="5166941" cy="3875204"/>
            </a:xfrm>
            <a:prstGeom prst="rect">
              <a:avLst/>
            </a:prstGeom>
            <a:gradFill>
              <a:gsLst>
                <a:gs pos="23000">
                  <a:schemeClr val="tx2"/>
                </a:gs>
                <a:gs pos="46000">
                  <a:schemeClr val="tx2">
                    <a:alpha val="7800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35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4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1BF00B-2BB9-41B6-A4E8-622BFADCC761}"/>
                </a:ext>
              </a:extLst>
            </p:cNvPr>
            <p:cNvSpPr/>
            <p:nvPr userDrawn="1"/>
          </p:nvSpPr>
          <p:spPr>
            <a:xfrm rot="5400000">
              <a:off x="9043378" y="3709382"/>
              <a:ext cx="1130297" cy="5166938"/>
            </a:xfrm>
            <a:prstGeom prst="rect">
              <a:avLst/>
            </a:prstGeom>
            <a:gradFill>
              <a:gsLst>
                <a:gs pos="7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35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4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DB44BC-EC36-4AE9-9023-4CDF836D97C6}"/>
                </a:ext>
              </a:extLst>
            </p:cNvPr>
            <p:cNvSpPr/>
            <p:nvPr/>
          </p:nvSpPr>
          <p:spPr>
            <a:xfrm rot="16200000">
              <a:off x="9151053" y="856801"/>
              <a:ext cx="914948" cy="516693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35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4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8E96B530-4328-4DFE-A534-C14088B25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l="66108" b="50475"/>
          <a:stretch/>
        </p:blipFill>
        <p:spPr>
          <a:xfrm>
            <a:off x="8623300" y="-434201"/>
            <a:ext cx="4130470" cy="339642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407CB81-2747-49C3-866A-A9226E842515}"/>
              </a:ext>
            </a:extLst>
          </p:cNvPr>
          <p:cNvGrpSpPr/>
          <p:nvPr userDrawn="1"/>
        </p:nvGrpSpPr>
        <p:grpSpPr>
          <a:xfrm flipH="1">
            <a:off x="7906886" y="-1122066"/>
            <a:ext cx="6648733" cy="9102608"/>
            <a:chOff x="-2361718" y="-1122066"/>
            <a:chExt cx="6648733" cy="9102608"/>
          </a:xfrm>
          <a:solidFill>
            <a:srgbClr val="ECECEC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F91FFC6-DB04-43B8-9A72-62AF48B43840}"/>
                </a:ext>
              </a:extLst>
            </p:cNvPr>
            <p:cNvSpPr/>
            <p:nvPr userDrawn="1"/>
          </p:nvSpPr>
          <p:spPr>
            <a:xfrm>
              <a:off x="-2354946" y="-1122066"/>
              <a:ext cx="6641961" cy="1122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 err="1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227B4E7-DDAF-4521-BDD3-2B58FAAE6E7F}"/>
                </a:ext>
              </a:extLst>
            </p:cNvPr>
            <p:cNvSpPr/>
            <p:nvPr userDrawn="1"/>
          </p:nvSpPr>
          <p:spPr>
            <a:xfrm>
              <a:off x="-2354947" y="-1"/>
              <a:ext cx="2354949" cy="70485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 err="1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B551CB4-1780-42E1-B234-C1B31FAF693F}"/>
                </a:ext>
              </a:extLst>
            </p:cNvPr>
            <p:cNvSpPr/>
            <p:nvPr userDrawn="1"/>
          </p:nvSpPr>
          <p:spPr>
            <a:xfrm>
              <a:off x="-2361718" y="6858477"/>
              <a:ext cx="6648732" cy="1122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 err="1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EB59B9E-5CFA-4AE3-863C-C135EA2B8BC8}"/>
              </a:ext>
            </a:extLst>
          </p:cNvPr>
          <p:cNvGrpSpPr/>
          <p:nvPr userDrawn="1"/>
        </p:nvGrpSpPr>
        <p:grpSpPr>
          <a:xfrm>
            <a:off x="10554061" y="6345623"/>
            <a:ext cx="1465983" cy="391342"/>
            <a:chOff x="10554061" y="6345623"/>
            <a:chExt cx="1465983" cy="391342"/>
          </a:xfrm>
        </p:grpSpPr>
        <p:grpSp>
          <p:nvGrpSpPr>
            <p:cNvPr id="59" name="Amdocs_Logomark">
              <a:extLst>
                <a:ext uri="{FF2B5EF4-FFF2-40B4-BE49-F238E27FC236}">
                  <a16:creationId xmlns:a16="http://schemas.microsoft.com/office/drawing/2014/main" id="{1DD91552-EA73-428B-94C5-6670888C6C6B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554061" y="6400942"/>
              <a:ext cx="384048" cy="285861"/>
              <a:chOff x="4624387" y="2333625"/>
              <a:chExt cx="2943225" cy="2190750"/>
            </a:xfrm>
            <a:solidFill>
              <a:schemeClr val="bg1"/>
            </a:solidFill>
          </p:grpSpPr>
          <p:sp>
            <p:nvSpPr>
              <p:cNvPr id="75" name="Freeform: Shape 6">
                <a:extLst>
                  <a:ext uri="{FF2B5EF4-FFF2-40B4-BE49-F238E27FC236}">
                    <a16:creationId xmlns:a16="http://schemas.microsoft.com/office/drawing/2014/main" id="{B562E5E6-D41E-49C0-9CB4-556C187B991C}"/>
                  </a:ext>
                </a:extLst>
              </p:cNvPr>
              <p:cNvSpPr/>
              <p:nvPr/>
            </p:nvSpPr>
            <p:spPr>
              <a:xfrm>
                <a:off x="4617243" y="2326481"/>
                <a:ext cx="2200275" cy="2200275"/>
              </a:xfrm>
              <a:custGeom>
                <a:avLst/>
                <a:gdLst>
                  <a:gd name="connsiteX0" fmla="*/ 1541621 w 2200275"/>
                  <a:gd name="connsiteY0" fmla="*/ 7144 h 2200275"/>
                  <a:gd name="connsiteX1" fmla="*/ 254794 w 2200275"/>
                  <a:gd name="connsiteY1" fmla="*/ 7144 h 2200275"/>
                  <a:gd name="connsiteX2" fmla="*/ 381476 w 2200275"/>
                  <a:gd name="connsiteY2" fmla="*/ 445294 h 2200275"/>
                  <a:gd name="connsiteX3" fmla="*/ 1541621 w 2200275"/>
                  <a:gd name="connsiteY3" fmla="*/ 445294 h 2200275"/>
                  <a:gd name="connsiteX4" fmla="*/ 1760696 w 2200275"/>
                  <a:gd name="connsiteY4" fmla="*/ 664369 h 2200275"/>
                  <a:gd name="connsiteX5" fmla="*/ 1760696 w 2200275"/>
                  <a:gd name="connsiteY5" fmla="*/ 883444 h 2200275"/>
                  <a:gd name="connsiteX6" fmla="*/ 664369 w 2200275"/>
                  <a:gd name="connsiteY6" fmla="*/ 883444 h 2200275"/>
                  <a:gd name="connsiteX7" fmla="*/ 7144 w 2200275"/>
                  <a:gd name="connsiteY7" fmla="*/ 1540669 h 2200275"/>
                  <a:gd name="connsiteX8" fmla="*/ 664369 w 2200275"/>
                  <a:gd name="connsiteY8" fmla="*/ 2197894 h 2200275"/>
                  <a:gd name="connsiteX9" fmla="*/ 1540669 w 2200275"/>
                  <a:gd name="connsiteY9" fmla="*/ 2197894 h 2200275"/>
                  <a:gd name="connsiteX10" fmla="*/ 2197894 w 2200275"/>
                  <a:gd name="connsiteY10" fmla="*/ 1540669 h 2200275"/>
                  <a:gd name="connsiteX11" fmla="*/ 2197894 w 2200275"/>
                  <a:gd name="connsiteY11" fmla="*/ 1102519 h 2200275"/>
                  <a:gd name="connsiteX12" fmla="*/ 2197894 w 2200275"/>
                  <a:gd name="connsiteY12" fmla="*/ 883444 h 2200275"/>
                  <a:gd name="connsiteX13" fmla="*/ 2197894 w 2200275"/>
                  <a:gd name="connsiteY13" fmla="*/ 664369 h 2200275"/>
                  <a:gd name="connsiteX14" fmla="*/ 1541621 w 2200275"/>
                  <a:gd name="connsiteY14" fmla="*/ 7144 h 2200275"/>
                  <a:gd name="connsiteX15" fmla="*/ 1760696 w 2200275"/>
                  <a:gd name="connsiteY15" fmla="*/ 1541621 h 2200275"/>
                  <a:gd name="connsiteX16" fmla="*/ 1541621 w 2200275"/>
                  <a:gd name="connsiteY16" fmla="*/ 1760696 h 2200275"/>
                  <a:gd name="connsiteX17" fmla="*/ 664369 w 2200275"/>
                  <a:gd name="connsiteY17" fmla="*/ 1760696 h 2200275"/>
                  <a:gd name="connsiteX18" fmla="*/ 445294 w 2200275"/>
                  <a:gd name="connsiteY18" fmla="*/ 1541621 h 2200275"/>
                  <a:gd name="connsiteX19" fmla="*/ 664369 w 2200275"/>
                  <a:gd name="connsiteY19" fmla="*/ 1322546 h 2200275"/>
                  <a:gd name="connsiteX20" fmla="*/ 1759744 w 2200275"/>
                  <a:gd name="connsiteY20" fmla="*/ 1322546 h 2200275"/>
                  <a:gd name="connsiteX21" fmla="*/ 1759744 w 2200275"/>
                  <a:gd name="connsiteY21" fmla="*/ 1541621 h 2200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00275" h="2200275">
                    <a:moveTo>
                      <a:pt x="1541621" y="7144"/>
                    </a:moveTo>
                    <a:lnTo>
                      <a:pt x="254794" y="7144"/>
                    </a:lnTo>
                    <a:lnTo>
                      <a:pt x="381476" y="445294"/>
                    </a:lnTo>
                    <a:lnTo>
                      <a:pt x="1541621" y="445294"/>
                    </a:lnTo>
                    <a:cubicBezTo>
                      <a:pt x="1662589" y="445294"/>
                      <a:pt x="1760696" y="543401"/>
                      <a:pt x="1760696" y="664369"/>
                    </a:cubicBezTo>
                    <a:lnTo>
                      <a:pt x="1760696" y="883444"/>
                    </a:lnTo>
                    <a:lnTo>
                      <a:pt x="664369" y="883444"/>
                    </a:lnTo>
                    <a:cubicBezTo>
                      <a:pt x="301466" y="883444"/>
                      <a:pt x="7144" y="1178719"/>
                      <a:pt x="7144" y="1540669"/>
                    </a:cubicBezTo>
                    <a:cubicBezTo>
                      <a:pt x="7144" y="1903571"/>
                      <a:pt x="302419" y="2197894"/>
                      <a:pt x="664369" y="2197894"/>
                    </a:cubicBezTo>
                    <a:lnTo>
                      <a:pt x="1540669" y="2197894"/>
                    </a:lnTo>
                    <a:cubicBezTo>
                      <a:pt x="1903571" y="2197894"/>
                      <a:pt x="2197894" y="1902619"/>
                      <a:pt x="2197894" y="1540669"/>
                    </a:cubicBezTo>
                    <a:lnTo>
                      <a:pt x="2197894" y="1102519"/>
                    </a:lnTo>
                    <a:lnTo>
                      <a:pt x="2197894" y="883444"/>
                    </a:lnTo>
                    <a:lnTo>
                      <a:pt x="2197894" y="664369"/>
                    </a:lnTo>
                    <a:cubicBezTo>
                      <a:pt x="2198846" y="302419"/>
                      <a:pt x="1903571" y="7144"/>
                      <a:pt x="1541621" y="7144"/>
                    </a:cubicBezTo>
                    <a:close/>
                    <a:moveTo>
                      <a:pt x="1760696" y="1541621"/>
                    </a:moveTo>
                    <a:cubicBezTo>
                      <a:pt x="1760696" y="1662589"/>
                      <a:pt x="1662589" y="1760696"/>
                      <a:pt x="1541621" y="1760696"/>
                    </a:cubicBezTo>
                    <a:lnTo>
                      <a:pt x="664369" y="1760696"/>
                    </a:lnTo>
                    <a:cubicBezTo>
                      <a:pt x="543401" y="1760696"/>
                      <a:pt x="445294" y="1662589"/>
                      <a:pt x="445294" y="1541621"/>
                    </a:cubicBezTo>
                    <a:cubicBezTo>
                      <a:pt x="445294" y="1420654"/>
                      <a:pt x="543401" y="1322546"/>
                      <a:pt x="664369" y="1322546"/>
                    </a:cubicBezTo>
                    <a:lnTo>
                      <a:pt x="1759744" y="1322546"/>
                    </a:lnTo>
                    <a:lnTo>
                      <a:pt x="1759744" y="154162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">
                <a:extLst>
                  <a:ext uri="{FF2B5EF4-FFF2-40B4-BE49-F238E27FC236}">
                    <a16:creationId xmlns:a16="http://schemas.microsoft.com/office/drawing/2014/main" id="{37952BAF-AA30-4D45-BE18-0800D6EEA494}"/>
                  </a:ext>
                </a:extLst>
              </p:cNvPr>
              <p:cNvSpPr/>
              <p:nvPr/>
            </p:nvSpPr>
            <p:spPr>
              <a:xfrm>
                <a:off x="7036593" y="3202781"/>
                <a:ext cx="533400" cy="447675"/>
              </a:xfrm>
              <a:custGeom>
                <a:avLst/>
                <a:gdLst>
                  <a:gd name="connsiteX0" fmla="*/ 407194 w 533400"/>
                  <a:gd name="connsiteY0" fmla="*/ 7144 h 447675"/>
                  <a:gd name="connsiteX1" fmla="*/ 7144 w 533400"/>
                  <a:gd name="connsiteY1" fmla="*/ 7144 h 447675"/>
                  <a:gd name="connsiteX2" fmla="*/ 7144 w 533400"/>
                  <a:gd name="connsiteY2" fmla="*/ 446246 h 447675"/>
                  <a:gd name="connsiteX3" fmla="*/ 533876 w 533400"/>
                  <a:gd name="connsiteY3" fmla="*/ 446246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447675">
                    <a:moveTo>
                      <a:pt x="407194" y="7144"/>
                    </a:moveTo>
                    <a:lnTo>
                      <a:pt x="7144" y="7144"/>
                    </a:lnTo>
                    <a:lnTo>
                      <a:pt x="7144" y="446246"/>
                    </a:lnTo>
                    <a:lnTo>
                      <a:pt x="533876" y="44624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F3E4539-D91E-4832-BA1E-734442D43E36}"/>
                </a:ext>
              </a:extLst>
            </p:cNvPr>
            <p:cNvGrpSpPr/>
            <p:nvPr userDrawn="1"/>
          </p:nvGrpSpPr>
          <p:grpSpPr>
            <a:xfrm>
              <a:off x="11122366" y="6345623"/>
              <a:ext cx="897678" cy="391342"/>
              <a:chOff x="5599695" y="3904599"/>
              <a:chExt cx="2194943" cy="956884"/>
            </a:xfr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5EBD305-8D8A-441A-99F0-EB8FEB2480DA}"/>
                  </a:ext>
                </a:extLst>
              </p:cNvPr>
              <p:cNvSpPr/>
              <p:nvPr/>
            </p:nvSpPr>
            <p:spPr>
              <a:xfrm>
                <a:off x="5617507" y="4041099"/>
                <a:ext cx="462428" cy="295919"/>
              </a:xfrm>
              <a:custGeom>
                <a:avLst/>
                <a:gdLst>
                  <a:gd name="connsiteX0" fmla="*/ 349492 w 462428"/>
                  <a:gd name="connsiteY0" fmla="*/ -1114 h 295919"/>
                  <a:gd name="connsiteX1" fmla="*/ 395300 w 462428"/>
                  <a:gd name="connsiteY1" fmla="*/ 7066 h 295919"/>
                  <a:gd name="connsiteX2" fmla="*/ 430940 w 462428"/>
                  <a:gd name="connsiteY2" fmla="*/ 29961 h 295919"/>
                  <a:gd name="connsiteX3" fmla="*/ 453921 w 462428"/>
                  <a:gd name="connsiteY3" fmla="*/ 65497 h 295919"/>
                  <a:gd name="connsiteX4" fmla="*/ 462014 w 462428"/>
                  <a:gd name="connsiteY4" fmla="*/ 111305 h 295919"/>
                  <a:gd name="connsiteX5" fmla="*/ 462014 w 462428"/>
                  <a:gd name="connsiteY5" fmla="*/ 294796 h 295919"/>
                  <a:gd name="connsiteX6" fmla="*/ 385426 w 462428"/>
                  <a:gd name="connsiteY6" fmla="*/ 294796 h 295919"/>
                  <a:gd name="connsiteX7" fmla="*/ 385426 w 462428"/>
                  <a:gd name="connsiteY7" fmla="*/ 136293 h 295919"/>
                  <a:gd name="connsiteX8" fmla="*/ 370692 w 462428"/>
                  <a:gd name="connsiteY8" fmla="*/ 88254 h 295919"/>
                  <a:gd name="connsiteX9" fmla="*/ 329744 w 462428"/>
                  <a:gd name="connsiteY9" fmla="*/ 71757 h 295919"/>
                  <a:gd name="connsiteX10" fmla="*/ 306329 w 462428"/>
                  <a:gd name="connsiteY10" fmla="*/ 75769 h 295919"/>
                  <a:gd name="connsiteX11" fmla="*/ 287169 w 462428"/>
                  <a:gd name="connsiteY11" fmla="*/ 87874 h 295919"/>
                  <a:gd name="connsiteX12" fmla="*/ 274217 w 462428"/>
                  <a:gd name="connsiteY12" fmla="*/ 108244 h 295919"/>
                  <a:gd name="connsiteX13" fmla="*/ 269358 w 462428"/>
                  <a:gd name="connsiteY13" fmla="*/ 136794 h 295919"/>
                  <a:gd name="connsiteX14" fmla="*/ 269358 w 462428"/>
                  <a:gd name="connsiteY14" fmla="*/ 294710 h 295919"/>
                  <a:gd name="connsiteX15" fmla="*/ 192475 w 462428"/>
                  <a:gd name="connsiteY15" fmla="*/ 294710 h 295919"/>
                  <a:gd name="connsiteX16" fmla="*/ 192475 w 462428"/>
                  <a:gd name="connsiteY16" fmla="*/ 136207 h 295919"/>
                  <a:gd name="connsiteX17" fmla="*/ 177880 w 462428"/>
                  <a:gd name="connsiteY17" fmla="*/ 88168 h 295919"/>
                  <a:gd name="connsiteX18" fmla="*/ 136793 w 462428"/>
                  <a:gd name="connsiteY18" fmla="*/ 71671 h 295919"/>
                  <a:gd name="connsiteX19" fmla="*/ 113379 w 462428"/>
                  <a:gd name="connsiteY19" fmla="*/ 75683 h 295919"/>
                  <a:gd name="connsiteX20" fmla="*/ 94219 w 462428"/>
                  <a:gd name="connsiteY20" fmla="*/ 87787 h 295919"/>
                  <a:gd name="connsiteX21" fmla="*/ 81267 w 462428"/>
                  <a:gd name="connsiteY21" fmla="*/ 108158 h 295919"/>
                  <a:gd name="connsiteX22" fmla="*/ 76408 w 462428"/>
                  <a:gd name="connsiteY22" fmla="*/ 136708 h 295919"/>
                  <a:gd name="connsiteX23" fmla="*/ 76408 w 462428"/>
                  <a:gd name="connsiteY23" fmla="*/ 294624 h 295919"/>
                  <a:gd name="connsiteX24" fmla="*/ -406 w 462428"/>
                  <a:gd name="connsiteY24" fmla="*/ 294624 h 295919"/>
                  <a:gd name="connsiteX25" fmla="*/ -406 w 462428"/>
                  <a:gd name="connsiteY25" fmla="*/ 6616 h 295919"/>
                  <a:gd name="connsiteX26" fmla="*/ 74419 w 462428"/>
                  <a:gd name="connsiteY26" fmla="*/ 6616 h 295919"/>
                  <a:gd name="connsiteX27" fmla="*/ 74419 w 462428"/>
                  <a:gd name="connsiteY27" fmla="*/ 40527 h 295919"/>
                  <a:gd name="connsiteX28" fmla="*/ 111840 w 462428"/>
                  <a:gd name="connsiteY28" fmla="*/ 8259 h 295919"/>
                  <a:gd name="connsiteX29" fmla="*/ 158374 w 462428"/>
                  <a:gd name="connsiteY29" fmla="*/ -1114 h 295919"/>
                  <a:gd name="connsiteX30" fmla="*/ 213918 w 462428"/>
                  <a:gd name="connsiteY30" fmla="*/ 11977 h 295919"/>
                  <a:gd name="connsiteX31" fmla="*/ 252653 w 462428"/>
                  <a:gd name="connsiteY31" fmla="*/ 48291 h 295919"/>
                  <a:gd name="connsiteX32" fmla="*/ 295297 w 462428"/>
                  <a:gd name="connsiteY32" fmla="*/ 9729 h 295919"/>
                  <a:gd name="connsiteX33" fmla="*/ 321668 w 462428"/>
                  <a:gd name="connsiteY33" fmla="*/ 1394 h 295919"/>
                  <a:gd name="connsiteX34" fmla="*/ 349492 w 462428"/>
                  <a:gd name="connsiteY34" fmla="*/ -1114 h 295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428" h="295919">
                    <a:moveTo>
                      <a:pt x="349492" y="-1114"/>
                    </a:moveTo>
                    <a:cubicBezTo>
                      <a:pt x="365140" y="-1304"/>
                      <a:pt x="380682" y="1480"/>
                      <a:pt x="395300" y="7066"/>
                    </a:cubicBezTo>
                    <a:cubicBezTo>
                      <a:pt x="408617" y="12184"/>
                      <a:pt x="420746" y="19983"/>
                      <a:pt x="430940" y="29961"/>
                    </a:cubicBezTo>
                    <a:cubicBezTo>
                      <a:pt x="441023" y="40060"/>
                      <a:pt x="448855" y="52165"/>
                      <a:pt x="453921" y="65497"/>
                    </a:cubicBezTo>
                    <a:cubicBezTo>
                      <a:pt x="459450" y="80127"/>
                      <a:pt x="462196" y="95673"/>
                      <a:pt x="462014" y="111305"/>
                    </a:cubicBezTo>
                    <a:lnTo>
                      <a:pt x="462014" y="294796"/>
                    </a:lnTo>
                    <a:lnTo>
                      <a:pt x="385426" y="294796"/>
                    </a:lnTo>
                    <a:lnTo>
                      <a:pt x="385426" y="136293"/>
                    </a:lnTo>
                    <a:cubicBezTo>
                      <a:pt x="385426" y="115265"/>
                      <a:pt x="380515" y="99252"/>
                      <a:pt x="370692" y="88254"/>
                    </a:cubicBezTo>
                    <a:cubicBezTo>
                      <a:pt x="360870" y="77256"/>
                      <a:pt x="347221" y="71757"/>
                      <a:pt x="329744" y="71757"/>
                    </a:cubicBezTo>
                    <a:cubicBezTo>
                      <a:pt x="321763" y="71705"/>
                      <a:pt x="313838" y="73071"/>
                      <a:pt x="306329" y="75769"/>
                    </a:cubicBezTo>
                    <a:cubicBezTo>
                      <a:pt x="299122" y="78328"/>
                      <a:pt x="292577" y="82461"/>
                      <a:pt x="287169" y="87874"/>
                    </a:cubicBezTo>
                    <a:cubicBezTo>
                      <a:pt x="281518" y="93719"/>
                      <a:pt x="277112" y="100653"/>
                      <a:pt x="274217" y="108244"/>
                    </a:cubicBezTo>
                    <a:cubicBezTo>
                      <a:pt x="270805" y="117375"/>
                      <a:pt x="269157" y="127059"/>
                      <a:pt x="269358" y="136794"/>
                    </a:cubicBezTo>
                    <a:lnTo>
                      <a:pt x="269358" y="294710"/>
                    </a:lnTo>
                    <a:lnTo>
                      <a:pt x="192475" y="294710"/>
                    </a:lnTo>
                    <a:lnTo>
                      <a:pt x="192475" y="136207"/>
                    </a:lnTo>
                    <a:cubicBezTo>
                      <a:pt x="192475" y="115179"/>
                      <a:pt x="187611" y="99166"/>
                      <a:pt x="177880" y="88168"/>
                    </a:cubicBezTo>
                    <a:cubicBezTo>
                      <a:pt x="168150" y="77170"/>
                      <a:pt x="154454" y="71671"/>
                      <a:pt x="136793" y="71671"/>
                    </a:cubicBezTo>
                    <a:cubicBezTo>
                      <a:pt x="128813" y="71619"/>
                      <a:pt x="120888" y="72985"/>
                      <a:pt x="113379" y="75683"/>
                    </a:cubicBezTo>
                    <a:cubicBezTo>
                      <a:pt x="106170" y="78242"/>
                      <a:pt x="99623" y="82375"/>
                      <a:pt x="94219" y="87787"/>
                    </a:cubicBezTo>
                    <a:cubicBezTo>
                      <a:pt x="88568" y="93632"/>
                      <a:pt x="84162" y="100567"/>
                      <a:pt x="81267" y="108158"/>
                    </a:cubicBezTo>
                    <a:cubicBezTo>
                      <a:pt x="77848" y="117271"/>
                      <a:pt x="76199" y="126972"/>
                      <a:pt x="76408" y="136708"/>
                    </a:cubicBezTo>
                    <a:lnTo>
                      <a:pt x="76408" y="294624"/>
                    </a:lnTo>
                    <a:lnTo>
                      <a:pt x="-406" y="294624"/>
                    </a:lnTo>
                    <a:lnTo>
                      <a:pt x="-406" y="6616"/>
                    </a:lnTo>
                    <a:lnTo>
                      <a:pt x="74419" y="6616"/>
                    </a:lnTo>
                    <a:lnTo>
                      <a:pt x="74419" y="40527"/>
                    </a:lnTo>
                    <a:cubicBezTo>
                      <a:pt x="84634" y="25257"/>
                      <a:pt x="97107" y="14502"/>
                      <a:pt x="111840" y="8259"/>
                    </a:cubicBezTo>
                    <a:cubicBezTo>
                      <a:pt x="126558" y="2016"/>
                      <a:pt x="142389" y="-1166"/>
                      <a:pt x="158374" y="-1114"/>
                    </a:cubicBezTo>
                    <a:cubicBezTo>
                      <a:pt x="179195" y="-1114"/>
                      <a:pt x="197710" y="3244"/>
                      <a:pt x="213918" y="11977"/>
                    </a:cubicBezTo>
                    <a:cubicBezTo>
                      <a:pt x="229824" y="20433"/>
                      <a:pt x="243193" y="32970"/>
                      <a:pt x="252653" y="48291"/>
                    </a:cubicBezTo>
                    <a:cubicBezTo>
                      <a:pt x="262579" y="31362"/>
                      <a:pt x="277467" y="17908"/>
                      <a:pt x="295297" y="9729"/>
                    </a:cubicBezTo>
                    <a:cubicBezTo>
                      <a:pt x="303710" y="5873"/>
                      <a:pt x="312567" y="3071"/>
                      <a:pt x="321668" y="1394"/>
                    </a:cubicBezTo>
                    <a:cubicBezTo>
                      <a:pt x="330847" y="-284"/>
                      <a:pt x="340161" y="-1131"/>
                      <a:pt x="349492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33960D4-B28F-4414-92C7-58C090440804}"/>
                  </a:ext>
                </a:extLst>
              </p:cNvPr>
              <p:cNvSpPr/>
              <p:nvPr/>
            </p:nvSpPr>
            <p:spPr>
              <a:xfrm>
                <a:off x="6117053" y="4041034"/>
                <a:ext cx="298712" cy="303424"/>
              </a:xfrm>
              <a:custGeom>
                <a:avLst/>
                <a:gdLst>
                  <a:gd name="connsiteX0" fmla="*/ 298307 w 298712"/>
                  <a:gd name="connsiteY0" fmla="*/ 294861 h 303424"/>
                  <a:gd name="connsiteX1" fmla="*/ 223188 w 298712"/>
                  <a:gd name="connsiteY1" fmla="*/ 294861 h 303424"/>
                  <a:gd name="connsiteX2" fmla="*/ 223188 w 298712"/>
                  <a:gd name="connsiteY2" fmla="*/ 263043 h 303424"/>
                  <a:gd name="connsiteX3" fmla="*/ 188118 w 298712"/>
                  <a:gd name="connsiteY3" fmla="*/ 291454 h 303424"/>
                  <a:gd name="connsiteX4" fmla="*/ 137745 w 298712"/>
                  <a:gd name="connsiteY4" fmla="*/ 302297 h 303424"/>
                  <a:gd name="connsiteX5" fmla="*/ 82963 w 298712"/>
                  <a:gd name="connsiteY5" fmla="*/ 290711 h 303424"/>
                  <a:gd name="connsiteX6" fmla="*/ 39057 w 298712"/>
                  <a:gd name="connsiteY6" fmla="*/ 258806 h 303424"/>
                  <a:gd name="connsiteX7" fmla="*/ 10040 w 298712"/>
                  <a:gd name="connsiteY7" fmla="*/ 210785 h 303424"/>
                  <a:gd name="connsiteX8" fmla="*/ 10040 w 298712"/>
                  <a:gd name="connsiteY8" fmla="*/ 90325 h 303424"/>
                  <a:gd name="connsiteX9" fmla="*/ 39057 w 298712"/>
                  <a:gd name="connsiteY9" fmla="*/ 42303 h 303424"/>
                  <a:gd name="connsiteX10" fmla="*/ 82963 w 298712"/>
                  <a:gd name="connsiteY10" fmla="*/ 10485 h 303424"/>
                  <a:gd name="connsiteX11" fmla="*/ 137745 w 298712"/>
                  <a:gd name="connsiteY11" fmla="*/ -1118 h 303424"/>
                  <a:gd name="connsiteX12" fmla="*/ 188118 w 298712"/>
                  <a:gd name="connsiteY12" fmla="*/ 9741 h 303424"/>
                  <a:gd name="connsiteX13" fmla="*/ 223188 w 298712"/>
                  <a:gd name="connsiteY13" fmla="*/ 38430 h 303424"/>
                  <a:gd name="connsiteX14" fmla="*/ 223188 w 298712"/>
                  <a:gd name="connsiteY14" fmla="*/ 6612 h 303424"/>
                  <a:gd name="connsiteX15" fmla="*/ 298307 w 298712"/>
                  <a:gd name="connsiteY15" fmla="*/ 6612 h 303424"/>
                  <a:gd name="connsiteX16" fmla="*/ 151977 w 298712"/>
                  <a:gd name="connsiteY16" fmla="*/ 71216 h 303424"/>
                  <a:gd name="connsiteX17" fmla="*/ 121490 w 298712"/>
                  <a:gd name="connsiteY17" fmla="*/ 77459 h 303424"/>
                  <a:gd name="connsiteX18" fmla="*/ 98214 w 298712"/>
                  <a:gd name="connsiteY18" fmla="*/ 94423 h 303424"/>
                  <a:gd name="connsiteX19" fmla="*/ 83481 w 298712"/>
                  <a:gd name="connsiteY19" fmla="*/ 119705 h 303424"/>
                  <a:gd name="connsiteX20" fmla="*/ 83481 w 298712"/>
                  <a:gd name="connsiteY20" fmla="*/ 181699 h 303424"/>
                  <a:gd name="connsiteX21" fmla="*/ 98214 w 298712"/>
                  <a:gd name="connsiteY21" fmla="*/ 206842 h 303424"/>
                  <a:gd name="connsiteX22" fmla="*/ 121490 w 298712"/>
                  <a:gd name="connsiteY22" fmla="*/ 223789 h 303424"/>
                  <a:gd name="connsiteX23" fmla="*/ 151977 w 298712"/>
                  <a:gd name="connsiteY23" fmla="*/ 230031 h 303424"/>
                  <a:gd name="connsiteX24" fmla="*/ 182031 w 298712"/>
                  <a:gd name="connsiteY24" fmla="*/ 224083 h 303424"/>
                  <a:gd name="connsiteX25" fmla="*/ 205290 w 298712"/>
                  <a:gd name="connsiteY25" fmla="*/ 207430 h 303424"/>
                  <a:gd name="connsiteX26" fmla="*/ 220317 w 298712"/>
                  <a:gd name="connsiteY26" fmla="*/ 182148 h 303424"/>
                  <a:gd name="connsiteX27" fmla="*/ 220317 w 298712"/>
                  <a:gd name="connsiteY27" fmla="*/ 119099 h 303424"/>
                  <a:gd name="connsiteX28" fmla="*/ 205290 w 298712"/>
                  <a:gd name="connsiteY28" fmla="*/ 93818 h 303424"/>
                  <a:gd name="connsiteX29" fmla="*/ 182031 w 298712"/>
                  <a:gd name="connsiteY29" fmla="*/ 77165 h 303424"/>
                  <a:gd name="connsiteX30" fmla="*/ 151977 w 298712"/>
                  <a:gd name="connsiteY30" fmla="*/ 71216 h 303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2" h="303424">
                    <a:moveTo>
                      <a:pt x="298307" y="294861"/>
                    </a:moveTo>
                    <a:lnTo>
                      <a:pt x="223188" y="294861"/>
                    </a:lnTo>
                    <a:lnTo>
                      <a:pt x="223188" y="263043"/>
                    </a:lnTo>
                    <a:cubicBezTo>
                      <a:pt x="213611" y="274854"/>
                      <a:pt x="201665" y="284537"/>
                      <a:pt x="188118" y="291454"/>
                    </a:cubicBezTo>
                    <a:cubicBezTo>
                      <a:pt x="174181" y="298683"/>
                      <a:pt x="157390" y="302297"/>
                      <a:pt x="137745" y="302297"/>
                    </a:cubicBezTo>
                    <a:cubicBezTo>
                      <a:pt x="118860" y="302452"/>
                      <a:pt x="100165" y="298510"/>
                      <a:pt x="82963" y="290711"/>
                    </a:cubicBezTo>
                    <a:cubicBezTo>
                      <a:pt x="66329" y="283137"/>
                      <a:pt x="51395" y="272294"/>
                      <a:pt x="39057" y="258806"/>
                    </a:cubicBezTo>
                    <a:cubicBezTo>
                      <a:pt x="26376" y="244816"/>
                      <a:pt x="16523" y="228509"/>
                      <a:pt x="10040" y="210785"/>
                    </a:cubicBezTo>
                    <a:cubicBezTo>
                      <a:pt x="-3888" y="171842"/>
                      <a:pt x="-3888" y="129267"/>
                      <a:pt x="10040" y="90325"/>
                    </a:cubicBezTo>
                    <a:cubicBezTo>
                      <a:pt x="16531" y="72600"/>
                      <a:pt x="26383" y="56293"/>
                      <a:pt x="39057" y="42303"/>
                    </a:cubicBezTo>
                    <a:cubicBezTo>
                      <a:pt x="51397" y="28850"/>
                      <a:pt x="66332" y="18025"/>
                      <a:pt x="82963" y="10485"/>
                    </a:cubicBezTo>
                    <a:cubicBezTo>
                      <a:pt x="100163" y="2686"/>
                      <a:pt x="118858" y="-1274"/>
                      <a:pt x="137745" y="-1118"/>
                    </a:cubicBezTo>
                    <a:cubicBezTo>
                      <a:pt x="157343" y="-1118"/>
                      <a:pt x="174134" y="2496"/>
                      <a:pt x="188118" y="9741"/>
                    </a:cubicBezTo>
                    <a:cubicBezTo>
                      <a:pt x="201723" y="16693"/>
                      <a:pt x="213682" y="26463"/>
                      <a:pt x="223188" y="38430"/>
                    </a:cubicBezTo>
                    <a:lnTo>
                      <a:pt x="223188" y="6612"/>
                    </a:lnTo>
                    <a:lnTo>
                      <a:pt x="298307" y="6612"/>
                    </a:lnTo>
                    <a:close/>
                    <a:moveTo>
                      <a:pt x="151977" y="71216"/>
                    </a:moveTo>
                    <a:cubicBezTo>
                      <a:pt x="141484" y="71078"/>
                      <a:pt x="131084" y="73205"/>
                      <a:pt x="121490" y="77459"/>
                    </a:cubicBezTo>
                    <a:cubicBezTo>
                      <a:pt x="112631" y="81419"/>
                      <a:pt x="104703" y="87212"/>
                      <a:pt x="98214" y="94423"/>
                    </a:cubicBezTo>
                    <a:cubicBezTo>
                      <a:pt x="91690" y="101807"/>
                      <a:pt x="86682" y="110384"/>
                      <a:pt x="83481" y="119705"/>
                    </a:cubicBezTo>
                    <a:cubicBezTo>
                      <a:pt x="76611" y="139799"/>
                      <a:pt x="76611" y="161605"/>
                      <a:pt x="83481" y="181699"/>
                    </a:cubicBezTo>
                    <a:cubicBezTo>
                      <a:pt x="86708" y="190967"/>
                      <a:pt x="91713" y="199493"/>
                      <a:pt x="98214" y="206842"/>
                    </a:cubicBezTo>
                    <a:cubicBezTo>
                      <a:pt x="104708" y="214053"/>
                      <a:pt x="112636" y="219829"/>
                      <a:pt x="121490" y="223789"/>
                    </a:cubicBezTo>
                    <a:cubicBezTo>
                      <a:pt x="131082" y="228043"/>
                      <a:pt x="141484" y="230169"/>
                      <a:pt x="151977" y="230031"/>
                    </a:cubicBezTo>
                    <a:cubicBezTo>
                      <a:pt x="162301" y="230169"/>
                      <a:pt x="172540" y="228146"/>
                      <a:pt x="182031" y="224083"/>
                    </a:cubicBezTo>
                    <a:cubicBezTo>
                      <a:pt x="190882" y="220261"/>
                      <a:pt x="198812" y="214572"/>
                      <a:pt x="205290" y="207430"/>
                    </a:cubicBezTo>
                    <a:cubicBezTo>
                      <a:pt x="211910" y="200063"/>
                      <a:pt x="217016" y="191486"/>
                      <a:pt x="220317" y="182148"/>
                    </a:cubicBezTo>
                    <a:cubicBezTo>
                      <a:pt x="227395" y="161726"/>
                      <a:pt x="227395" y="139522"/>
                      <a:pt x="220317" y="119099"/>
                    </a:cubicBezTo>
                    <a:cubicBezTo>
                      <a:pt x="217016" y="109762"/>
                      <a:pt x="211910" y="101184"/>
                      <a:pt x="205290" y="93818"/>
                    </a:cubicBezTo>
                    <a:cubicBezTo>
                      <a:pt x="198807" y="86676"/>
                      <a:pt x="190878" y="81004"/>
                      <a:pt x="182031" y="77165"/>
                    </a:cubicBezTo>
                    <a:cubicBezTo>
                      <a:pt x="172536" y="73119"/>
                      <a:pt x="162301" y="71078"/>
                      <a:pt x="151977" y="71216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35FEB69-D5CB-41F0-B9E4-09B838342AB2}"/>
                  </a:ext>
                </a:extLst>
              </p:cNvPr>
              <p:cNvSpPr/>
              <p:nvPr/>
            </p:nvSpPr>
            <p:spPr>
              <a:xfrm>
                <a:off x="6472900" y="3908768"/>
                <a:ext cx="279568" cy="428250"/>
              </a:xfrm>
              <a:custGeom>
                <a:avLst/>
                <a:gdLst>
                  <a:gd name="connsiteX0" fmla="*/ 76494 w 279568"/>
                  <a:gd name="connsiteY0" fmla="*/ 241561 h 428250"/>
                  <a:gd name="connsiteX1" fmla="*/ 103592 w 279568"/>
                  <a:gd name="connsiteY1" fmla="*/ 241561 h 428250"/>
                  <a:gd name="connsiteX2" fmla="*/ 184019 w 279568"/>
                  <a:gd name="connsiteY2" fmla="*/ 138947 h 428250"/>
                  <a:gd name="connsiteX3" fmla="*/ 278281 w 279568"/>
                  <a:gd name="connsiteY3" fmla="*/ 138947 h 428250"/>
                  <a:gd name="connsiteX4" fmla="*/ 165741 w 279568"/>
                  <a:gd name="connsiteY4" fmla="*/ 274572 h 428250"/>
                  <a:gd name="connsiteX5" fmla="*/ 279163 w 279568"/>
                  <a:gd name="connsiteY5" fmla="*/ 427127 h 428250"/>
                  <a:gd name="connsiteX6" fmla="*/ 184607 w 279568"/>
                  <a:gd name="connsiteY6" fmla="*/ 427127 h 428250"/>
                  <a:gd name="connsiteX7" fmla="*/ 102416 w 279568"/>
                  <a:gd name="connsiteY7" fmla="*/ 310558 h 428250"/>
                  <a:gd name="connsiteX8" fmla="*/ 76477 w 279568"/>
                  <a:gd name="connsiteY8" fmla="*/ 310558 h 428250"/>
                  <a:gd name="connsiteX9" fmla="*/ 76477 w 279568"/>
                  <a:gd name="connsiteY9" fmla="*/ 427127 h 428250"/>
                  <a:gd name="connsiteX10" fmla="*/ -406 w 279568"/>
                  <a:gd name="connsiteY10" fmla="*/ 427127 h 428250"/>
                  <a:gd name="connsiteX11" fmla="*/ -406 w 279568"/>
                  <a:gd name="connsiteY11" fmla="*/ -1123 h 428250"/>
                  <a:gd name="connsiteX12" fmla="*/ 76494 w 279568"/>
                  <a:gd name="connsiteY12" fmla="*/ -1123 h 42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568" h="428250">
                    <a:moveTo>
                      <a:pt x="76494" y="241561"/>
                    </a:moveTo>
                    <a:lnTo>
                      <a:pt x="103592" y="241561"/>
                    </a:lnTo>
                    <a:lnTo>
                      <a:pt x="184019" y="138947"/>
                    </a:lnTo>
                    <a:lnTo>
                      <a:pt x="278281" y="138947"/>
                    </a:lnTo>
                    <a:lnTo>
                      <a:pt x="165741" y="274572"/>
                    </a:lnTo>
                    <a:lnTo>
                      <a:pt x="279163" y="427127"/>
                    </a:lnTo>
                    <a:lnTo>
                      <a:pt x="184607" y="427127"/>
                    </a:lnTo>
                    <a:lnTo>
                      <a:pt x="102416" y="310558"/>
                    </a:lnTo>
                    <a:lnTo>
                      <a:pt x="76477" y="310558"/>
                    </a:lnTo>
                    <a:lnTo>
                      <a:pt x="76477" y="427127"/>
                    </a:lnTo>
                    <a:lnTo>
                      <a:pt x="-406" y="427127"/>
                    </a:lnTo>
                    <a:lnTo>
                      <a:pt x="-406" y="-1123"/>
                    </a:lnTo>
                    <a:lnTo>
                      <a:pt x="76494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2E004147-995C-412A-8271-C61A2E8A46FD}"/>
                  </a:ext>
                </a:extLst>
              </p:cNvPr>
              <p:cNvSpPr/>
              <p:nvPr/>
            </p:nvSpPr>
            <p:spPr>
              <a:xfrm>
                <a:off x="6740055" y="4041097"/>
                <a:ext cx="283157" cy="303403"/>
              </a:xfrm>
              <a:custGeom>
                <a:avLst/>
                <a:gdLst>
                  <a:gd name="connsiteX0" fmla="*/ 143984 w 283157"/>
                  <a:gd name="connsiteY0" fmla="*/ -1112 h 303403"/>
                  <a:gd name="connsiteX1" fmla="*/ 200392 w 283157"/>
                  <a:gd name="connsiteY1" fmla="*/ 9886 h 303403"/>
                  <a:gd name="connsiteX2" fmla="*/ 244142 w 283157"/>
                  <a:gd name="connsiteY2" fmla="*/ 40823 h 303403"/>
                  <a:gd name="connsiteX3" fmla="*/ 272572 w 283157"/>
                  <a:gd name="connsiteY3" fmla="*/ 88706 h 303403"/>
                  <a:gd name="connsiteX4" fmla="*/ 282740 w 283157"/>
                  <a:gd name="connsiteY4" fmla="*/ 150267 h 303403"/>
                  <a:gd name="connsiteX5" fmla="*/ 282290 w 283157"/>
                  <a:gd name="connsiteY5" fmla="*/ 164240 h 303403"/>
                  <a:gd name="connsiteX6" fmla="*/ 281270 w 283157"/>
                  <a:gd name="connsiteY6" fmla="*/ 176431 h 303403"/>
                  <a:gd name="connsiteX7" fmla="*/ 78878 w 283157"/>
                  <a:gd name="connsiteY7" fmla="*/ 176431 h 303403"/>
                  <a:gd name="connsiteX8" fmla="*/ 88596 w 283157"/>
                  <a:gd name="connsiteY8" fmla="*/ 203355 h 303403"/>
                  <a:gd name="connsiteX9" fmla="*/ 104955 w 283157"/>
                  <a:gd name="connsiteY9" fmla="*/ 221945 h 303403"/>
                  <a:gd name="connsiteX10" fmla="*/ 126605 w 283157"/>
                  <a:gd name="connsiteY10" fmla="*/ 232787 h 303403"/>
                  <a:gd name="connsiteX11" fmla="*/ 152233 w 283157"/>
                  <a:gd name="connsiteY11" fmla="*/ 236246 h 303403"/>
                  <a:gd name="connsiteX12" fmla="*/ 189792 w 283157"/>
                  <a:gd name="connsiteY12" fmla="*/ 229121 h 303403"/>
                  <a:gd name="connsiteX13" fmla="*/ 224377 w 283157"/>
                  <a:gd name="connsiteY13" fmla="*/ 208595 h 303403"/>
                  <a:gd name="connsiteX14" fmla="*/ 269441 w 283157"/>
                  <a:gd name="connsiteY14" fmla="*/ 258553 h 303403"/>
                  <a:gd name="connsiteX15" fmla="*/ 214503 w 283157"/>
                  <a:gd name="connsiteY15" fmla="*/ 291720 h 303403"/>
                  <a:gd name="connsiteX16" fmla="*/ 147771 w 283157"/>
                  <a:gd name="connsiteY16" fmla="*/ 302269 h 303403"/>
                  <a:gd name="connsiteX17" fmla="*/ 87835 w 283157"/>
                  <a:gd name="connsiteY17" fmla="*/ 291426 h 303403"/>
                  <a:gd name="connsiteX18" fmla="*/ 40990 w 283157"/>
                  <a:gd name="connsiteY18" fmla="*/ 260784 h 303403"/>
                  <a:gd name="connsiteX19" fmla="*/ 10503 w 283157"/>
                  <a:gd name="connsiteY19" fmla="*/ 213195 h 303403"/>
                  <a:gd name="connsiteX20" fmla="*/ -391 w 283157"/>
                  <a:gd name="connsiteY20" fmla="*/ 151495 h 303403"/>
                  <a:gd name="connsiteX21" fmla="*/ 10209 w 283157"/>
                  <a:gd name="connsiteY21" fmla="*/ 89484 h 303403"/>
                  <a:gd name="connsiteX22" fmla="*/ 39814 w 283157"/>
                  <a:gd name="connsiteY22" fmla="*/ 41307 h 303403"/>
                  <a:gd name="connsiteX23" fmla="*/ 85328 w 283157"/>
                  <a:gd name="connsiteY23" fmla="*/ 10076 h 303403"/>
                  <a:gd name="connsiteX24" fmla="*/ 143984 w 283157"/>
                  <a:gd name="connsiteY24" fmla="*/ -1112 h 303403"/>
                  <a:gd name="connsiteX25" fmla="*/ 143396 w 283157"/>
                  <a:gd name="connsiteY25" fmla="*/ 65811 h 303403"/>
                  <a:gd name="connsiteX26" fmla="*/ 100165 w 283157"/>
                  <a:gd name="connsiteY26" fmla="*/ 81114 h 303403"/>
                  <a:gd name="connsiteX27" fmla="*/ 79241 w 283157"/>
                  <a:gd name="connsiteY27" fmla="*/ 123498 h 303403"/>
                  <a:gd name="connsiteX28" fmla="*/ 205615 w 283157"/>
                  <a:gd name="connsiteY28" fmla="*/ 123498 h 303403"/>
                  <a:gd name="connsiteX29" fmla="*/ 184414 w 283157"/>
                  <a:gd name="connsiteY29" fmla="*/ 80682 h 303403"/>
                  <a:gd name="connsiteX30" fmla="*/ 143396 w 283157"/>
                  <a:gd name="connsiteY30" fmla="*/ 65811 h 30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3157" h="303403">
                    <a:moveTo>
                      <a:pt x="143984" y="-1112"/>
                    </a:moveTo>
                    <a:cubicBezTo>
                      <a:pt x="163334" y="-1354"/>
                      <a:pt x="182546" y="2381"/>
                      <a:pt x="200392" y="9886"/>
                    </a:cubicBezTo>
                    <a:cubicBezTo>
                      <a:pt x="217011" y="16959"/>
                      <a:pt x="231934" y="27508"/>
                      <a:pt x="244142" y="40823"/>
                    </a:cubicBezTo>
                    <a:cubicBezTo>
                      <a:pt x="256697" y="54743"/>
                      <a:pt x="266364" y="71015"/>
                      <a:pt x="272572" y="88706"/>
                    </a:cubicBezTo>
                    <a:cubicBezTo>
                      <a:pt x="279540" y="108471"/>
                      <a:pt x="282982" y="129309"/>
                      <a:pt x="282740" y="150267"/>
                    </a:cubicBezTo>
                    <a:cubicBezTo>
                      <a:pt x="282740" y="154884"/>
                      <a:pt x="282584" y="159536"/>
                      <a:pt x="282290" y="164240"/>
                    </a:cubicBezTo>
                    <a:cubicBezTo>
                      <a:pt x="281996" y="168995"/>
                      <a:pt x="281650" y="173076"/>
                      <a:pt x="281270" y="176431"/>
                    </a:cubicBezTo>
                    <a:lnTo>
                      <a:pt x="78878" y="176431"/>
                    </a:lnTo>
                    <a:cubicBezTo>
                      <a:pt x="80469" y="185925"/>
                      <a:pt x="83754" y="195038"/>
                      <a:pt x="88596" y="203355"/>
                    </a:cubicBezTo>
                    <a:cubicBezTo>
                      <a:pt x="92867" y="210497"/>
                      <a:pt x="98401" y="216809"/>
                      <a:pt x="104955" y="221945"/>
                    </a:cubicBezTo>
                    <a:cubicBezTo>
                      <a:pt x="111405" y="226925"/>
                      <a:pt x="118754" y="230608"/>
                      <a:pt x="126605" y="232787"/>
                    </a:cubicBezTo>
                    <a:cubicBezTo>
                      <a:pt x="134940" y="235122"/>
                      <a:pt x="143569" y="236280"/>
                      <a:pt x="152233" y="236246"/>
                    </a:cubicBezTo>
                    <a:cubicBezTo>
                      <a:pt x="165081" y="236159"/>
                      <a:pt x="177808" y="233738"/>
                      <a:pt x="189792" y="229121"/>
                    </a:cubicBezTo>
                    <a:cubicBezTo>
                      <a:pt x="202433" y="224366"/>
                      <a:pt x="214140" y="217414"/>
                      <a:pt x="224377" y="208595"/>
                    </a:cubicBezTo>
                    <a:lnTo>
                      <a:pt x="269441" y="258553"/>
                    </a:lnTo>
                    <a:cubicBezTo>
                      <a:pt x="253636" y="273321"/>
                      <a:pt x="234926" y="284613"/>
                      <a:pt x="214503" y="291720"/>
                    </a:cubicBezTo>
                    <a:cubicBezTo>
                      <a:pt x="193008" y="298949"/>
                      <a:pt x="170442" y="302511"/>
                      <a:pt x="147771" y="302269"/>
                    </a:cubicBezTo>
                    <a:cubicBezTo>
                      <a:pt x="127280" y="302511"/>
                      <a:pt x="106943" y="298828"/>
                      <a:pt x="87835" y="291426"/>
                    </a:cubicBezTo>
                    <a:cubicBezTo>
                      <a:pt x="70266" y="284578"/>
                      <a:pt x="54305" y="274151"/>
                      <a:pt x="40990" y="260784"/>
                    </a:cubicBezTo>
                    <a:cubicBezTo>
                      <a:pt x="27657" y="247192"/>
                      <a:pt x="17282" y="230989"/>
                      <a:pt x="10503" y="213195"/>
                    </a:cubicBezTo>
                    <a:cubicBezTo>
                      <a:pt x="3033" y="193499"/>
                      <a:pt x="-668" y="172557"/>
                      <a:pt x="-391" y="151495"/>
                    </a:cubicBezTo>
                    <a:cubicBezTo>
                      <a:pt x="-651" y="130346"/>
                      <a:pt x="2946" y="109336"/>
                      <a:pt x="10209" y="89484"/>
                    </a:cubicBezTo>
                    <a:cubicBezTo>
                      <a:pt x="16745" y="71604"/>
                      <a:pt x="26810" y="55210"/>
                      <a:pt x="39814" y="41307"/>
                    </a:cubicBezTo>
                    <a:cubicBezTo>
                      <a:pt x="52628" y="27819"/>
                      <a:pt x="68139" y="17184"/>
                      <a:pt x="85328" y="10076"/>
                    </a:cubicBezTo>
                    <a:cubicBezTo>
                      <a:pt x="103935" y="2451"/>
                      <a:pt x="123873" y="-1354"/>
                      <a:pt x="143984" y="-1112"/>
                    </a:cubicBezTo>
                    <a:close/>
                    <a:moveTo>
                      <a:pt x="143396" y="65811"/>
                    </a:moveTo>
                    <a:cubicBezTo>
                      <a:pt x="125135" y="65811"/>
                      <a:pt x="110731" y="70912"/>
                      <a:pt x="100165" y="81114"/>
                    </a:cubicBezTo>
                    <a:cubicBezTo>
                      <a:pt x="89599" y="91317"/>
                      <a:pt x="82630" y="105445"/>
                      <a:pt x="79241" y="123498"/>
                    </a:cubicBezTo>
                    <a:lnTo>
                      <a:pt x="205615" y="123498"/>
                    </a:lnTo>
                    <a:cubicBezTo>
                      <a:pt x="202087" y="104874"/>
                      <a:pt x="195014" y="90608"/>
                      <a:pt x="184414" y="80682"/>
                    </a:cubicBezTo>
                    <a:cubicBezTo>
                      <a:pt x="173814" y="70756"/>
                      <a:pt x="160135" y="65793"/>
                      <a:pt x="143396" y="65811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B30FF9C-74C9-4945-BABC-E267D529CC00}"/>
                  </a:ext>
                </a:extLst>
              </p:cNvPr>
              <p:cNvSpPr/>
              <p:nvPr/>
            </p:nvSpPr>
            <p:spPr>
              <a:xfrm>
                <a:off x="7173696" y="3904599"/>
                <a:ext cx="98034" cy="432418"/>
              </a:xfrm>
              <a:custGeom>
                <a:avLst/>
                <a:gdLst>
                  <a:gd name="connsiteX0" fmla="*/ 48516 w 98034"/>
                  <a:gd name="connsiteY0" fmla="*/ -1121 h 432418"/>
                  <a:gd name="connsiteX1" fmla="*/ 83430 w 98034"/>
                  <a:gd name="connsiteY1" fmla="*/ 13301 h 432418"/>
                  <a:gd name="connsiteX2" fmla="*/ 93806 w 98034"/>
                  <a:gd name="connsiteY2" fmla="*/ 29210 h 432418"/>
                  <a:gd name="connsiteX3" fmla="*/ 97627 w 98034"/>
                  <a:gd name="connsiteY3" fmla="*/ 48837 h 432418"/>
                  <a:gd name="connsiteX4" fmla="*/ 83344 w 98034"/>
                  <a:gd name="connsiteY4" fmla="*/ 84079 h 432418"/>
                  <a:gd name="connsiteX5" fmla="*/ 67780 w 98034"/>
                  <a:gd name="connsiteY5" fmla="*/ 94455 h 432418"/>
                  <a:gd name="connsiteX6" fmla="*/ 29201 w 98034"/>
                  <a:gd name="connsiteY6" fmla="*/ 94455 h 432418"/>
                  <a:gd name="connsiteX7" fmla="*/ 13637 w 98034"/>
                  <a:gd name="connsiteY7" fmla="*/ 84079 h 432418"/>
                  <a:gd name="connsiteX8" fmla="*/ 3262 w 98034"/>
                  <a:gd name="connsiteY8" fmla="*/ 68325 h 432418"/>
                  <a:gd name="connsiteX9" fmla="*/ -404 w 98034"/>
                  <a:gd name="connsiteY9" fmla="*/ 48837 h 432418"/>
                  <a:gd name="connsiteX10" fmla="*/ 3262 w 98034"/>
                  <a:gd name="connsiteY10" fmla="*/ 29210 h 432418"/>
                  <a:gd name="connsiteX11" fmla="*/ 13637 w 98034"/>
                  <a:gd name="connsiteY11" fmla="*/ 13301 h 432418"/>
                  <a:gd name="connsiteX12" fmla="*/ 29201 w 98034"/>
                  <a:gd name="connsiteY12" fmla="*/ 2735 h 432418"/>
                  <a:gd name="connsiteX13" fmla="*/ 48516 w 98034"/>
                  <a:gd name="connsiteY13" fmla="*/ -1121 h 432418"/>
                  <a:gd name="connsiteX14" fmla="*/ 87407 w 98034"/>
                  <a:gd name="connsiteY14" fmla="*/ 431296 h 432418"/>
                  <a:gd name="connsiteX15" fmla="*/ 10525 w 98034"/>
                  <a:gd name="connsiteY15" fmla="*/ 431296 h 432418"/>
                  <a:gd name="connsiteX16" fmla="*/ 10525 w 98034"/>
                  <a:gd name="connsiteY16" fmla="*/ 143116 h 432418"/>
                  <a:gd name="connsiteX17" fmla="*/ 87407 w 98034"/>
                  <a:gd name="connsiteY17" fmla="*/ 143116 h 43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34" h="432418">
                    <a:moveTo>
                      <a:pt x="48516" y="-1121"/>
                    </a:moveTo>
                    <a:cubicBezTo>
                      <a:pt x="61624" y="-1208"/>
                      <a:pt x="74196" y="3997"/>
                      <a:pt x="83430" y="13301"/>
                    </a:cubicBezTo>
                    <a:cubicBezTo>
                      <a:pt x="87891" y="17883"/>
                      <a:pt x="91419" y="23278"/>
                      <a:pt x="93806" y="29210"/>
                    </a:cubicBezTo>
                    <a:cubicBezTo>
                      <a:pt x="96365" y="35435"/>
                      <a:pt x="97662" y="42110"/>
                      <a:pt x="97627" y="48837"/>
                    </a:cubicBezTo>
                    <a:cubicBezTo>
                      <a:pt x="97731" y="62014"/>
                      <a:pt x="92595" y="74689"/>
                      <a:pt x="83344" y="84079"/>
                    </a:cubicBezTo>
                    <a:cubicBezTo>
                      <a:pt x="78917" y="88558"/>
                      <a:pt x="73608" y="92085"/>
                      <a:pt x="67780" y="94455"/>
                    </a:cubicBezTo>
                    <a:cubicBezTo>
                      <a:pt x="55399" y="99418"/>
                      <a:pt x="41582" y="99418"/>
                      <a:pt x="29201" y="94455"/>
                    </a:cubicBezTo>
                    <a:cubicBezTo>
                      <a:pt x="23373" y="92085"/>
                      <a:pt x="18064" y="88558"/>
                      <a:pt x="13637" y="84079"/>
                    </a:cubicBezTo>
                    <a:cubicBezTo>
                      <a:pt x="9158" y="79583"/>
                      <a:pt x="5631" y="74222"/>
                      <a:pt x="3262" y="68325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56" y="42127"/>
                      <a:pt x="789" y="35452"/>
                      <a:pt x="3262" y="29210"/>
                    </a:cubicBezTo>
                    <a:cubicBezTo>
                      <a:pt x="5614" y="23261"/>
                      <a:pt x="9141" y="17849"/>
                      <a:pt x="13637" y="13301"/>
                    </a:cubicBezTo>
                    <a:cubicBezTo>
                      <a:pt x="18099" y="8805"/>
                      <a:pt x="23373" y="5225"/>
                      <a:pt x="29201" y="2735"/>
                    </a:cubicBezTo>
                    <a:cubicBezTo>
                      <a:pt x="35305" y="141"/>
                      <a:pt x="41876" y="-1173"/>
                      <a:pt x="48516" y="-1121"/>
                    </a:cubicBezTo>
                    <a:close/>
                    <a:moveTo>
                      <a:pt x="87407" y="431296"/>
                    </a:moveTo>
                    <a:lnTo>
                      <a:pt x="10525" y="431296"/>
                    </a:lnTo>
                    <a:lnTo>
                      <a:pt x="10525" y="143116"/>
                    </a:lnTo>
                    <a:lnTo>
                      <a:pt x="87407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443740C-F32E-4DE4-A6C9-20EDF8C48092}"/>
                  </a:ext>
                </a:extLst>
              </p:cNvPr>
              <p:cNvSpPr/>
              <p:nvPr/>
            </p:nvSpPr>
            <p:spPr>
              <a:xfrm>
                <a:off x="7290474" y="3963291"/>
                <a:ext cx="256552" cy="381231"/>
              </a:xfrm>
              <a:custGeom>
                <a:avLst/>
                <a:gdLst>
                  <a:gd name="connsiteX0" fmla="*/ 234877 w 256552"/>
                  <a:gd name="connsiteY0" fmla="*/ 153421 h 381231"/>
                  <a:gd name="connsiteX1" fmla="*/ 131467 w 256552"/>
                  <a:gd name="connsiteY1" fmla="*/ 153421 h 381231"/>
                  <a:gd name="connsiteX2" fmla="*/ 131467 w 256552"/>
                  <a:gd name="connsiteY2" fmla="*/ 258732 h 381231"/>
                  <a:gd name="connsiteX3" fmla="*/ 134926 w 256552"/>
                  <a:gd name="connsiteY3" fmla="*/ 281489 h 381231"/>
                  <a:gd name="connsiteX4" fmla="*/ 144056 w 256552"/>
                  <a:gd name="connsiteY4" fmla="*/ 296655 h 381231"/>
                  <a:gd name="connsiteX5" fmla="*/ 157614 w 256552"/>
                  <a:gd name="connsiteY5" fmla="*/ 305128 h 381231"/>
                  <a:gd name="connsiteX6" fmla="*/ 174249 w 256552"/>
                  <a:gd name="connsiteY6" fmla="*/ 307809 h 381231"/>
                  <a:gd name="connsiteX7" fmla="*/ 202090 w 256552"/>
                  <a:gd name="connsiteY7" fmla="*/ 302016 h 381231"/>
                  <a:gd name="connsiteX8" fmla="*/ 227873 w 256552"/>
                  <a:gd name="connsiteY8" fmla="*/ 289081 h 381231"/>
                  <a:gd name="connsiteX9" fmla="*/ 256147 w 256552"/>
                  <a:gd name="connsiteY9" fmla="*/ 349743 h 381231"/>
                  <a:gd name="connsiteX10" fmla="*/ 214645 w 256552"/>
                  <a:gd name="connsiteY10" fmla="*/ 371462 h 381231"/>
                  <a:gd name="connsiteX11" fmla="*/ 161626 w 256552"/>
                  <a:gd name="connsiteY11" fmla="*/ 380109 h 381231"/>
                  <a:gd name="connsiteX12" fmla="*/ 81492 w 256552"/>
                  <a:gd name="connsiteY12" fmla="*/ 350711 h 381231"/>
                  <a:gd name="connsiteX13" fmla="*/ 54689 w 256552"/>
                  <a:gd name="connsiteY13" fmla="*/ 265062 h 381231"/>
                  <a:gd name="connsiteX14" fmla="*/ 54689 w 256552"/>
                  <a:gd name="connsiteY14" fmla="*/ 153525 h 381231"/>
                  <a:gd name="connsiteX15" fmla="*/ -406 w 256552"/>
                  <a:gd name="connsiteY15" fmla="*/ 153525 h 381231"/>
                  <a:gd name="connsiteX16" fmla="*/ -406 w 256552"/>
                  <a:gd name="connsiteY16" fmla="*/ 84527 h 381231"/>
                  <a:gd name="connsiteX17" fmla="*/ 54689 w 256552"/>
                  <a:gd name="connsiteY17" fmla="*/ 84527 h 381231"/>
                  <a:gd name="connsiteX18" fmla="*/ 54689 w 256552"/>
                  <a:gd name="connsiteY18" fmla="*/ -1123 h 381231"/>
                  <a:gd name="connsiteX19" fmla="*/ 131571 w 256552"/>
                  <a:gd name="connsiteY19" fmla="*/ -1123 h 381231"/>
                  <a:gd name="connsiteX20" fmla="*/ 131571 w 256552"/>
                  <a:gd name="connsiteY20" fmla="*/ 84527 h 381231"/>
                  <a:gd name="connsiteX21" fmla="*/ 234980 w 256552"/>
                  <a:gd name="connsiteY21" fmla="*/ 84527 h 38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552" h="381231">
                    <a:moveTo>
                      <a:pt x="234877" y="153421"/>
                    </a:moveTo>
                    <a:lnTo>
                      <a:pt x="131467" y="153421"/>
                    </a:lnTo>
                    <a:lnTo>
                      <a:pt x="131467" y="258732"/>
                    </a:lnTo>
                    <a:cubicBezTo>
                      <a:pt x="131294" y="266462"/>
                      <a:pt x="132470" y="274157"/>
                      <a:pt x="134926" y="281489"/>
                    </a:cubicBezTo>
                    <a:cubicBezTo>
                      <a:pt x="136828" y="287144"/>
                      <a:pt x="139941" y="292332"/>
                      <a:pt x="144056" y="296655"/>
                    </a:cubicBezTo>
                    <a:cubicBezTo>
                      <a:pt x="147843" y="300494"/>
                      <a:pt x="152495" y="303399"/>
                      <a:pt x="157614" y="305128"/>
                    </a:cubicBezTo>
                    <a:cubicBezTo>
                      <a:pt x="162974" y="306944"/>
                      <a:pt x="168595" y="307843"/>
                      <a:pt x="174249" y="307809"/>
                    </a:cubicBezTo>
                    <a:cubicBezTo>
                      <a:pt x="183829" y="307739"/>
                      <a:pt x="193288" y="305768"/>
                      <a:pt x="202090" y="302016"/>
                    </a:cubicBezTo>
                    <a:cubicBezTo>
                      <a:pt x="210996" y="298350"/>
                      <a:pt x="219608" y="294027"/>
                      <a:pt x="227873" y="289081"/>
                    </a:cubicBezTo>
                    <a:lnTo>
                      <a:pt x="256147" y="349743"/>
                    </a:lnTo>
                    <a:cubicBezTo>
                      <a:pt x="243246" y="358649"/>
                      <a:pt x="229309" y="365946"/>
                      <a:pt x="214645" y="371462"/>
                    </a:cubicBezTo>
                    <a:cubicBezTo>
                      <a:pt x="199514" y="377221"/>
                      <a:pt x="181840" y="380109"/>
                      <a:pt x="161626" y="380109"/>
                    </a:cubicBezTo>
                    <a:cubicBezTo>
                      <a:pt x="126072" y="380109"/>
                      <a:pt x="99355" y="370304"/>
                      <a:pt x="81492" y="350711"/>
                    </a:cubicBezTo>
                    <a:cubicBezTo>
                      <a:pt x="63629" y="331119"/>
                      <a:pt x="54689" y="302569"/>
                      <a:pt x="54689" y="265062"/>
                    </a:cubicBezTo>
                    <a:lnTo>
                      <a:pt x="54689" y="153525"/>
                    </a:lnTo>
                    <a:lnTo>
                      <a:pt x="-406" y="153525"/>
                    </a:lnTo>
                    <a:lnTo>
                      <a:pt x="-406" y="84527"/>
                    </a:lnTo>
                    <a:lnTo>
                      <a:pt x="54689" y="84527"/>
                    </a:lnTo>
                    <a:lnTo>
                      <a:pt x="54689" y="-1123"/>
                    </a:lnTo>
                    <a:lnTo>
                      <a:pt x="131571" y="-1123"/>
                    </a:lnTo>
                    <a:lnTo>
                      <a:pt x="131571" y="84527"/>
                    </a:lnTo>
                    <a:lnTo>
                      <a:pt x="234980" y="84527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6C1D0BE-570F-4180-B335-74AD49771A34}"/>
                  </a:ext>
                </a:extLst>
              </p:cNvPr>
              <p:cNvSpPr/>
              <p:nvPr/>
            </p:nvSpPr>
            <p:spPr>
              <a:xfrm>
                <a:off x="5599695" y="4441062"/>
                <a:ext cx="298763" cy="303356"/>
              </a:xfrm>
              <a:custGeom>
                <a:avLst/>
                <a:gdLst>
                  <a:gd name="connsiteX0" fmla="*/ 298358 w 298763"/>
                  <a:gd name="connsiteY0" fmla="*/ 294793 h 303356"/>
                  <a:gd name="connsiteX1" fmla="*/ 223187 w 298763"/>
                  <a:gd name="connsiteY1" fmla="*/ 294793 h 303356"/>
                  <a:gd name="connsiteX2" fmla="*/ 223187 w 298763"/>
                  <a:gd name="connsiteY2" fmla="*/ 262974 h 303356"/>
                  <a:gd name="connsiteX3" fmla="*/ 188135 w 298763"/>
                  <a:gd name="connsiteY3" fmla="*/ 291369 h 303356"/>
                  <a:gd name="connsiteX4" fmla="*/ 137762 w 298763"/>
                  <a:gd name="connsiteY4" fmla="*/ 302228 h 303356"/>
                  <a:gd name="connsiteX5" fmla="*/ 82962 w 298763"/>
                  <a:gd name="connsiteY5" fmla="*/ 290625 h 303356"/>
                  <a:gd name="connsiteX6" fmla="*/ 39074 w 298763"/>
                  <a:gd name="connsiteY6" fmla="*/ 258807 h 303356"/>
                  <a:gd name="connsiteX7" fmla="*/ 10057 w 298763"/>
                  <a:gd name="connsiteY7" fmla="*/ 210786 h 303356"/>
                  <a:gd name="connsiteX8" fmla="*/ 10057 w 298763"/>
                  <a:gd name="connsiteY8" fmla="*/ 90326 h 303356"/>
                  <a:gd name="connsiteX9" fmla="*/ 39074 w 298763"/>
                  <a:gd name="connsiteY9" fmla="*/ 42304 h 303356"/>
                  <a:gd name="connsiteX10" fmla="*/ 82962 w 298763"/>
                  <a:gd name="connsiteY10" fmla="*/ 10486 h 303356"/>
                  <a:gd name="connsiteX11" fmla="*/ 137762 w 298763"/>
                  <a:gd name="connsiteY11" fmla="*/ -1117 h 303356"/>
                  <a:gd name="connsiteX12" fmla="*/ 188135 w 298763"/>
                  <a:gd name="connsiteY12" fmla="*/ 9742 h 303356"/>
                  <a:gd name="connsiteX13" fmla="*/ 223187 w 298763"/>
                  <a:gd name="connsiteY13" fmla="*/ 38431 h 303356"/>
                  <a:gd name="connsiteX14" fmla="*/ 223187 w 298763"/>
                  <a:gd name="connsiteY14" fmla="*/ 6612 h 303356"/>
                  <a:gd name="connsiteX15" fmla="*/ 298306 w 298763"/>
                  <a:gd name="connsiteY15" fmla="*/ 6612 h 303356"/>
                  <a:gd name="connsiteX16" fmla="*/ 151959 w 298763"/>
                  <a:gd name="connsiteY16" fmla="*/ 71148 h 303356"/>
                  <a:gd name="connsiteX17" fmla="*/ 121455 w 298763"/>
                  <a:gd name="connsiteY17" fmla="*/ 77391 h 303356"/>
                  <a:gd name="connsiteX18" fmla="*/ 98197 w 298763"/>
                  <a:gd name="connsiteY18" fmla="*/ 94355 h 303356"/>
                  <a:gd name="connsiteX19" fmla="*/ 83464 w 298763"/>
                  <a:gd name="connsiteY19" fmla="*/ 119619 h 303356"/>
                  <a:gd name="connsiteX20" fmla="*/ 83464 w 298763"/>
                  <a:gd name="connsiteY20" fmla="*/ 181630 h 303356"/>
                  <a:gd name="connsiteX21" fmla="*/ 98197 w 298763"/>
                  <a:gd name="connsiteY21" fmla="*/ 206774 h 303356"/>
                  <a:gd name="connsiteX22" fmla="*/ 121455 w 298763"/>
                  <a:gd name="connsiteY22" fmla="*/ 223720 h 303356"/>
                  <a:gd name="connsiteX23" fmla="*/ 151959 w 298763"/>
                  <a:gd name="connsiteY23" fmla="*/ 229963 h 303356"/>
                  <a:gd name="connsiteX24" fmla="*/ 181996 w 298763"/>
                  <a:gd name="connsiteY24" fmla="*/ 224014 h 303356"/>
                  <a:gd name="connsiteX25" fmla="*/ 205272 w 298763"/>
                  <a:gd name="connsiteY25" fmla="*/ 207362 h 303356"/>
                  <a:gd name="connsiteX26" fmla="*/ 220299 w 298763"/>
                  <a:gd name="connsiteY26" fmla="*/ 182080 h 303356"/>
                  <a:gd name="connsiteX27" fmla="*/ 220299 w 298763"/>
                  <a:gd name="connsiteY27" fmla="*/ 119031 h 303356"/>
                  <a:gd name="connsiteX28" fmla="*/ 205272 w 298763"/>
                  <a:gd name="connsiteY28" fmla="*/ 93750 h 303356"/>
                  <a:gd name="connsiteX29" fmla="*/ 181996 w 298763"/>
                  <a:gd name="connsiteY29" fmla="*/ 77097 h 303356"/>
                  <a:gd name="connsiteX30" fmla="*/ 151959 w 298763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63" h="303356">
                    <a:moveTo>
                      <a:pt x="298358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3" y="274785"/>
                      <a:pt x="201681" y="284469"/>
                      <a:pt x="188135" y="291369"/>
                    </a:cubicBezTo>
                    <a:cubicBezTo>
                      <a:pt x="174175" y="298614"/>
                      <a:pt x="15738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34" y="16694"/>
                      <a:pt x="213687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959" y="71148"/>
                    </a:moveTo>
                    <a:cubicBezTo>
                      <a:pt x="141459" y="70992"/>
                      <a:pt x="131053" y="73137"/>
                      <a:pt x="121455" y="77391"/>
                    </a:cubicBezTo>
                    <a:cubicBezTo>
                      <a:pt x="112598" y="81351"/>
                      <a:pt x="104675" y="87127"/>
                      <a:pt x="98197" y="94355"/>
                    </a:cubicBezTo>
                    <a:cubicBezTo>
                      <a:pt x="91662" y="101721"/>
                      <a:pt x="86654" y="110298"/>
                      <a:pt x="83464" y="119619"/>
                    </a:cubicBezTo>
                    <a:cubicBezTo>
                      <a:pt x="76593" y="139713"/>
                      <a:pt x="76593" y="161536"/>
                      <a:pt x="83464" y="181630"/>
                    </a:cubicBezTo>
                    <a:cubicBezTo>
                      <a:pt x="86677" y="190899"/>
                      <a:pt x="91683" y="199442"/>
                      <a:pt x="98197" y="206774"/>
                    </a:cubicBezTo>
                    <a:cubicBezTo>
                      <a:pt x="104681" y="213985"/>
                      <a:pt x="112603" y="219760"/>
                      <a:pt x="121455" y="223720"/>
                    </a:cubicBezTo>
                    <a:cubicBezTo>
                      <a:pt x="131053" y="227974"/>
                      <a:pt x="141459" y="230119"/>
                      <a:pt x="151959" y="229963"/>
                    </a:cubicBezTo>
                    <a:cubicBezTo>
                      <a:pt x="162278" y="230101"/>
                      <a:pt x="172510" y="228078"/>
                      <a:pt x="181996" y="224014"/>
                    </a:cubicBezTo>
                    <a:cubicBezTo>
                      <a:pt x="190850" y="220175"/>
                      <a:pt x="198786" y="214503"/>
                      <a:pt x="205272" y="207362"/>
                    </a:cubicBezTo>
                    <a:cubicBezTo>
                      <a:pt x="211887" y="199995"/>
                      <a:pt x="216991" y="191401"/>
                      <a:pt x="220299" y="182080"/>
                    </a:cubicBezTo>
                    <a:cubicBezTo>
                      <a:pt x="227355" y="161657"/>
                      <a:pt x="227355" y="139454"/>
                      <a:pt x="220299" y="119031"/>
                    </a:cubicBezTo>
                    <a:cubicBezTo>
                      <a:pt x="216991" y="109711"/>
                      <a:pt x="211887" y="101116"/>
                      <a:pt x="205272" y="93750"/>
                    </a:cubicBezTo>
                    <a:cubicBezTo>
                      <a:pt x="198781" y="86608"/>
                      <a:pt x="190847" y="80936"/>
                      <a:pt x="181996" y="77097"/>
                    </a:cubicBezTo>
                    <a:cubicBezTo>
                      <a:pt x="172508" y="73050"/>
                      <a:pt x="162276" y="71010"/>
                      <a:pt x="151959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7CEDC7A-A4E1-498E-9334-3DC7DA8A7C86}"/>
                  </a:ext>
                </a:extLst>
              </p:cNvPr>
              <p:cNvSpPr/>
              <p:nvPr/>
            </p:nvSpPr>
            <p:spPr>
              <a:xfrm>
                <a:off x="5949714" y="4441024"/>
                <a:ext cx="462514" cy="295971"/>
              </a:xfrm>
              <a:custGeom>
                <a:avLst/>
                <a:gdLst>
                  <a:gd name="connsiteX0" fmla="*/ 349578 w 462514"/>
                  <a:gd name="connsiteY0" fmla="*/ -1114 h 295971"/>
                  <a:gd name="connsiteX1" fmla="*/ 395386 w 462514"/>
                  <a:gd name="connsiteY1" fmla="*/ 7066 h 295971"/>
                  <a:gd name="connsiteX2" fmla="*/ 431026 w 462514"/>
                  <a:gd name="connsiteY2" fmla="*/ 30013 h 295971"/>
                  <a:gd name="connsiteX3" fmla="*/ 454008 w 462514"/>
                  <a:gd name="connsiteY3" fmla="*/ 65549 h 295971"/>
                  <a:gd name="connsiteX4" fmla="*/ 462101 w 462514"/>
                  <a:gd name="connsiteY4" fmla="*/ 111357 h 295971"/>
                  <a:gd name="connsiteX5" fmla="*/ 462101 w 462514"/>
                  <a:gd name="connsiteY5" fmla="*/ 294848 h 295971"/>
                  <a:gd name="connsiteX6" fmla="*/ 385512 w 462514"/>
                  <a:gd name="connsiteY6" fmla="*/ 294848 h 295971"/>
                  <a:gd name="connsiteX7" fmla="*/ 385512 w 462514"/>
                  <a:gd name="connsiteY7" fmla="*/ 136327 h 295971"/>
                  <a:gd name="connsiteX8" fmla="*/ 370779 w 462514"/>
                  <a:gd name="connsiteY8" fmla="*/ 88306 h 295971"/>
                  <a:gd name="connsiteX9" fmla="*/ 329830 w 462514"/>
                  <a:gd name="connsiteY9" fmla="*/ 71792 h 295971"/>
                  <a:gd name="connsiteX10" fmla="*/ 306416 w 462514"/>
                  <a:gd name="connsiteY10" fmla="*/ 75821 h 295971"/>
                  <a:gd name="connsiteX11" fmla="*/ 287273 w 462514"/>
                  <a:gd name="connsiteY11" fmla="*/ 87926 h 295971"/>
                  <a:gd name="connsiteX12" fmla="*/ 274304 w 462514"/>
                  <a:gd name="connsiteY12" fmla="*/ 108296 h 295971"/>
                  <a:gd name="connsiteX13" fmla="*/ 269444 w 462514"/>
                  <a:gd name="connsiteY13" fmla="*/ 136846 h 295971"/>
                  <a:gd name="connsiteX14" fmla="*/ 269444 w 462514"/>
                  <a:gd name="connsiteY14" fmla="*/ 294762 h 295971"/>
                  <a:gd name="connsiteX15" fmla="*/ 192562 w 462514"/>
                  <a:gd name="connsiteY15" fmla="*/ 294762 h 295971"/>
                  <a:gd name="connsiteX16" fmla="*/ 192562 w 462514"/>
                  <a:gd name="connsiteY16" fmla="*/ 136241 h 295971"/>
                  <a:gd name="connsiteX17" fmla="*/ 177967 w 462514"/>
                  <a:gd name="connsiteY17" fmla="*/ 88220 h 295971"/>
                  <a:gd name="connsiteX18" fmla="*/ 136880 w 462514"/>
                  <a:gd name="connsiteY18" fmla="*/ 71705 h 295971"/>
                  <a:gd name="connsiteX19" fmla="*/ 113466 w 462514"/>
                  <a:gd name="connsiteY19" fmla="*/ 75734 h 295971"/>
                  <a:gd name="connsiteX20" fmla="*/ 94306 w 462514"/>
                  <a:gd name="connsiteY20" fmla="*/ 87839 h 295971"/>
                  <a:gd name="connsiteX21" fmla="*/ 81353 w 462514"/>
                  <a:gd name="connsiteY21" fmla="*/ 108210 h 295971"/>
                  <a:gd name="connsiteX22" fmla="*/ 76494 w 462514"/>
                  <a:gd name="connsiteY22" fmla="*/ 136760 h 295971"/>
                  <a:gd name="connsiteX23" fmla="*/ 76494 w 462514"/>
                  <a:gd name="connsiteY23" fmla="*/ 294676 h 295971"/>
                  <a:gd name="connsiteX24" fmla="*/ -406 w 462514"/>
                  <a:gd name="connsiteY24" fmla="*/ 294676 h 295971"/>
                  <a:gd name="connsiteX25" fmla="*/ -406 w 462514"/>
                  <a:gd name="connsiteY25" fmla="*/ 6651 h 295971"/>
                  <a:gd name="connsiteX26" fmla="*/ 74419 w 462514"/>
                  <a:gd name="connsiteY26" fmla="*/ 6651 h 295971"/>
                  <a:gd name="connsiteX27" fmla="*/ 74419 w 462514"/>
                  <a:gd name="connsiteY27" fmla="*/ 40561 h 295971"/>
                  <a:gd name="connsiteX28" fmla="*/ 111840 w 462514"/>
                  <a:gd name="connsiteY28" fmla="*/ 8293 h 295971"/>
                  <a:gd name="connsiteX29" fmla="*/ 158374 w 462514"/>
                  <a:gd name="connsiteY29" fmla="*/ -1079 h 295971"/>
                  <a:gd name="connsiteX30" fmla="*/ 213918 w 462514"/>
                  <a:gd name="connsiteY30" fmla="*/ 12011 h 295971"/>
                  <a:gd name="connsiteX31" fmla="*/ 252653 w 462514"/>
                  <a:gd name="connsiteY31" fmla="*/ 48326 h 295971"/>
                  <a:gd name="connsiteX32" fmla="*/ 295366 w 462514"/>
                  <a:gd name="connsiteY32" fmla="*/ 9815 h 295971"/>
                  <a:gd name="connsiteX33" fmla="*/ 321737 w 462514"/>
                  <a:gd name="connsiteY33" fmla="*/ 1480 h 295971"/>
                  <a:gd name="connsiteX34" fmla="*/ 349578 w 462514"/>
                  <a:gd name="connsiteY34" fmla="*/ -1114 h 29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514" h="295971">
                    <a:moveTo>
                      <a:pt x="349578" y="-1114"/>
                    </a:moveTo>
                    <a:cubicBezTo>
                      <a:pt x="365226" y="-1304"/>
                      <a:pt x="380769" y="1480"/>
                      <a:pt x="395386" y="7066"/>
                    </a:cubicBezTo>
                    <a:cubicBezTo>
                      <a:pt x="408712" y="12202"/>
                      <a:pt x="420842" y="20000"/>
                      <a:pt x="431026" y="30013"/>
                    </a:cubicBezTo>
                    <a:cubicBezTo>
                      <a:pt x="441109" y="40112"/>
                      <a:pt x="448941" y="52217"/>
                      <a:pt x="454008" y="65549"/>
                    </a:cubicBezTo>
                    <a:cubicBezTo>
                      <a:pt x="459536" y="80179"/>
                      <a:pt x="462282" y="95725"/>
                      <a:pt x="462101" y="111357"/>
                    </a:cubicBezTo>
                    <a:lnTo>
                      <a:pt x="462101" y="294848"/>
                    </a:lnTo>
                    <a:lnTo>
                      <a:pt x="385512" y="294848"/>
                    </a:lnTo>
                    <a:lnTo>
                      <a:pt x="385512" y="136327"/>
                    </a:lnTo>
                    <a:cubicBezTo>
                      <a:pt x="385512" y="115317"/>
                      <a:pt x="380601" y="99304"/>
                      <a:pt x="370779" y="88306"/>
                    </a:cubicBezTo>
                    <a:cubicBezTo>
                      <a:pt x="360957" y="77308"/>
                      <a:pt x="347308" y="71809"/>
                      <a:pt x="329830" y="71792"/>
                    </a:cubicBezTo>
                    <a:cubicBezTo>
                      <a:pt x="321850" y="71757"/>
                      <a:pt x="313923" y="73106"/>
                      <a:pt x="306416" y="75821"/>
                    </a:cubicBezTo>
                    <a:cubicBezTo>
                      <a:pt x="299208" y="78363"/>
                      <a:pt x="292667" y="82513"/>
                      <a:pt x="287273" y="87926"/>
                    </a:cubicBezTo>
                    <a:cubicBezTo>
                      <a:pt x="281611" y="93771"/>
                      <a:pt x="277198" y="100688"/>
                      <a:pt x="274304" y="108296"/>
                    </a:cubicBezTo>
                    <a:cubicBezTo>
                      <a:pt x="270892" y="117427"/>
                      <a:pt x="269242" y="127111"/>
                      <a:pt x="269444" y="136846"/>
                    </a:cubicBezTo>
                    <a:lnTo>
                      <a:pt x="269444" y="294762"/>
                    </a:lnTo>
                    <a:lnTo>
                      <a:pt x="192562" y="294762"/>
                    </a:lnTo>
                    <a:lnTo>
                      <a:pt x="192562" y="136241"/>
                    </a:lnTo>
                    <a:cubicBezTo>
                      <a:pt x="192562" y="115231"/>
                      <a:pt x="187697" y="99218"/>
                      <a:pt x="177967" y="88220"/>
                    </a:cubicBezTo>
                    <a:cubicBezTo>
                      <a:pt x="168236" y="77222"/>
                      <a:pt x="154541" y="71723"/>
                      <a:pt x="136880" y="71705"/>
                    </a:cubicBezTo>
                    <a:cubicBezTo>
                      <a:pt x="128899" y="71653"/>
                      <a:pt x="120972" y="73019"/>
                      <a:pt x="113466" y="75734"/>
                    </a:cubicBezTo>
                    <a:cubicBezTo>
                      <a:pt x="106253" y="78276"/>
                      <a:pt x="99706" y="82427"/>
                      <a:pt x="94306" y="87839"/>
                    </a:cubicBezTo>
                    <a:cubicBezTo>
                      <a:pt x="88654" y="93684"/>
                      <a:pt x="84248" y="100618"/>
                      <a:pt x="81353" y="108210"/>
                    </a:cubicBezTo>
                    <a:cubicBezTo>
                      <a:pt x="77933" y="117323"/>
                      <a:pt x="76283" y="127024"/>
                      <a:pt x="76494" y="136760"/>
                    </a:cubicBezTo>
                    <a:lnTo>
                      <a:pt x="76494" y="294676"/>
                    </a:lnTo>
                    <a:lnTo>
                      <a:pt x="-406" y="294676"/>
                    </a:lnTo>
                    <a:lnTo>
                      <a:pt x="-406" y="6651"/>
                    </a:lnTo>
                    <a:lnTo>
                      <a:pt x="74419" y="6651"/>
                    </a:lnTo>
                    <a:lnTo>
                      <a:pt x="74419" y="40561"/>
                    </a:lnTo>
                    <a:cubicBezTo>
                      <a:pt x="84634" y="25292"/>
                      <a:pt x="97107" y="14536"/>
                      <a:pt x="111840" y="8293"/>
                    </a:cubicBezTo>
                    <a:cubicBezTo>
                      <a:pt x="126554" y="2051"/>
                      <a:pt x="142387" y="-1148"/>
                      <a:pt x="158374" y="-1079"/>
                    </a:cubicBezTo>
                    <a:cubicBezTo>
                      <a:pt x="179195" y="-1079"/>
                      <a:pt x="197710" y="3279"/>
                      <a:pt x="213918" y="12011"/>
                    </a:cubicBezTo>
                    <a:cubicBezTo>
                      <a:pt x="229827" y="20467"/>
                      <a:pt x="243198" y="32987"/>
                      <a:pt x="252653" y="48326"/>
                    </a:cubicBezTo>
                    <a:cubicBezTo>
                      <a:pt x="262605" y="31414"/>
                      <a:pt x="277517" y="17977"/>
                      <a:pt x="295366" y="9815"/>
                    </a:cubicBezTo>
                    <a:cubicBezTo>
                      <a:pt x="303779" y="5959"/>
                      <a:pt x="312636" y="3158"/>
                      <a:pt x="321737" y="1480"/>
                    </a:cubicBezTo>
                    <a:cubicBezTo>
                      <a:pt x="330920" y="-232"/>
                      <a:pt x="340238" y="-1096"/>
                      <a:pt x="349578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E8990FE-2545-48EB-A026-49996CE9EB5A}"/>
                  </a:ext>
                </a:extLst>
              </p:cNvPr>
              <p:cNvSpPr/>
              <p:nvPr/>
            </p:nvSpPr>
            <p:spPr>
              <a:xfrm>
                <a:off x="6443450" y="4441062"/>
                <a:ext cx="298711" cy="303356"/>
              </a:xfrm>
              <a:custGeom>
                <a:avLst/>
                <a:gdLst>
                  <a:gd name="connsiteX0" fmla="*/ 298306 w 298711"/>
                  <a:gd name="connsiteY0" fmla="*/ 294793 h 303356"/>
                  <a:gd name="connsiteX1" fmla="*/ 223187 w 298711"/>
                  <a:gd name="connsiteY1" fmla="*/ 294793 h 303356"/>
                  <a:gd name="connsiteX2" fmla="*/ 223187 w 298711"/>
                  <a:gd name="connsiteY2" fmla="*/ 262974 h 303356"/>
                  <a:gd name="connsiteX3" fmla="*/ 188135 w 298711"/>
                  <a:gd name="connsiteY3" fmla="*/ 291369 h 303356"/>
                  <a:gd name="connsiteX4" fmla="*/ 137762 w 298711"/>
                  <a:gd name="connsiteY4" fmla="*/ 302228 h 303356"/>
                  <a:gd name="connsiteX5" fmla="*/ 82962 w 298711"/>
                  <a:gd name="connsiteY5" fmla="*/ 290625 h 303356"/>
                  <a:gd name="connsiteX6" fmla="*/ 39074 w 298711"/>
                  <a:gd name="connsiteY6" fmla="*/ 258807 h 303356"/>
                  <a:gd name="connsiteX7" fmla="*/ 10057 w 298711"/>
                  <a:gd name="connsiteY7" fmla="*/ 210786 h 303356"/>
                  <a:gd name="connsiteX8" fmla="*/ 10057 w 298711"/>
                  <a:gd name="connsiteY8" fmla="*/ 90326 h 303356"/>
                  <a:gd name="connsiteX9" fmla="*/ 39074 w 298711"/>
                  <a:gd name="connsiteY9" fmla="*/ 42304 h 303356"/>
                  <a:gd name="connsiteX10" fmla="*/ 82962 w 298711"/>
                  <a:gd name="connsiteY10" fmla="*/ 10486 h 303356"/>
                  <a:gd name="connsiteX11" fmla="*/ 137762 w 298711"/>
                  <a:gd name="connsiteY11" fmla="*/ -1117 h 303356"/>
                  <a:gd name="connsiteX12" fmla="*/ 188135 w 298711"/>
                  <a:gd name="connsiteY12" fmla="*/ 9742 h 303356"/>
                  <a:gd name="connsiteX13" fmla="*/ 223187 w 298711"/>
                  <a:gd name="connsiteY13" fmla="*/ 38431 h 303356"/>
                  <a:gd name="connsiteX14" fmla="*/ 223187 w 298711"/>
                  <a:gd name="connsiteY14" fmla="*/ 6612 h 303356"/>
                  <a:gd name="connsiteX15" fmla="*/ 298306 w 298711"/>
                  <a:gd name="connsiteY15" fmla="*/ 6612 h 303356"/>
                  <a:gd name="connsiteX16" fmla="*/ 151890 w 298711"/>
                  <a:gd name="connsiteY16" fmla="*/ 71148 h 303356"/>
                  <a:gd name="connsiteX17" fmla="*/ 121403 w 298711"/>
                  <a:gd name="connsiteY17" fmla="*/ 77391 h 303356"/>
                  <a:gd name="connsiteX18" fmla="*/ 98128 w 298711"/>
                  <a:gd name="connsiteY18" fmla="*/ 94355 h 303356"/>
                  <a:gd name="connsiteX19" fmla="*/ 83394 w 298711"/>
                  <a:gd name="connsiteY19" fmla="*/ 119619 h 303356"/>
                  <a:gd name="connsiteX20" fmla="*/ 83394 w 298711"/>
                  <a:gd name="connsiteY20" fmla="*/ 181630 h 303356"/>
                  <a:gd name="connsiteX21" fmla="*/ 98128 w 298711"/>
                  <a:gd name="connsiteY21" fmla="*/ 206774 h 303356"/>
                  <a:gd name="connsiteX22" fmla="*/ 121403 w 298711"/>
                  <a:gd name="connsiteY22" fmla="*/ 223720 h 303356"/>
                  <a:gd name="connsiteX23" fmla="*/ 151890 w 298711"/>
                  <a:gd name="connsiteY23" fmla="*/ 229963 h 303356"/>
                  <a:gd name="connsiteX24" fmla="*/ 181945 w 298711"/>
                  <a:gd name="connsiteY24" fmla="*/ 224014 h 303356"/>
                  <a:gd name="connsiteX25" fmla="*/ 205220 w 298711"/>
                  <a:gd name="connsiteY25" fmla="*/ 207362 h 303356"/>
                  <a:gd name="connsiteX26" fmla="*/ 220230 w 298711"/>
                  <a:gd name="connsiteY26" fmla="*/ 182080 h 303356"/>
                  <a:gd name="connsiteX27" fmla="*/ 220230 w 298711"/>
                  <a:gd name="connsiteY27" fmla="*/ 119031 h 303356"/>
                  <a:gd name="connsiteX28" fmla="*/ 205220 w 298711"/>
                  <a:gd name="connsiteY28" fmla="*/ 93750 h 303356"/>
                  <a:gd name="connsiteX29" fmla="*/ 181945 w 298711"/>
                  <a:gd name="connsiteY29" fmla="*/ 77097 h 303356"/>
                  <a:gd name="connsiteX30" fmla="*/ 151890 w 298711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1" h="303356">
                    <a:moveTo>
                      <a:pt x="298306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5" y="274785"/>
                      <a:pt x="201675" y="284469"/>
                      <a:pt x="188135" y="291369"/>
                    </a:cubicBezTo>
                    <a:cubicBezTo>
                      <a:pt x="174185" y="298614"/>
                      <a:pt x="15739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27" y="16694"/>
                      <a:pt x="213694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890" y="71148"/>
                    </a:moveTo>
                    <a:cubicBezTo>
                      <a:pt x="141397" y="71010"/>
                      <a:pt x="130996" y="73137"/>
                      <a:pt x="121403" y="77391"/>
                    </a:cubicBezTo>
                    <a:cubicBezTo>
                      <a:pt x="112544" y="81351"/>
                      <a:pt x="104616" y="87144"/>
                      <a:pt x="98128" y="94355"/>
                    </a:cubicBezTo>
                    <a:cubicBezTo>
                      <a:pt x="91607" y="101721"/>
                      <a:pt x="86600" y="110316"/>
                      <a:pt x="83394" y="119619"/>
                    </a:cubicBezTo>
                    <a:cubicBezTo>
                      <a:pt x="76524" y="139713"/>
                      <a:pt x="76524" y="161536"/>
                      <a:pt x="83394" y="181630"/>
                    </a:cubicBezTo>
                    <a:cubicBezTo>
                      <a:pt x="86621" y="190899"/>
                      <a:pt x="91626" y="199424"/>
                      <a:pt x="98128" y="206774"/>
                    </a:cubicBezTo>
                    <a:cubicBezTo>
                      <a:pt x="104621" y="213985"/>
                      <a:pt x="112550" y="219760"/>
                      <a:pt x="121403" y="223720"/>
                    </a:cubicBezTo>
                    <a:cubicBezTo>
                      <a:pt x="130996" y="227974"/>
                      <a:pt x="141397" y="230101"/>
                      <a:pt x="151890" y="229963"/>
                    </a:cubicBezTo>
                    <a:cubicBezTo>
                      <a:pt x="162214" y="230101"/>
                      <a:pt x="172453" y="228078"/>
                      <a:pt x="181945" y="224014"/>
                    </a:cubicBezTo>
                    <a:cubicBezTo>
                      <a:pt x="190798" y="220175"/>
                      <a:pt x="198736" y="214503"/>
                      <a:pt x="205220" y="207362"/>
                    </a:cubicBezTo>
                    <a:cubicBezTo>
                      <a:pt x="211826" y="199995"/>
                      <a:pt x="216927" y="191401"/>
                      <a:pt x="220230" y="182080"/>
                    </a:cubicBezTo>
                    <a:cubicBezTo>
                      <a:pt x="227303" y="161657"/>
                      <a:pt x="227303" y="139454"/>
                      <a:pt x="220230" y="119031"/>
                    </a:cubicBezTo>
                    <a:cubicBezTo>
                      <a:pt x="216927" y="109711"/>
                      <a:pt x="211826" y="101116"/>
                      <a:pt x="205220" y="93750"/>
                    </a:cubicBezTo>
                    <a:cubicBezTo>
                      <a:pt x="198736" y="86608"/>
                      <a:pt x="190798" y="80936"/>
                      <a:pt x="181945" y="77097"/>
                    </a:cubicBezTo>
                    <a:cubicBezTo>
                      <a:pt x="172449" y="73050"/>
                      <a:pt x="162214" y="71010"/>
                      <a:pt x="151890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CDFB26E-B805-4CB3-8224-245E091C2D64}"/>
                  </a:ext>
                </a:extLst>
              </p:cNvPr>
              <p:cNvSpPr/>
              <p:nvPr/>
            </p:nvSpPr>
            <p:spPr>
              <a:xfrm>
                <a:off x="6781295" y="4448797"/>
                <a:ext cx="249859" cy="288180"/>
              </a:xfrm>
              <a:custGeom>
                <a:avLst/>
                <a:gdLst>
                  <a:gd name="connsiteX0" fmla="*/ 246203 w 249859"/>
                  <a:gd name="connsiteY0" fmla="*/ 55683 h 288180"/>
                  <a:gd name="connsiteX1" fmla="*/ 105390 w 249859"/>
                  <a:gd name="connsiteY1" fmla="*/ 217766 h 288180"/>
                  <a:gd name="connsiteX2" fmla="*/ 249454 w 249859"/>
                  <a:gd name="connsiteY2" fmla="*/ 217766 h 288180"/>
                  <a:gd name="connsiteX3" fmla="*/ 249454 w 249859"/>
                  <a:gd name="connsiteY3" fmla="*/ 287058 h 288180"/>
                  <a:gd name="connsiteX4" fmla="*/ -406 w 249859"/>
                  <a:gd name="connsiteY4" fmla="*/ 287058 h 288180"/>
                  <a:gd name="connsiteX5" fmla="*/ -406 w 249859"/>
                  <a:gd name="connsiteY5" fmla="*/ 231151 h 288180"/>
                  <a:gd name="connsiteX6" fmla="*/ 143641 w 249859"/>
                  <a:gd name="connsiteY6" fmla="*/ 67875 h 288180"/>
                  <a:gd name="connsiteX7" fmla="*/ 4592 w 249859"/>
                  <a:gd name="connsiteY7" fmla="*/ 67875 h 288180"/>
                  <a:gd name="connsiteX8" fmla="*/ 4592 w 249859"/>
                  <a:gd name="connsiteY8" fmla="*/ -1123 h 288180"/>
                  <a:gd name="connsiteX9" fmla="*/ 246151 w 249859"/>
                  <a:gd name="connsiteY9" fmla="*/ -1123 h 28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9859" h="288180">
                    <a:moveTo>
                      <a:pt x="246203" y="55683"/>
                    </a:moveTo>
                    <a:lnTo>
                      <a:pt x="105390" y="217766"/>
                    </a:lnTo>
                    <a:lnTo>
                      <a:pt x="249454" y="217766"/>
                    </a:lnTo>
                    <a:lnTo>
                      <a:pt x="249454" y="287058"/>
                    </a:lnTo>
                    <a:lnTo>
                      <a:pt x="-406" y="287058"/>
                    </a:lnTo>
                    <a:lnTo>
                      <a:pt x="-406" y="231151"/>
                    </a:lnTo>
                    <a:lnTo>
                      <a:pt x="143641" y="67875"/>
                    </a:lnTo>
                    <a:lnTo>
                      <a:pt x="4592" y="67875"/>
                    </a:lnTo>
                    <a:lnTo>
                      <a:pt x="4592" y="-1123"/>
                    </a:lnTo>
                    <a:lnTo>
                      <a:pt x="246151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0DB715B5-CF26-494D-B5E0-47C76FE62FB0}"/>
                  </a:ext>
                </a:extLst>
              </p:cNvPr>
              <p:cNvSpPr/>
              <p:nvPr/>
            </p:nvSpPr>
            <p:spPr>
              <a:xfrm>
                <a:off x="7059462" y="4304558"/>
                <a:ext cx="98068" cy="432419"/>
              </a:xfrm>
              <a:custGeom>
                <a:avLst/>
                <a:gdLst>
                  <a:gd name="connsiteX0" fmla="*/ 48465 w 98068"/>
                  <a:gd name="connsiteY0" fmla="*/ -1121 h 432419"/>
                  <a:gd name="connsiteX1" fmla="*/ 67746 w 98068"/>
                  <a:gd name="connsiteY1" fmla="*/ 2735 h 432419"/>
                  <a:gd name="connsiteX2" fmla="*/ 93823 w 98068"/>
                  <a:gd name="connsiteY2" fmla="*/ 29210 h 432419"/>
                  <a:gd name="connsiteX3" fmla="*/ 97662 w 98068"/>
                  <a:gd name="connsiteY3" fmla="*/ 48837 h 432419"/>
                  <a:gd name="connsiteX4" fmla="*/ 83361 w 98068"/>
                  <a:gd name="connsiteY4" fmla="*/ 84079 h 432419"/>
                  <a:gd name="connsiteX5" fmla="*/ 67798 w 98068"/>
                  <a:gd name="connsiteY5" fmla="*/ 94455 h 432419"/>
                  <a:gd name="connsiteX6" fmla="*/ 29218 w 98068"/>
                  <a:gd name="connsiteY6" fmla="*/ 94455 h 432419"/>
                  <a:gd name="connsiteX7" fmla="*/ 13655 w 98068"/>
                  <a:gd name="connsiteY7" fmla="*/ 84079 h 432419"/>
                  <a:gd name="connsiteX8" fmla="*/ 3279 w 98068"/>
                  <a:gd name="connsiteY8" fmla="*/ 68326 h 432419"/>
                  <a:gd name="connsiteX9" fmla="*/ -404 w 98068"/>
                  <a:gd name="connsiteY9" fmla="*/ 48837 h 432419"/>
                  <a:gd name="connsiteX10" fmla="*/ 3279 w 98068"/>
                  <a:gd name="connsiteY10" fmla="*/ 29210 h 432419"/>
                  <a:gd name="connsiteX11" fmla="*/ 13655 w 98068"/>
                  <a:gd name="connsiteY11" fmla="*/ 13301 h 432419"/>
                  <a:gd name="connsiteX12" fmla="*/ 29218 w 98068"/>
                  <a:gd name="connsiteY12" fmla="*/ 2735 h 432419"/>
                  <a:gd name="connsiteX13" fmla="*/ 48465 w 98068"/>
                  <a:gd name="connsiteY13" fmla="*/ -1121 h 432419"/>
                  <a:gd name="connsiteX14" fmla="*/ 87338 w 98068"/>
                  <a:gd name="connsiteY14" fmla="*/ 431296 h 432419"/>
                  <a:gd name="connsiteX15" fmla="*/ 10456 w 98068"/>
                  <a:gd name="connsiteY15" fmla="*/ 431296 h 432419"/>
                  <a:gd name="connsiteX16" fmla="*/ 10456 w 98068"/>
                  <a:gd name="connsiteY16" fmla="*/ 143116 h 432419"/>
                  <a:gd name="connsiteX17" fmla="*/ 87338 w 98068"/>
                  <a:gd name="connsiteY17" fmla="*/ 143116 h 43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68" h="432419">
                    <a:moveTo>
                      <a:pt x="48465" y="-1121"/>
                    </a:moveTo>
                    <a:cubicBezTo>
                      <a:pt x="55088" y="-1173"/>
                      <a:pt x="61659" y="141"/>
                      <a:pt x="67746" y="2735"/>
                    </a:cubicBezTo>
                    <a:cubicBezTo>
                      <a:pt x="79608" y="7732"/>
                      <a:pt x="88998" y="17261"/>
                      <a:pt x="93823" y="29210"/>
                    </a:cubicBezTo>
                    <a:cubicBezTo>
                      <a:pt x="96399" y="35435"/>
                      <a:pt x="97696" y="42110"/>
                      <a:pt x="97662" y="48837"/>
                    </a:cubicBezTo>
                    <a:cubicBezTo>
                      <a:pt x="97748" y="62014"/>
                      <a:pt x="92595" y="74689"/>
                      <a:pt x="83361" y="84079"/>
                    </a:cubicBezTo>
                    <a:cubicBezTo>
                      <a:pt x="78934" y="88558"/>
                      <a:pt x="73625" y="92086"/>
                      <a:pt x="67798" y="94455"/>
                    </a:cubicBezTo>
                    <a:cubicBezTo>
                      <a:pt x="55416" y="99418"/>
                      <a:pt x="41599" y="99418"/>
                      <a:pt x="29218" y="94455"/>
                    </a:cubicBezTo>
                    <a:cubicBezTo>
                      <a:pt x="23390" y="92086"/>
                      <a:pt x="18082" y="88558"/>
                      <a:pt x="13655" y="84079"/>
                    </a:cubicBezTo>
                    <a:cubicBezTo>
                      <a:pt x="9176" y="79566"/>
                      <a:pt x="5648" y="74222"/>
                      <a:pt x="3279" y="68326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39" y="42127"/>
                      <a:pt x="806" y="35452"/>
                      <a:pt x="3279" y="29210"/>
                    </a:cubicBezTo>
                    <a:cubicBezTo>
                      <a:pt x="5614" y="23261"/>
                      <a:pt x="9159" y="17849"/>
                      <a:pt x="13655" y="13301"/>
                    </a:cubicBezTo>
                    <a:cubicBezTo>
                      <a:pt x="18099" y="8805"/>
                      <a:pt x="23390" y="5208"/>
                      <a:pt x="29218" y="2735"/>
                    </a:cubicBezTo>
                    <a:cubicBezTo>
                      <a:pt x="35305" y="141"/>
                      <a:pt x="41859" y="-1173"/>
                      <a:pt x="48465" y="-1121"/>
                    </a:cubicBezTo>
                    <a:close/>
                    <a:moveTo>
                      <a:pt x="87338" y="431296"/>
                    </a:moveTo>
                    <a:lnTo>
                      <a:pt x="10456" y="431296"/>
                    </a:lnTo>
                    <a:lnTo>
                      <a:pt x="10456" y="143116"/>
                    </a:lnTo>
                    <a:lnTo>
                      <a:pt x="87338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947D061-8422-420E-B95D-761B18FEE750}"/>
                  </a:ext>
                </a:extLst>
              </p:cNvPr>
              <p:cNvSpPr/>
              <p:nvPr/>
            </p:nvSpPr>
            <p:spPr>
              <a:xfrm>
                <a:off x="7198461" y="4441027"/>
                <a:ext cx="269857" cy="295916"/>
              </a:xfrm>
              <a:custGeom>
                <a:avLst/>
                <a:gdLst>
                  <a:gd name="connsiteX0" fmla="*/ 158375 w 269857"/>
                  <a:gd name="connsiteY0" fmla="*/ -1117 h 295916"/>
                  <a:gd name="connsiteX1" fmla="*/ 203006 w 269857"/>
                  <a:gd name="connsiteY1" fmla="*/ 7063 h 295916"/>
                  <a:gd name="connsiteX2" fmla="*/ 261196 w 269857"/>
                  <a:gd name="connsiteY2" fmla="*/ 65494 h 295916"/>
                  <a:gd name="connsiteX3" fmla="*/ 269445 w 269857"/>
                  <a:gd name="connsiteY3" fmla="*/ 111302 h 295916"/>
                  <a:gd name="connsiteX4" fmla="*/ 269445 w 269857"/>
                  <a:gd name="connsiteY4" fmla="*/ 294794 h 295916"/>
                  <a:gd name="connsiteX5" fmla="*/ 192544 w 269857"/>
                  <a:gd name="connsiteY5" fmla="*/ 294794 h 295916"/>
                  <a:gd name="connsiteX6" fmla="*/ 192544 w 269857"/>
                  <a:gd name="connsiteY6" fmla="*/ 136273 h 295916"/>
                  <a:gd name="connsiteX7" fmla="*/ 177967 w 269857"/>
                  <a:gd name="connsiteY7" fmla="*/ 88251 h 295916"/>
                  <a:gd name="connsiteX8" fmla="*/ 136880 w 269857"/>
                  <a:gd name="connsiteY8" fmla="*/ 71737 h 295916"/>
                  <a:gd name="connsiteX9" fmla="*/ 113448 w 269857"/>
                  <a:gd name="connsiteY9" fmla="*/ 75766 h 295916"/>
                  <a:gd name="connsiteX10" fmla="*/ 94306 w 269857"/>
                  <a:gd name="connsiteY10" fmla="*/ 87871 h 295916"/>
                  <a:gd name="connsiteX11" fmla="*/ 81336 w 269857"/>
                  <a:gd name="connsiteY11" fmla="*/ 108241 h 295916"/>
                  <a:gd name="connsiteX12" fmla="*/ 76477 w 269857"/>
                  <a:gd name="connsiteY12" fmla="*/ 136791 h 295916"/>
                  <a:gd name="connsiteX13" fmla="*/ 76477 w 269857"/>
                  <a:gd name="connsiteY13" fmla="*/ 294707 h 295916"/>
                  <a:gd name="connsiteX14" fmla="*/ -406 w 269857"/>
                  <a:gd name="connsiteY14" fmla="*/ 294707 h 295916"/>
                  <a:gd name="connsiteX15" fmla="*/ -406 w 269857"/>
                  <a:gd name="connsiteY15" fmla="*/ 6648 h 295916"/>
                  <a:gd name="connsiteX16" fmla="*/ 74419 w 269857"/>
                  <a:gd name="connsiteY16" fmla="*/ 6648 h 295916"/>
                  <a:gd name="connsiteX17" fmla="*/ 74419 w 269857"/>
                  <a:gd name="connsiteY17" fmla="*/ 40558 h 295916"/>
                  <a:gd name="connsiteX18" fmla="*/ 111840 w 269857"/>
                  <a:gd name="connsiteY18" fmla="*/ 8290 h 295916"/>
                  <a:gd name="connsiteX19" fmla="*/ 158375 w 269857"/>
                  <a:gd name="connsiteY19" fmla="*/ -1117 h 29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9857" h="295916">
                    <a:moveTo>
                      <a:pt x="158375" y="-1117"/>
                    </a:moveTo>
                    <a:cubicBezTo>
                      <a:pt x="173644" y="-1272"/>
                      <a:pt x="188792" y="1512"/>
                      <a:pt x="203006" y="7063"/>
                    </a:cubicBezTo>
                    <a:cubicBezTo>
                      <a:pt x="229827" y="17386"/>
                      <a:pt x="250993" y="38639"/>
                      <a:pt x="261196" y="65494"/>
                    </a:cubicBezTo>
                    <a:cubicBezTo>
                      <a:pt x="266816" y="80106"/>
                      <a:pt x="269617" y="95652"/>
                      <a:pt x="269445" y="111302"/>
                    </a:cubicBezTo>
                    <a:lnTo>
                      <a:pt x="269445" y="294794"/>
                    </a:lnTo>
                    <a:lnTo>
                      <a:pt x="192544" y="294794"/>
                    </a:lnTo>
                    <a:lnTo>
                      <a:pt x="192544" y="136273"/>
                    </a:lnTo>
                    <a:cubicBezTo>
                      <a:pt x="192544" y="115262"/>
                      <a:pt x="187685" y="99249"/>
                      <a:pt x="177967" y="88251"/>
                    </a:cubicBezTo>
                    <a:cubicBezTo>
                      <a:pt x="168249" y="77253"/>
                      <a:pt x="154553" y="71754"/>
                      <a:pt x="136880" y="71737"/>
                    </a:cubicBezTo>
                    <a:cubicBezTo>
                      <a:pt x="128891" y="71702"/>
                      <a:pt x="120953" y="73051"/>
                      <a:pt x="113448" y="75766"/>
                    </a:cubicBezTo>
                    <a:cubicBezTo>
                      <a:pt x="106237" y="78308"/>
                      <a:pt x="99701" y="82458"/>
                      <a:pt x="94306" y="87871"/>
                    </a:cubicBezTo>
                    <a:cubicBezTo>
                      <a:pt x="88651" y="93716"/>
                      <a:pt x="84241" y="100650"/>
                      <a:pt x="81336" y="108241"/>
                    </a:cubicBezTo>
                    <a:cubicBezTo>
                      <a:pt x="77930" y="117372"/>
                      <a:pt x="76269" y="127056"/>
                      <a:pt x="76477" y="136791"/>
                    </a:cubicBezTo>
                    <a:lnTo>
                      <a:pt x="76477" y="294707"/>
                    </a:lnTo>
                    <a:lnTo>
                      <a:pt x="-406" y="294707"/>
                    </a:lnTo>
                    <a:lnTo>
                      <a:pt x="-406" y="6648"/>
                    </a:lnTo>
                    <a:lnTo>
                      <a:pt x="74419" y="6648"/>
                    </a:lnTo>
                    <a:lnTo>
                      <a:pt x="74419" y="40558"/>
                    </a:lnTo>
                    <a:cubicBezTo>
                      <a:pt x="84622" y="25289"/>
                      <a:pt x="97090" y="14533"/>
                      <a:pt x="111840" y="8290"/>
                    </a:cubicBezTo>
                    <a:cubicBezTo>
                      <a:pt x="126556" y="2031"/>
                      <a:pt x="142379" y="-1186"/>
                      <a:pt x="158375" y="-1117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A973E19-2CC5-497C-9921-4788543163E0}"/>
                  </a:ext>
                </a:extLst>
              </p:cNvPr>
              <p:cNvSpPr/>
              <p:nvPr/>
            </p:nvSpPr>
            <p:spPr>
              <a:xfrm>
                <a:off x="7499563" y="4441031"/>
                <a:ext cx="295075" cy="420452"/>
              </a:xfrm>
              <a:custGeom>
                <a:avLst/>
                <a:gdLst>
                  <a:gd name="connsiteX0" fmla="*/ 130944 w 295075"/>
                  <a:gd name="connsiteY0" fmla="*/ -1121 h 420452"/>
                  <a:gd name="connsiteX1" fmla="*/ 182822 w 295075"/>
                  <a:gd name="connsiteY1" fmla="*/ 9583 h 420452"/>
                  <a:gd name="connsiteX2" fmla="*/ 219343 w 295075"/>
                  <a:gd name="connsiteY2" fmla="*/ 38721 h 420452"/>
                  <a:gd name="connsiteX3" fmla="*/ 219343 w 295075"/>
                  <a:gd name="connsiteY3" fmla="*/ 6608 h 420452"/>
                  <a:gd name="connsiteX4" fmla="*/ 294670 w 295075"/>
                  <a:gd name="connsiteY4" fmla="*/ 6608 h 420452"/>
                  <a:gd name="connsiteX5" fmla="*/ 294670 w 295075"/>
                  <a:gd name="connsiteY5" fmla="*/ 270994 h 420452"/>
                  <a:gd name="connsiteX6" fmla="*/ 283914 w 295075"/>
                  <a:gd name="connsiteY6" fmla="*/ 333247 h 420452"/>
                  <a:gd name="connsiteX7" fmla="*/ 252978 w 295075"/>
                  <a:gd name="connsiteY7" fmla="*/ 379937 h 420452"/>
                  <a:gd name="connsiteX8" fmla="*/ 204368 w 295075"/>
                  <a:gd name="connsiteY8" fmla="*/ 409231 h 420452"/>
                  <a:gd name="connsiteX9" fmla="*/ 140593 w 295075"/>
                  <a:gd name="connsiteY9" fmla="*/ 419330 h 420452"/>
                  <a:gd name="connsiteX10" fmla="*/ 106562 w 295075"/>
                  <a:gd name="connsiteY10" fmla="*/ 417099 h 420452"/>
                  <a:gd name="connsiteX11" fmla="*/ 73273 w 295075"/>
                  <a:gd name="connsiteY11" fmla="*/ 410562 h 420452"/>
                  <a:gd name="connsiteX12" fmla="*/ 42493 w 295075"/>
                  <a:gd name="connsiteY12" fmla="*/ 399703 h 420452"/>
                  <a:gd name="connsiteX13" fmla="*/ 15689 w 295075"/>
                  <a:gd name="connsiteY13" fmla="*/ 384537 h 420452"/>
                  <a:gd name="connsiteX14" fmla="*/ 43081 w 295075"/>
                  <a:gd name="connsiteY14" fmla="*/ 321195 h 420452"/>
                  <a:gd name="connsiteX15" fmla="*/ 88041 w 295075"/>
                  <a:gd name="connsiteY15" fmla="*/ 343052 h 420452"/>
                  <a:gd name="connsiteX16" fmla="*/ 137394 w 295075"/>
                  <a:gd name="connsiteY16" fmla="*/ 350644 h 420452"/>
                  <a:gd name="connsiteX17" fmla="*/ 170250 w 295075"/>
                  <a:gd name="connsiteY17" fmla="*/ 345733 h 420452"/>
                  <a:gd name="connsiteX18" fmla="*/ 195878 w 295075"/>
                  <a:gd name="connsiteY18" fmla="*/ 331155 h 420452"/>
                  <a:gd name="connsiteX19" fmla="*/ 212669 w 295075"/>
                  <a:gd name="connsiteY19" fmla="*/ 307222 h 420452"/>
                  <a:gd name="connsiteX20" fmla="*/ 218704 w 295075"/>
                  <a:gd name="connsiteY20" fmla="*/ 274211 h 420452"/>
                  <a:gd name="connsiteX21" fmla="*/ 218704 w 295075"/>
                  <a:gd name="connsiteY21" fmla="*/ 253978 h 420452"/>
                  <a:gd name="connsiteX22" fmla="*/ 182389 w 295075"/>
                  <a:gd name="connsiteY22" fmla="*/ 282529 h 420452"/>
                  <a:gd name="connsiteX23" fmla="*/ 130979 w 295075"/>
                  <a:gd name="connsiteY23" fmla="*/ 292904 h 420452"/>
                  <a:gd name="connsiteX24" fmla="*/ 81038 w 295075"/>
                  <a:gd name="connsiteY24" fmla="*/ 282356 h 420452"/>
                  <a:gd name="connsiteX25" fmla="*/ 39207 w 295075"/>
                  <a:gd name="connsiteY25" fmla="*/ 252612 h 420452"/>
                  <a:gd name="connsiteX26" fmla="*/ 10346 w 295075"/>
                  <a:gd name="connsiteY26" fmla="*/ 206216 h 420452"/>
                  <a:gd name="connsiteX27" fmla="*/ 10346 w 295075"/>
                  <a:gd name="connsiteY27" fmla="*/ 85618 h 420452"/>
                  <a:gd name="connsiteX28" fmla="*/ 39207 w 295075"/>
                  <a:gd name="connsiteY28" fmla="*/ 39222 h 420452"/>
                  <a:gd name="connsiteX29" fmla="*/ 81038 w 295075"/>
                  <a:gd name="connsiteY29" fmla="*/ 9324 h 420452"/>
                  <a:gd name="connsiteX30" fmla="*/ 130944 w 295075"/>
                  <a:gd name="connsiteY30" fmla="*/ -1121 h 420452"/>
                  <a:gd name="connsiteX31" fmla="*/ 150381 w 295075"/>
                  <a:gd name="connsiteY31" fmla="*/ 70245 h 420452"/>
                  <a:gd name="connsiteX32" fmla="*/ 120638 w 295075"/>
                  <a:gd name="connsiteY32" fmla="*/ 76194 h 420452"/>
                  <a:gd name="connsiteX33" fmla="*/ 97950 w 295075"/>
                  <a:gd name="connsiteY33" fmla="*/ 92414 h 420452"/>
                  <a:gd name="connsiteX34" fmla="*/ 83511 w 295075"/>
                  <a:gd name="connsiteY34" fmla="*/ 116503 h 420452"/>
                  <a:gd name="connsiteX35" fmla="*/ 78496 w 295075"/>
                  <a:gd name="connsiteY35" fmla="*/ 146090 h 420452"/>
                  <a:gd name="connsiteX36" fmla="*/ 83511 w 295075"/>
                  <a:gd name="connsiteY36" fmla="*/ 175488 h 420452"/>
                  <a:gd name="connsiteX37" fmla="*/ 97950 w 295075"/>
                  <a:gd name="connsiteY37" fmla="*/ 199420 h 420452"/>
                  <a:gd name="connsiteX38" fmla="*/ 120638 w 295075"/>
                  <a:gd name="connsiteY38" fmla="*/ 215624 h 420452"/>
                  <a:gd name="connsiteX39" fmla="*/ 179554 w 295075"/>
                  <a:gd name="connsiteY39" fmla="*/ 215779 h 420452"/>
                  <a:gd name="connsiteX40" fmla="*/ 202224 w 295075"/>
                  <a:gd name="connsiteY40" fmla="*/ 199870 h 420452"/>
                  <a:gd name="connsiteX41" fmla="*/ 216819 w 295075"/>
                  <a:gd name="connsiteY41" fmla="*/ 175920 h 420452"/>
                  <a:gd name="connsiteX42" fmla="*/ 222007 w 295075"/>
                  <a:gd name="connsiteY42" fmla="*/ 146038 h 420452"/>
                  <a:gd name="connsiteX43" fmla="*/ 216819 w 295075"/>
                  <a:gd name="connsiteY43" fmla="*/ 116001 h 420452"/>
                  <a:gd name="connsiteX44" fmla="*/ 202224 w 295075"/>
                  <a:gd name="connsiteY44" fmla="*/ 91913 h 420452"/>
                  <a:gd name="connsiteX45" fmla="*/ 179554 w 295075"/>
                  <a:gd name="connsiteY45" fmla="*/ 76003 h 420452"/>
                  <a:gd name="connsiteX46" fmla="*/ 150381 w 295075"/>
                  <a:gd name="connsiteY46" fmla="*/ 70280 h 42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95075" h="420452">
                    <a:moveTo>
                      <a:pt x="130944" y="-1121"/>
                    </a:moveTo>
                    <a:cubicBezTo>
                      <a:pt x="150969" y="-1121"/>
                      <a:pt x="168261" y="2441"/>
                      <a:pt x="182822" y="9583"/>
                    </a:cubicBezTo>
                    <a:cubicBezTo>
                      <a:pt x="197019" y="16465"/>
                      <a:pt x="209487" y="26409"/>
                      <a:pt x="219343" y="38721"/>
                    </a:cubicBezTo>
                    <a:lnTo>
                      <a:pt x="219343" y="6608"/>
                    </a:lnTo>
                    <a:lnTo>
                      <a:pt x="294670" y="6608"/>
                    </a:lnTo>
                    <a:lnTo>
                      <a:pt x="294670" y="270994"/>
                    </a:lnTo>
                    <a:cubicBezTo>
                      <a:pt x="294670" y="294201"/>
                      <a:pt x="291090" y="314952"/>
                      <a:pt x="283914" y="333247"/>
                    </a:cubicBezTo>
                    <a:cubicBezTo>
                      <a:pt x="277187" y="350903"/>
                      <a:pt x="266621" y="366864"/>
                      <a:pt x="252978" y="379937"/>
                    </a:cubicBezTo>
                    <a:cubicBezTo>
                      <a:pt x="239022" y="393028"/>
                      <a:pt x="222456" y="403006"/>
                      <a:pt x="204368" y="409231"/>
                    </a:cubicBezTo>
                    <a:cubicBezTo>
                      <a:pt x="185416" y="415958"/>
                      <a:pt x="164163" y="419330"/>
                      <a:pt x="140593" y="419330"/>
                    </a:cubicBezTo>
                    <a:cubicBezTo>
                      <a:pt x="129215" y="419313"/>
                      <a:pt x="117854" y="418569"/>
                      <a:pt x="106562" y="417099"/>
                    </a:cubicBezTo>
                    <a:cubicBezTo>
                      <a:pt x="95339" y="415664"/>
                      <a:pt x="84220" y="413485"/>
                      <a:pt x="73273" y="410562"/>
                    </a:cubicBezTo>
                    <a:cubicBezTo>
                      <a:pt x="62742" y="407744"/>
                      <a:pt x="52453" y="404112"/>
                      <a:pt x="42493" y="399703"/>
                    </a:cubicBezTo>
                    <a:cubicBezTo>
                      <a:pt x="33068" y="395570"/>
                      <a:pt x="24094" y="390486"/>
                      <a:pt x="15689" y="384537"/>
                    </a:cubicBezTo>
                    <a:lnTo>
                      <a:pt x="43081" y="321195"/>
                    </a:lnTo>
                    <a:cubicBezTo>
                      <a:pt x="57001" y="330498"/>
                      <a:pt x="72132" y="337865"/>
                      <a:pt x="88041" y="343052"/>
                    </a:cubicBezTo>
                    <a:cubicBezTo>
                      <a:pt x="103985" y="348154"/>
                      <a:pt x="120655" y="350730"/>
                      <a:pt x="137394" y="350644"/>
                    </a:cubicBezTo>
                    <a:cubicBezTo>
                      <a:pt x="148531" y="350765"/>
                      <a:pt x="159632" y="349105"/>
                      <a:pt x="170250" y="345733"/>
                    </a:cubicBezTo>
                    <a:cubicBezTo>
                      <a:pt x="179709" y="342724"/>
                      <a:pt x="188442" y="337744"/>
                      <a:pt x="195878" y="331155"/>
                    </a:cubicBezTo>
                    <a:cubicBezTo>
                      <a:pt x="203175" y="324515"/>
                      <a:pt x="208916" y="316353"/>
                      <a:pt x="212669" y="307222"/>
                    </a:cubicBezTo>
                    <a:cubicBezTo>
                      <a:pt x="216871" y="296743"/>
                      <a:pt x="218928" y="285503"/>
                      <a:pt x="218704" y="274211"/>
                    </a:cubicBezTo>
                    <a:lnTo>
                      <a:pt x="218704" y="253978"/>
                    </a:lnTo>
                    <a:cubicBezTo>
                      <a:pt x="208882" y="266083"/>
                      <a:pt x="196465" y="275836"/>
                      <a:pt x="182389" y="282529"/>
                    </a:cubicBezTo>
                    <a:cubicBezTo>
                      <a:pt x="167950" y="289446"/>
                      <a:pt x="150813" y="292904"/>
                      <a:pt x="130979" y="292904"/>
                    </a:cubicBezTo>
                    <a:cubicBezTo>
                      <a:pt x="113773" y="292973"/>
                      <a:pt x="96757" y="289376"/>
                      <a:pt x="81038" y="282356"/>
                    </a:cubicBezTo>
                    <a:cubicBezTo>
                      <a:pt x="65250" y="275317"/>
                      <a:pt x="51035" y="265219"/>
                      <a:pt x="39207" y="252612"/>
                    </a:cubicBezTo>
                    <a:cubicBezTo>
                      <a:pt x="26705" y="239141"/>
                      <a:pt x="16900" y="223388"/>
                      <a:pt x="10346" y="206216"/>
                    </a:cubicBezTo>
                    <a:cubicBezTo>
                      <a:pt x="-3990" y="167291"/>
                      <a:pt x="-3990" y="124544"/>
                      <a:pt x="10346" y="85618"/>
                    </a:cubicBezTo>
                    <a:cubicBezTo>
                      <a:pt x="16952" y="68464"/>
                      <a:pt x="26739" y="52728"/>
                      <a:pt x="39207" y="39222"/>
                    </a:cubicBezTo>
                    <a:cubicBezTo>
                      <a:pt x="51001" y="26547"/>
                      <a:pt x="65232" y="16379"/>
                      <a:pt x="81038" y="9324"/>
                    </a:cubicBezTo>
                    <a:cubicBezTo>
                      <a:pt x="96757" y="2355"/>
                      <a:pt x="113755" y="-1208"/>
                      <a:pt x="130944" y="-1121"/>
                    </a:cubicBezTo>
                    <a:close/>
                    <a:moveTo>
                      <a:pt x="150381" y="70245"/>
                    </a:moveTo>
                    <a:cubicBezTo>
                      <a:pt x="140161" y="70090"/>
                      <a:pt x="130010" y="72113"/>
                      <a:pt x="120638" y="76194"/>
                    </a:cubicBezTo>
                    <a:cubicBezTo>
                      <a:pt x="112043" y="79981"/>
                      <a:pt x="104314" y="85514"/>
                      <a:pt x="97950" y="92414"/>
                    </a:cubicBezTo>
                    <a:cubicBezTo>
                      <a:pt x="91569" y="99400"/>
                      <a:pt x="86658" y="107580"/>
                      <a:pt x="83511" y="116503"/>
                    </a:cubicBezTo>
                    <a:cubicBezTo>
                      <a:pt x="80121" y="125996"/>
                      <a:pt x="78427" y="136009"/>
                      <a:pt x="78496" y="146090"/>
                    </a:cubicBezTo>
                    <a:cubicBezTo>
                      <a:pt x="78427" y="156103"/>
                      <a:pt x="80121" y="166063"/>
                      <a:pt x="83511" y="175488"/>
                    </a:cubicBezTo>
                    <a:cubicBezTo>
                      <a:pt x="86692" y="184341"/>
                      <a:pt x="91603" y="192486"/>
                      <a:pt x="97950" y="199420"/>
                    </a:cubicBezTo>
                    <a:cubicBezTo>
                      <a:pt x="104314" y="206320"/>
                      <a:pt x="112043" y="211837"/>
                      <a:pt x="120638" y="215624"/>
                    </a:cubicBezTo>
                    <a:cubicBezTo>
                      <a:pt x="139469" y="223509"/>
                      <a:pt x="160670" y="223561"/>
                      <a:pt x="179554" y="215779"/>
                    </a:cubicBezTo>
                    <a:cubicBezTo>
                      <a:pt x="188131" y="212096"/>
                      <a:pt x="195843" y="206683"/>
                      <a:pt x="202224" y="199870"/>
                    </a:cubicBezTo>
                    <a:cubicBezTo>
                      <a:pt x="208640" y="192936"/>
                      <a:pt x="213602" y="184791"/>
                      <a:pt x="216819" y="175920"/>
                    </a:cubicBezTo>
                    <a:cubicBezTo>
                      <a:pt x="220329" y="166357"/>
                      <a:pt x="222076" y="156224"/>
                      <a:pt x="222007" y="146038"/>
                    </a:cubicBezTo>
                    <a:cubicBezTo>
                      <a:pt x="222076" y="135801"/>
                      <a:pt x="220312" y="125633"/>
                      <a:pt x="216819" y="116001"/>
                    </a:cubicBezTo>
                    <a:cubicBezTo>
                      <a:pt x="213620" y="107078"/>
                      <a:pt x="208657" y="98881"/>
                      <a:pt x="202224" y="91913"/>
                    </a:cubicBezTo>
                    <a:cubicBezTo>
                      <a:pt x="195843" y="85099"/>
                      <a:pt x="188131" y="79687"/>
                      <a:pt x="179554" y="76003"/>
                    </a:cubicBezTo>
                    <a:cubicBezTo>
                      <a:pt x="170336" y="72078"/>
                      <a:pt x="160393" y="70141"/>
                      <a:pt x="150381" y="70280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2AF3948-C64A-47E1-9E02-4F7F2BFE46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020866" y="6400010"/>
              <a:ext cx="0" cy="28602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428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 - keyline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wearing, dark, dressed&#10;&#10;Description automatically generated">
            <a:extLst>
              <a:ext uri="{FF2B5EF4-FFF2-40B4-BE49-F238E27FC236}">
                <a16:creationId xmlns:a16="http://schemas.microsoft.com/office/drawing/2014/main" id="{CD8D1662-D82A-4870-BA96-233C692E00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56910" y="0"/>
            <a:ext cx="513509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546521" y="1524000"/>
            <a:ext cx="11091672" cy="1518364"/>
          </a:xfrm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1488B3-5D9F-8A47-9C0A-733035587B8A}"/>
              </a:ext>
            </a:extLst>
          </p:cNvPr>
          <p:cNvGrpSpPr/>
          <p:nvPr userDrawn="1"/>
        </p:nvGrpSpPr>
        <p:grpSpPr>
          <a:xfrm>
            <a:off x="10554061" y="6345623"/>
            <a:ext cx="1465983" cy="391342"/>
            <a:chOff x="10554061" y="6345623"/>
            <a:chExt cx="1465983" cy="391342"/>
          </a:xfrm>
        </p:grpSpPr>
        <p:grpSp>
          <p:nvGrpSpPr>
            <p:cNvPr id="28" name="Amdocs_Logomark">
              <a:extLst>
                <a:ext uri="{FF2B5EF4-FFF2-40B4-BE49-F238E27FC236}">
                  <a16:creationId xmlns:a16="http://schemas.microsoft.com/office/drawing/2014/main" id="{102F794D-F982-1746-B9F5-57C5C42D6B7A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554061" y="6400942"/>
              <a:ext cx="384048" cy="285861"/>
              <a:chOff x="4624387" y="2333625"/>
              <a:chExt cx="2943225" cy="2190750"/>
            </a:xfrm>
            <a:solidFill>
              <a:schemeClr val="bg1"/>
            </a:solidFill>
          </p:grpSpPr>
          <p:sp>
            <p:nvSpPr>
              <p:cNvPr id="45" name="Freeform: Shape 6">
                <a:extLst>
                  <a:ext uri="{FF2B5EF4-FFF2-40B4-BE49-F238E27FC236}">
                    <a16:creationId xmlns:a16="http://schemas.microsoft.com/office/drawing/2014/main" id="{43E74C4D-B463-AF4C-BB6C-44149C539ECC}"/>
                  </a:ext>
                </a:extLst>
              </p:cNvPr>
              <p:cNvSpPr/>
              <p:nvPr/>
            </p:nvSpPr>
            <p:spPr>
              <a:xfrm>
                <a:off x="4617243" y="2326481"/>
                <a:ext cx="2200275" cy="2200275"/>
              </a:xfrm>
              <a:custGeom>
                <a:avLst/>
                <a:gdLst>
                  <a:gd name="connsiteX0" fmla="*/ 1541621 w 2200275"/>
                  <a:gd name="connsiteY0" fmla="*/ 7144 h 2200275"/>
                  <a:gd name="connsiteX1" fmla="*/ 254794 w 2200275"/>
                  <a:gd name="connsiteY1" fmla="*/ 7144 h 2200275"/>
                  <a:gd name="connsiteX2" fmla="*/ 381476 w 2200275"/>
                  <a:gd name="connsiteY2" fmla="*/ 445294 h 2200275"/>
                  <a:gd name="connsiteX3" fmla="*/ 1541621 w 2200275"/>
                  <a:gd name="connsiteY3" fmla="*/ 445294 h 2200275"/>
                  <a:gd name="connsiteX4" fmla="*/ 1760696 w 2200275"/>
                  <a:gd name="connsiteY4" fmla="*/ 664369 h 2200275"/>
                  <a:gd name="connsiteX5" fmla="*/ 1760696 w 2200275"/>
                  <a:gd name="connsiteY5" fmla="*/ 883444 h 2200275"/>
                  <a:gd name="connsiteX6" fmla="*/ 664369 w 2200275"/>
                  <a:gd name="connsiteY6" fmla="*/ 883444 h 2200275"/>
                  <a:gd name="connsiteX7" fmla="*/ 7144 w 2200275"/>
                  <a:gd name="connsiteY7" fmla="*/ 1540669 h 2200275"/>
                  <a:gd name="connsiteX8" fmla="*/ 664369 w 2200275"/>
                  <a:gd name="connsiteY8" fmla="*/ 2197894 h 2200275"/>
                  <a:gd name="connsiteX9" fmla="*/ 1540669 w 2200275"/>
                  <a:gd name="connsiteY9" fmla="*/ 2197894 h 2200275"/>
                  <a:gd name="connsiteX10" fmla="*/ 2197894 w 2200275"/>
                  <a:gd name="connsiteY10" fmla="*/ 1540669 h 2200275"/>
                  <a:gd name="connsiteX11" fmla="*/ 2197894 w 2200275"/>
                  <a:gd name="connsiteY11" fmla="*/ 1102519 h 2200275"/>
                  <a:gd name="connsiteX12" fmla="*/ 2197894 w 2200275"/>
                  <a:gd name="connsiteY12" fmla="*/ 883444 h 2200275"/>
                  <a:gd name="connsiteX13" fmla="*/ 2197894 w 2200275"/>
                  <a:gd name="connsiteY13" fmla="*/ 664369 h 2200275"/>
                  <a:gd name="connsiteX14" fmla="*/ 1541621 w 2200275"/>
                  <a:gd name="connsiteY14" fmla="*/ 7144 h 2200275"/>
                  <a:gd name="connsiteX15" fmla="*/ 1760696 w 2200275"/>
                  <a:gd name="connsiteY15" fmla="*/ 1541621 h 2200275"/>
                  <a:gd name="connsiteX16" fmla="*/ 1541621 w 2200275"/>
                  <a:gd name="connsiteY16" fmla="*/ 1760696 h 2200275"/>
                  <a:gd name="connsiteX17" fmla="*/ 664369 w 2200275"/>
                  <a:gd name="connsiteY17" fmla="*/ 1760696 h 2200275"/>
                  <a:gd name="connsiteX18" fmla="*/ 445294 w 2200275"/>
                  <a:gd name="connsiteY18" fmla="*/ 1541621 h 2200275"/>
                  <a:gd name="connsiteX19" fmla="*/ 664369 w 2200275"/>
                  <a:gd name="connsiteY19" fmla="*/ 1322546 h 2200275"/>
                  <a:gd name="connsiteX20" fmla="*/ 1759744 w 2200275"/>
                  <a:gd name="connsiteY20" fmla="*/ 1322546 h 2200275"/>
                  <a:gd name="connsiteX21" fmla="*/ 1759744 w 2200275"/>
                  <a:gd name="connsiteY21" fmla="*/ 1541621 h 2200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00275" h="2200275">
                    <a:moveTo>
                      <a:pt x="1541621" y="7144"/>
                    </a:moveTo>
                    <a:lnTo>
                      <a:pt x="254794" y="7144"/>
                    </a:lnTo>
                    <a:lnTo>
                      <a:pt x="381476" y="445294"/>
                    </a:lnTo>
                    <a:lnTo>
                      <a:pt x="1541621" y="445294"/>
                    </a:lnTo>
                    <a:cubicBezTo>
                      <a:pt x="1662589" y="445294"/>
                      <a:pt x="1760696" y="543401"/>
                      <a:pt x="1760696" y="664369"/>
                    </a:cubicBezTo>
                    <a:lnTo>
                      <a:pt x="1760696" y="883444"/>
                    </a:lnTo>
                    <a:lnTo>
                      <a:pt x="664369" y="883444"/>
                    </a:lnTo>
                    <a:cubicBezTo>
                      <a:pt x="301466" y="883444"/>
                      <a:pt x="7144" y="1178719"/>
                      <a:pt x="7144" y="1540669"/>
                    </a:cubicBezTo>
                    <a:cubicBezTo>
                      <a:pt x="7144" y="1903571"/>
                      <a:pt x="302419" y="2197894"/>
                      <a:pt x="664369" y="2197894"/>
                    </a:cubicBezTo>
                    <a:lnTo>
                      <a:pt x="1540669" y="2197894"/>
                    </a:lnTo>
                    <a:cubicBezTo>
                      <a:pt x="1903571" y="2197894"/>
                      <a:pt x="2197894" y="1902619"/>
                      <a:pt x="2197894" y="1540669"/>
                    </a:cubicBezTo>
                    <a:lnTo>
                      <a:pt x="2197894" y="1102519"/>
                    </a:lnTo>
                    <a:lnTo>
                      <a:pt x="2197894" y="883444"/>
                    </a:lnTo>
                    <a:lnTo>
                      <a:pt x="2197894" y="664369"/>
                    </a:lnTo>
                    <a:cubicBezTo>
                      <a:pt x="2198846" y="302419"/>
                      <a:pt x="1903571" y="7144"/>
                      <a:pt x="1541621" y="7144"/>
                    </a:cubicBezTo>
                    <a:close/>
                    <a:moveTo>
                      <a:pt x="1760696" y="1541621"/>
                    </a:moveTo>
                    <a:cubicBezTo>
                      <a:pt x="1760696" y="1662589"/>
                      <a:pt x="1662589" y="1760696"/>
                      <a:pt x="1541621" y="1760696"/>
                    </a:cubicBezTo>
                    <a:lnTo>
                      <a:pt x="664369" y="1760696"/>
                    </a:lnTo>
                    <a:cubicBezTo>
                      <a:pt x="543401" y="1760696"/>
                      <a:pt x="445294" y="1662589"/>
                      <a:pt x="445294" y="1541621"/>
                    </a:cubicBezTo>
                    <a:cubicBezTo>
                      <a:pt x="445294" y="1420654"/>
                      <a:pt x="543401" y="1322546"/>
                      <a:pt x="664369" y="1322546"/>
                    </a:cubicBezTo>
                    <a:lnTo>
                      <a:pt x="1759744" y="1322546"/>
                    </a:lnTo>
                    <a:lnTo>
                      <a:pt x="1759744" y="15416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7">
                <a:extLst>
                  <a:ext uri="{FF2B5EF4-FFF2-40B4-BE49-F238E27FC236}">
                    <a16:creationId xmlns:a16="http://schemas.microsoft.com/office/drawing/2014/main" id="{0D5559B4-3916-3F49-A041-2F458037D157}"/>
                  </a:ext>
                </a:extLst>
              </p:cNvPr>
              <p:cNvSpPr/>
              <p:nvPr/>
            </p:nvSpPr>
            <p:spPr>
              <a:xfrm>
                <a:off x="7036593" y="3202781"/>
                <a:ext cx="533400" cy="447675"/>
              </a:xfrm>
              <a:custGeom>
                <a:avLst/>
                <a:gdLst>
                  <a:gd name="connsiteX0" fmla="*/ 407194 w 533400"/>
                  <a:gd name="connsiteY0" fmla="*/ 7144 h 447675"/>
                  <a:gd name="connsiteX1" fmla="*/ 7144 w 533400"/>
                  <a:gd name="connsiteY1" fmla="*/ 7144 h 447675"/>
                  <a:gd name="connsiteX2" fmla="*/ 7144 w 533400"/>
                  <a:gd name="connsiteY2" fmla="*/ 446246 h 447675"/>
                  <a:gd name="connsiteX3" fmla="*/ 533876 w 533400"/>
                  <a:gd name="connsiteY3" fmla="*/ 446246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447675">
                    <a:moveTo>
                      <a:pt x="407194" y="7144"/>
                    </a:moveTo>
                    <a:lnTo>
                      <a:pt x="7144" y="7144"/>
                    </a:lnTo>
                    <a:lnTo>
                      <a:pt x="7144" y="446246"/>
                    </a:lnTo>
                    <a:lnTo>
                      <a:pt x="533876" y="4462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80D76F0-0C96-BE4E-8AF4-A245B2EF8C7A}"/>
                </a:ext>
              </a:extLst>
            </p:cNvPr>
            <p:cNvGrpSpPr/>
            <p:nvPr userDrawn="1"/>
          </p:nvGrpSpPr>
          <p:grpSpPr>
            <a:xfrm>
              <a:off x="11122366" y="6345623"/>
              <a:ext cx="897678" cy="391342"/>
              <a:chOff x="5599695" y="3904599"/>
              <a:chExt cx="2194943" cy="956884"/>
            </a:xfrm>
            <a:solidFill>
              <a:schemeClr val="bg1"/>
            </a:solidFill>
          </p:grpSpPr>
          <p:sp>
            <p:nvSpPr>
              <p:cNvPr id="31" name="Freeform: Shape 20">
                <a:extLst>
                  <a:ext uri="{FF2B5EF4-FFF2-40B4-BE49-F238E27FC236}">
                    <a16:creationId xmlns:a16="http://schemas.microsoft.com/office/drawing/2014/main" id="{05F0F7AE-AB2E-8B48-BC58-8CCA4FD8FEA6}"/>
                  </a:ext>
                </a:extLst>
              </p:cNvPr>
              <p:cNvSpPr/>
              <p:nvPr/>
            </p:nvSpPr>
            <p:spPr>
              <a:xfrm>
                <a:off x="5617507" y="4041099"/>
                <a:ext cx="462428" cy="295919"/>
              </a:xfrm>
              <a:custGeom>
                <a:avLst/>
                <a:gdLst>
                  <a:gd name="connsiteX0" fmla="*/ 349492 w 462428"/>
                  <a:gd name="connsiteY0" fmla="*/ -1114 h 295919"/>
                  <a:gd name="connsiteX1" fmla="*/ 395300 w 462428"/>
                  <a:gd name="connsiteY1" fmla="*/ 7066 h 295919"/>
                  <a:gd name="connsiteX2" fmla="*/ 430940 w 462428"/>
                  <a:gd name="connsiteY2" fmla="*/ 29961 h 295919"/>
                  <a:gd name="connsiteX3" fmla="*/ 453921 w 462428"/>
                  <a:gd name="connsiteY3" fmla="*/ 65497 h 295919"/>
                  <a:gd name="connsiteX4" fmla="*/ 462014 w 462428"/>
                  <a:gd name="connsiteY4" fmla="*/ 111305 h 295919"/>
                  <a:gd name="connsiteX5" fmla="*/ 462014 w 462428"/>
                  <a:gd name="connsiteY5" fmla="*/ 294796 h 295919"/>
                  <a:gd name="connsiteX6" fmla="*/ 385426 w 462428"/>
                  <a:gd name="connsiteY6" fmla="*/ 294796 h 295919"/>
                  <a:gd name="connsiteX7" fmla="*/ 385426 w 462428"/>
                  <a:gd name="connsiteY7" fmla="*/ 136293 h 295919"/>
                  <a:gd name="connsiteX8" fmla="*/ 370692 w 462428"/>
                  <a:gd name="connsiteY8" fmla="*/ 88254 h 295919"/>
                  <a:gd name="connsiteX9" fmla="*/ 329744 w 462428"/>
                  <a:gd name="connsiteY9" fmla="*/ 71757 h 295919"/>
                  <a:gd name="connsiteX10" fmla="*/ 306329 w 462428"/>
                  <a:gd name="connsiteY10" fmla="*/ 75769 h 295919"/>
                  <a:gd name="connsiteX11" fmla="*/ 287169 w 462428"/>
                  <a:gd name="connsiteY11" fmla="*/ 87874 h 295919"/>
                  <a:gd name="connsiteX12" fmla="*/ 274217 w 462428"/>
                  <a:gd name="connsiteY12" fmla="*/ 108244 h 295919"/>
                  <a:gd name="connsiteX13" fmla="*/ 269358 w 462428"/>
                  <a:gd name="connsiteY13" fmla="*/ 136794 h 295919"/>
                  <a:gd name="connsiteX14" fmla="*/ 269358 w 462428"/>
                  <a:gd name="connsiteY14" fmla="*/ 294710 h 295919"/>
                  <a:gd name="connsiteX15" fmla="*/ 192475 w 462428"/>
                  <a:gd name="connsiteY15" fmla="*/ 294710 h 295919"/>
                  <a:gd name="connsiteX16" fmla="*/ 192475 w 462428"/>
                  <a:gd name="connsiteY16" fmla="*/ 136207 h 295919"/>
                  <a:gd name="connsiteX17" fmla="*/ 177880 w 462428"/>
                  <a:gd name="connsiteY17" fmla="*/ 88168 h 295919"/>
                  <a:gd name="connsiteX18" fmla="*/ 136793 w 462428"/>
                  <a:gd name="connsiteY18" fmla="*/ 71671 h 295919"/>
                  <a:gd name="connsiteX19" fmla="*/ 113379 w 462428"/>
                  <a:gd name="connsiteY19" fmla="*/ 75683 h 295919"/>
                  <a:gd name="connsiteX20" fmla="*/ 94219 w 462428"/>
                  <a:gd name="connsiteY20" fmla="*/ 87787 h 295919"/>
                  <a:gd name="connsiteX21" fmla="*/ 81267 w 462428"/>
                  <a:gd name="connsiteY21" fmla="*/ 108158 h 295919"/>
                  <a:gd name="connsiteX22" fmla="*/ 76408 w 462428"/>
                  <a:gd name="connsiteY22" fmla="*/ 136708 h 295919"/>
                  <a:gd name="connsiteX23" fmla="*/ 76408 w 462428"/>
                  <a:gd name="connsiteY23" fmla="*/ 294624 h 295919"/>
                  <a:gd name="connsiteX24" fmla="*/ -406 w 462428"/>
                  <a:gd name="connsiteY24" fmla="*/ 294624 h 295919"/>
                  <a:gd name="connsiteX25" fmla="*/ -406 w 462428"/>
                  <a:gd name="connsiteY25" fmla="*/ 6616 h 295919"/>
                  <a:gd name="connsiteX26" fmla="*/ 74419 w 462428"/>
                  <a:gd name="connsiteY26" fmla="*/ 6616 h 295919"/>
                  <a:gd name="connsiteX27" fmla="*/ 74419 w 462428"/>
                  <a:gd name="connsiteY27" fmla="*/ 40527 h 295919"/>
                  <a:gd name="connsiteX28" fmla="*/ 111840 w 462428"/>
                  <a:gd name="connsiteY28" fmla="*/ 8259 h 295919"/>
                  <a:gd name="connsiteX29" fmla="*/ 158374 w 462428"/>
                  <a:gd name="connsiteY29" fmla="*/ -1114 h 295919"/>
                  <a:gd name="connsiteX30" fmla="*/ 213918 w 462428"/>
                  <a:gd name="connsiteY30" fmla="*/ 11977 h 295919"/>
                  <a:gd name="connsiteX31" fmla="*/ 252653 w 462428"/>
                  <a:gd name="connsiteY31" fmla="*/ 48291 h 295919"/>
                  <a:gd name="connsiteX32" fmla="*/ 295297 w 462428"/>
                  <a:gd name="connsiteY32" fmla="*/ 9729 h 295919"/>
                  <a:gd name="connsiteX33" fmla="*/ 321668 w 462428"/>
                  <a:gd name="connsiteY33" fmla="*/ 1394 h 295919"/>
                  <a:gd name="connsiteX34" fmla="*/ 349492 w 462428"/>
                  <a:gd name="connsiteY34" fmla="*/ -1114 h 295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428" h="295919">
                    <a:moveTo>
                      <a:pt x="349492" y="-1114"/>
                    </a:moveTo>
                    <a:cubicBezTo>
                      <a:pt x="365140" y="-1304"/>
                      <a:pt x="380682" y="1480"/>
                      <a:pt x="395300" y="7066"/>
                    </a:cubicBezTo>
                    <a:cubicBezTo>
                      <a:pt x="408617" y="12184"/>
                      <a:pt x="420746" y="19983"/>
                      <a:pt x="430940" y="29961"/>
                    </a:cubicBezTo>
                    <a:cubicBezTo>
                      <a:pt x="441023" y="40060"/>
                      <a:pt x="448855" y="52165"/>
                      <a:pt x="453921" y="65497"/>
                    </a:cubicBezTo>
                    <a:cubicBezTo>
                      <a:pt x="459450" y="80127"/>
                      <a:pt x="462196" y="95673"/>
                      <a:pt x="462014" y="111305"/>
                    </a:cubicBezTo>
                    <a:lnTo>
                      <a:pt x="462014" y="294796"/>
                    </a:lnTo>
                    <a:lnTo>
                      <a:pt x="385426" y="294796"/>
                    </a:lnTo>
                    <a:lnTo>
                      <a:pt x="385426" y="136293"/>
                    </a:lnTo>
                    <a:cubicBezTo>
                      <a:pt x="385426" y="115265"/>
                      <a:pt x="380515" y="99252"/>
                      <a:pt x="370692" y="88254"/>
                    </a:cubicBezTo>
                    <a:cubicBezTo>
                      <a:pt x="360870" y="77256"/>
                      <a:pt x="347221" y="71757"/>
                      <a:pt x="329744" y="71757"/>
                    </a:cubicBezTo>
                    <a:cubicBezTo>
                      <a:pt x="321763" y="71705"/>
                      <a:pt x="313838" y="73071"/>
                      <a:pt x="306329" y="75769"/>
                    </a:cubicBezTo>
                    <a:cubicBezTo>
                      <a:pt x="299122" y="78328"/>
                      <a:pt x="292577" y="82461"/>
                      <a:pt x="287169" y="87874"/>
                    </a:cubicBezTo>
                    <a:cubicBezTo>
                      <a:pt x="281518" y="93719"/>
                      <a:pt x="277112" y="100653"/>
                      <a:pt x="274217" y="108244"/>
                    </a:cubicBezTo>
                    <a:cubicBezTo>
                      <a:pt x="270805" y="117375"/>
                      <a:pt x="269157" y="127059"/>
                      <a:pt x="269358" y="136794"/>
                    </a:cubicBezTo>
                    <a:lnTo>
                      <a:pt x="269358" y="294710"/>
                    </a:lnTo>
                    <a:lnTo>
                      <a:pt x="192475" y="294710"/>
                    </a:lnTo>
                    <a:lnTo>
                      <a:pt x="192475" y="136207"/>
                    </a:lnTo>
                    <a:cubicBezTo>
                      <a:pt x="192475" y="115179"/>
                      <a:pt x="187611" y="99166"/>
                      <a:pt x="177880" y="88168"/>
                    </a:cubicBezTo>
                    <a:cubicBezTo>
                      <a:pt x="168150" y="77170"/>
                      <a:pt x="154454" y="71671"/>
                      <a:pt x="136793" y="71671"/>
                    </a:cubicBezTo>
                    <a:cubicBezTo>
                      <a:pt x="128813" y="71619"/>
                      <a:pt x="120888" y="72985"/>
                      <a:pt x="113379" y="75683"/>
                    </a:cubicBezTo>
                    <a:cubicBezTo>
                      <a:pt x="106170" y="78242"/>
                      <a:pt x="99623" y="82375"/>
                      <a:pt x="94219" y="87787"/>
                    </a:cubicBezTo>
                    <a:cubicBezTo>
                      <a:pt x="88568" y="93632"/>
                      <a:pt x="84162" y="100567"/>
                      <a:pt x="81267" y="108158"/>
                    </a:cubicBezTo>
                    <a:cubicBezTo>
                      <a:pt x="77848" y="117271"/>
                      <a:pt x="76199" y="126972"/>
                      <a:pt x="76408" y="136708"/>
                    </a:cubicBezTo>
                    <a:lnTo>
                      <a:pt x="76408" y="294624"/>
                    </a:lnTo>
                    <a:lnTo>
                      <a:pt x="-406" y="294624"/>
                    </a:lnTo>
                    <a:lnTo>
                      <a:pt x="-406" y="6616"/>
                    </a:lnTo>
                    <a:lnTo>
                      <a:pt x="74419" y="6616"/>
                    </a:lnTo>
                    <a:lnTo>
                      <a:pt x="74419" y="40527"/>
                    </a:lnTo>
                    <a:cubicBezTo>
                      <a:pt x="84634" y="25257"/>
                      <a:pt x="97107" y="14502"/>
                      <a:pt x="111840" y="8259"/>
                    </a:cubicBezTo>
                    <a:cubicBezTo>
                      <a:pt x="126558" y="2016"/>
                      <a:pt x="142389" y="-1166"/>
                      <a:pt x="158374" y="-1114"/>
                    </a:cubicBezTo>
                    <a:cubicBezTo>
                      <a:pt x="179195" y="-1114"/>
                      <a:pt x="197710" y="3244"/>
                      <a:pt x="213918" y="11977"/>
                    </a:cubicBezTo>
                    <a:cubicBezTo>
                      <a:pt x="229824" y="20433"/>
                      <a:pt x="243193" y="32970"/>
                      <a:pt x="252653" y="48291"/>
                    </a:cubicBezTo>
                    <a:cubicBezTo>
                      <a:pt x="262579" y="31362"/>
                      <a:pt x="277467" y="17908"/>
                      <a:pt x="295297" y="9729"/>
                    </a:cubicBezTo>
                    <a:cubicBezTo>
                      <a:pt x="303710" y="5873"/>
                      <a:pt x="312567" y="3071"/>
                      <a:pt x="321668" y="1394"/>
                    </a:cubicBezTo>
                    <a:cubicBezTo>
                      <a:pt x="330847" y="-284"/>
                      <a:pt x="340161" y="-1131"/>
                      <a:pt x="349492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21">
                <a:extLst>
                  <a:ext uri="{FF2B5EF4-FFF2-40B4-BE49-F238E27FC236}">
                    <a16:creationId xmlns:a16="http://schemas.microsoft.com/office/drawing/2014/main" id="{CC71FFAB-8A42-5642-A2C3-3A9ECAB63F5E}"/>
                  </a:ext>
                </a:extLst>
              </p:cNvPr>
              <p:cNvSpPr/>
              <p:nvPr/>
            </p:nvSpPr>
            <p:spPr>
              <a:xfrm>
                <a:off x="6117053" y="4041034"/>
                <a:ext cx="298712" cy="303424"/>
              </a:xfrm>
              <a:custGeom>
                <a:avLst/>
                <a:gdLst>
                  <a:gd name="connsiteX0" fmla="*/ 298307 w 298712"/>
                  <a:gd name="connsiteY0" fmla="*/ 294861 h 303424"/>
                  <a:gd name="connsiteX1" fmla="*/ 223188 w 298712"/>
                  <a:gd name="connsiteY1" fmla="*/ 294861 h 303424"/>
                  <a:gd name="connsiteX2" fmla="*/ 223188 w 298712"/>
                  <a:gd name="connsiteY2" fmla="*/ 263043 h 303424"/>
                  <a:gd name="connsiteX3" fmla="*/ 188118 w 298712"/>
                  <a:gd name="connsiteY3" fmla="*/ 291454 h 303424"/>
                  <a:gd name="connsiteX4" fmla="*/ 137745 w 298712"/>
                  <a:gd name="connsiteY4" fmla="*/ 302297 h 303424"/>
                  <a:gd name="connsiteX5" fmla="*/ 82963 w 298712"/>
                  <a:gd name="connsiteY5" fmla="*/ 290711 h 303424"/>
                  <a:gd name="connsiteX6" fmla="*/ 39057 w 298712"/>
                  <a:gd name="connsiteY6" fmla="*/ 258806 h 303424"/>
                  <a:gd name="connsiteX7" fmla="*/ 10040 w 298712"/>
                  <a:gd name="connsiteY7" fmla="*/ 210785 h 303424"/>
                  <a:gd name="connsiteX8" fmla="*/ 10040 w 298712"/>
                  <a:gd name="connsiteY8" fmla="*/ 90325 h 303424"/>
                  <a:gd name="connsiteX9" fmla="*/ 39057 w 298712"/>
                  <a:gd name="connsiteY9" fmla="*/ 42303 h 303424"/>
                  <a:gd name="connsiteX10" fmla="*/ 82963 w 298712"/>
                  <a:gd name="connsiteY10" fmla="*/ 10485 h 303424"/>
                  <a:gd name="connsiteX11" fmla="*/ 137745 w 298712"/>
                  <a:gd name="connsiteY11" fmla="*/ -1118 h 303424"/>
                  <a:gd name="connsiteX12" fmla="*/ 188118 w 298712"/>
                  <a:gd name="connsiteY12" fmla="*/ 9741 h 303424"/>
                  <a:gd name="connsiteX13" fmla="*/ 223188 w 298712"/>
                  <a:gd name="connsiteY13" fmla="*/ 38430 h 303424"/>
                  <a:gd name="connsiteX14" fmla="*/ 223188 w 298712"/>
                  <a:gd name="connsiteY14" fmla="*/ 6612 h 303424"/>
                  <a:gd name="connsiteX15" fmla="*/ 298307 w 298712"/>
                  <a:gd name="connsiteY15" fmla="*/ 6612 h 303424"/>
                  <a:gd name="connsiteX16" fmla="*/ 151977 w 298712"/>
                  <a:gd name="connsiteY16" fmla="*/ 71216 h 303424"/>
                  <a:gd name="connsiteX17" fmla="*/ 121490 w 298712"/>
                  <a:gd name="connsiteY17" fmla="*/ 77459 h 303424"/>
                  <a:gd name="connsiteX18" fmla="*/ 98214 w 298712"/>
                  <a:gd name="connsiteY18" fmla="*/ 94423 h 303424"/>
                  <a:gd name="connsiteX19" fmla="*/ 83481 w 298712"/>
                  <a:gd name="connsiteY19" fmla="*/ 119705 h 303424"/>
                  <a:gd name="connsiteX20" fmla="*/ 83481 w 298712"/>
                  <a:gd name="connsiteY20" fmla="*/ 181699 h 303424"/>
                  <a:gd name="connsiteX21" fmla="*/ 98214 w 298712"/>
                  <a:gd name="connsiteY21" fmla="*/ 206842 h 303424"/>
                  <a:gd name="connsiteX22" fmla="*/ 121490 w 298712"/>
                  <a:gd name="connsiteY22" fmla="*/ 223789 h 303424"/>
                  <a:gd name="connsiteX23" fmla="*/ 151977 w 298712"/>
                  <a:gd name="connsiteY23" fmla="*/ 230031 h 303424"/>
                  <a:gd name="connsiteX24" fmla="*/ 182031 w 298712"/>
                  <a:gd name="connsiteY24" fmla="*/ 224083 h 303424"/>
                  <a:gd name="connsiteX25" fmla="*/ 205290 w 298712"/>
                  <a:gd name="connsiteY25" fmla="*/ 207430 h 303424"/>
                  <a:gd name="connsiteX26" fmla="*/ 220317 w 298712"/>
                  <a:gd name="connsiteY26" fmla="*/ 182148 h 303424"/>
                  <a:gd name="connsiteX27" fmla="*/ 220317 w 298712"/>
                  <a:gd name="connsiteY27" fmla="*/ 119099 h 303424"/>
                  <a:gd name="connsiteX28" fmla="*/ 205290 w 298712"/>
                  <a:gd name="connsiteY28" fmla="*/ 93818 h 303424"/>
                  <a:gd name="connsiteX29" fmla="*/ 182031 w 298712"/>
                  <a:gd name="connsiteY29" fmla="*/ 77165 h 303424"/>
                  <a:gd name="connsiteX30" fmla="*/ 151977 w 298712"/>
                  <a:gd name="connsiteY30" fmla="*/ 71216 h 303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2" h="303424">
                    <a:moveTo>
                      <a:pt x="298307" y="294861"/>
                    </a:moveTo>
                    <a:lnTo>
                      <a:pt x="223188" y="294861"/>
                    </a:lnTo>
                    <a:lnTo>
                      <a:pt x="223188" y="263043"/>
                    </a:lnTo>
                    <a:cubicBezTo>
                      <a:pt x="213611" y="274854"/>
                      <a:pt x="201665" y="284537"/>
                      <a:pt x="188118" y="291454"/>
                    </a:cubicBezTo>
                    <a:cubicBezTo>
                      <a:pt x="174181" y="298683"/>
                      <a:pt x="157390" y="302297"/>
                      <a:pt x="137745" y="302297"/>
                    </a:cubicBezTo>
                    <a:cubicBezTo>
                      <a:pt x="118860" y="302452"/>
                      <a:pt x="100165" y="298510"/>
                      <a:pt x="82963" y="290711"/>
                    </a:cubicBezTo>
                    <a:cubicBezTo>
                      <a:pt x="66329" y="283137"/>
                      <a:pt x="51395" y="272294"/>
                      <a:pt x="39057" y="258806"/>
                    </a:cubicBezTo>
                    <a:cubicBezTo>
                      <a:pt x="26376" y="244816"/>
                      <a:pt x="16523" y="228509"/>
                      <a:pt x="10040" y="210785"/>
                    </a:cubicBezTo>
                    <a:cubicBezTo>
                      <a:pt x="-3888" y="171842"/>
                      <a:pt x="-3888" y="129267"/>
                      <a:pt x="10040" y="90325"/>
                    </a:cubicBezTo>
                    <a:cubicBezTo>
                      <a:pt x="16531" y="72600"/>
                      <a:pt x="26383" y="56293"/>
                      <a:pt x="39057" y="42303"/>
                    </a:cubicBezTo>
                    <a:cubicBezTo>
                      <a:pt x="51397" y="28850"/>
                      <a:pt x="66332" y="18025"/>
                      <a:pt x="82963" y="10485"/>
                    </a:cubicBezTo>
                    <a:cubicBezTo>
                      <a:pt x="100163" y="2686"/>
                      <a:pt x="118858" y="-1274"/>
                      <a:pt x="137745" y="-1118"/>
                    </a:cubicBezTo>
                    <a:cubicBezTo>
                      <a:pt x="157343" y="-1118"/>
                      <a:pt x="174134" y="2496"/>
                      <a:pt x="188118" y="9741"/>
                    </a:cubicBezTo>
                    <a:cubicBezTo>
                      <a:pt x="201723" y="16693"/>
                      <a:pt x="213682" y="26463"/>
                      <a:pt x="223188" y="38430"/>
                    </a:cubicBezTo>
                    <a:lnTo>
                      <a:pt x="223188" y="6612"/>
                    </a:lnTo>
                    <a:lnTo>
                      <a:pt x="298307" y="6612"/>
                    </a:lnTo>
                    <a:close/>
                    <a:moveTo>
                      <a:pt x="151977" y="71216"/>
                    </a:moveTo>
                    <a:cubicBezTo>
                      <a:pt x="141484" y="71078"/>
                      <a:pt x="131084" y="73205"/>
                      <a:pt x="121490" y="77459"/>
                    </a:cubicBezTo>
                    <a:cubicBezTo>
                      <a:pt x="112631" y="81419"/>
                      <a:pt x="104703" y="87212"/>
                      <a:pt x="98214" y="94423"/>
                    </a:cubicBezTo>
                    <a:cubicBezTo>
                      <a:pt x="91690" y="101807"/>
                      <a:pt x="86682" y="110384"/>
                      <a:pt x="83481" y="119705"/>
                    </a:cubicBezTo>
                    <a:cubicBezTo>
                      <a:pt x="76611" y="139799"/>
                      <a:pt x="76611" y="161605"/>
                      <a:pt x="83481" y="181699"/>
                    </a:cubicBezTo>
                    <a:cubicBezTo>
                      <a:pt x="86708" y="190967"/>
                      <a:pt x="91713" y="199493"/>
                      <a:pt x="98214" y="206842"/>
                    </a:cubicBezTo>
                    <a:cubicBezTo>
                      <a:pt x="104708" y="214053"/>
                      <a:pt x="112636" y="219829"/>
                      <a:pt x="121490" y="223789"/>
                    </a:cubicBezTo>
                    <a:cubicBezTo>
                      <a:pt x="131082" y="228043"/>
                      <a:pt x="141484" y="230169"/>
                      <a:pt x="151977" y="230031"/>
                    </a:cubicBezTo>
                    <a:cubicBezTo>
                      <a:pt x="162301" y="230169"/>
                      <a:pt x="172540" y="228146"/>
                      <a:pt x="182031" y="224083"/>
                    </a:cubicBezTo>
                    <a:cubicBezTo>
                      <a:pt x="190882" y="220261"/>
                      <a:pt x="198812" y="214572"/>
                      <a:pt x="205290" y="207430"/>
                    </a:cubicBezTo>
                    <a:cubicBezTo>
                      <a:pt x="211910" y="200063"/>
                      <a:pt x="217016" y="191486"/>
                      <a:pt x="220317" y="182148"/>
                    </a:cubicBezTo>
                    <a:cubicBezTo>
                      <a:pt x="227395" y="161726"/>
                      <a:pt x="227395" y="139522"/>
                      <a:pt x="220317" y="119099"/>
                    </a:cubicBezTo>
                    <a:cubicBezTo>
                      <a:pt x="217016" y="109762"/>
                      <a:pt x="211910" y="101184"/>
                      <a:pt x="205290" y="93818"/>
                    </a:cubicBezTo>
                    <a:cubicBezTo>
                      <a:pt x="198807" y="86676"/>
                      <a:pt x="190878" y="81004"/>
                      <a:pt x="182031" y="77165"/>
                    </a:cubicBezTo>
                    <a:cubicBezTo>
                      <a:pt x="172536" y="73119"/>
                      <a:pt x="162301" y="71078"/>
                      <a:pt x="151977" y="71216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22">
                <a:extLst>
                  <a:ext uri="{FF2B5EF4-FFF2-40B4-BE49-F238E27FC236}">
                    <a16:creationId xmlns:a16="http://schemas.microsoft.com/office/drawing/2014/main" id="{4DA56E6F-2CDB-4B43-98B9-9B410D94724B}"/>
                  </a:ext>
                </a:extLst>
              </p:cNvPr>
              <p:cNvSpPr/>
              <p:nvPr/>
            </p:nvSpPr>
            <p:spPr>
              <a:xfrm>
                <a:off x="6472900" y="3908768"/>
                <a:ext cx="279568" cy="428250"/>
              </a:xfrm>
              <a:custGeom>
                <a:avLst/>
                <a:gdLst>
                  <a:gd name="connsiteX0" fmla="*/ 76494 w 279568"/>
                  <a:gd name="connsiteY0" fmla="*/ 241561 h 428250"/>
                  <a:gd name="connsiteX1" fmla="*/ 103592 w 279568"/>
                  <a:gd name="connsiteY1" fmla="*/ 241561 h 428250"/>
                  <a:gd name="connsiteX2" fmla="*/ 184019 w 279568"/>
                  <a:gd name="connsiteY2" fmla="*/ 138947 h 428250"/>
                  <a:gd name="connsiteX3" fmla="*/ 278281 w 279568"/>
                  <a:gd name="connsiteY3" fmla="*/ 138947 h 428250"/>
                  <a:gd name="connsiteX4" fmla="*/ 165741 w 279568"/>
                  <a:gd name="connsiteY4" fmla="*/ 274572 h 428250"/>
                  <a:gd name="connsiteX5" fmla="*/ 279163 w 279568"/>
                  <a:gd name="connsiteY5" fmla="*/ 427127 h 428250"/>
                  <a:gd name="connsiteX6" fmla="*/ 184607 w 279568"/>
                  <a:gd name="connsiteY6" fmla="*/ 427127 h 428250"/>
                  <a:gd name="connsiteX7" fmla="*/ 102416 w 279568"/>
                  <a:gd name="connsiteY7" fmla="*/ 310558 h 428250"/>
                  <a:gd name="connsiteX8" fmla="*/ 76477 w 279568"/>
                  <a:gd name="connsiteY8" fmla="*/ 310558 h 428250"/>
                  <a:gd name="connsiteX9" fmla="*/ 76477 w 279568"/>
                  <a:gd name="connsiteY9" fmla="*/ 427127 h 428250"/>
                  <a:gd name="connsiteX10" fmla="*/ -406 w 279568"/>
                  <a:gd name="connsiteY10" fmla="*/ 427127 h 428250"/>
                  <a:gd name="connsiteX11" fmla="*/ -406 w 279568"/>
                  <a:gd name="connsiteY11" fmla="*/ -1123 h 428250"/>
                  <a:gd name="connsiteX12" fmla="*/ 76494 w 279568"/>
                  <a:gd name="connsiteY12" fmla="*/ -1123 h 42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568" h="428250">
                    <a:moveTo>
                      <a:pt x="76494" y="241561"/>
                    </a:moveTo>
                    <a:lnTo>
                      <a:pt x="103592" y="241561"/>
                    </a:lnTo>
                    <a:lnTo>
                      <a:pt x="184019" y="138947"/>
                    </a:lnTo>
                    <a:lnTo>
                      <a:pt x="278281" y="138947"/>
                    </a:lnTo>
                    <a:lnTo>
                      <a:pt x="165741" y="274572"/>
                    </a:lnTo>
                    <a:lnTo>
                      <a:pt x="279163" y="427127"/>
                    </a:lnTo>
                    <a:lnTo>
                      <a:pt x="184607" y="427127"/>
                    </a:lnTo>
                    <a:lnTo>
                      <a:pt x="102416" y="310558"/>
                    </a:lnTo>
                    <a:lnTo>
                      <a:pt x="76477" y="310558"/>
                    </a:lnTo>
                    <a:lnTo>
                      <a:pt x="76477" y="427127"/>
                    </a:lnTo>
                    <a:lnTo>
                      <a:pt x="-406" y="427127"/>
                    </a:lnTo>
                    <a:lnTo>
                      <a:pt x="-406" y="-1123"/>
                    </a:lnTo>
                    <a:lnTo>
                      <a:pt x="76494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23">
                <a:extLst>
                  <a:ext uri="{FF2B5EF4-FFF2-40B4-BE49-F238E27FC236}">
                    <a16:creationId xmlns:a16="http://schemas.microsoft.com/office/drawing/2014/main" id="{38038404-AABC-CD49-AEBB-AC6E5B32428F}"/>
                  </a:ext>
                </a:extLst>
              </p:cNvPr>
              <p:cNvSpPr/>
              <p:nvPr/>
            </p:nvSpPr>
            <p:spPr>
              <a:xfrm>
                <a:off x="6740055" y="4041097"/>
                <a:ext cx="283157" cy="303403"/>
              </a:xfrm>
              <a:custGeom>
                <a:avLst/>
                <a:gdLst>
                  <a:gd name="connsiteX0" fmla="*/ 143984 w 283157"/>
                  <a:gd name="connsiteY0" fmla="*/ -1112 h 303403"/>
                  <a:gd name="connsiteX1" fmla="*/ 200392 w 283157"/>
                  <a:gd name="connsiteY1" fmla="*/ 9886 h 303403"/>
                  <a:gd name="connsiteX2" fmla="*/ 244142 w 283157"/>
                  <a:gd name="connsiteY2" fmla="*/ 40823 h 303403"/>
                  <a:gd name="connsiteX3" fmla="*/ 272572 w 283157"/>
                  <a:gd name="connsiteY3" fmla="*/ 88706 h 303403"/>
                  <a:gd name="connsiteX4" fmla="*/ 282740 w 283157"/>
                  <a:gd name="connsiteY4" fmla="*/ 150267 h 303403"/>
                  <a:gd name="connsiteX5" fmla="*/ 282290 w 283157"/>
                  <a:gd name="connsiteY5" fmla="*/ 164240 h 303403"/>
                  <a:gd name="connsiteX6" fmla="*/ 281270 w 283157"/>
                  <a:gd name="connsiteY6" fmla="*/ 176431 h 303403"/>
                  <a:gd name="connsiteX7" fmla="*/ 78878 w 283157"/>
                  <a:gd name="connsiteY7" fmla="*/ 176431 h 303403"/>
                  <a:gd name="connsiteX8" fmla="*/ 88596 w 283157"/>
                  <a:gd name="connsiteY8" fmla="*/ 203355 h 303403"/>
                  <a:gd name="connsiteX9" fmla="*/ 104955 w 283157"/>
                  <a:gd name="connsiteY9" fmla="*/ 221945 h 303403"/>
                  <a:gd name="connsiteX10" fmla="*/ 126605 w 283157"/>
                  <a:gd name="connsiteY10" fmla="*/ 232787 h 303403"/>
                  <a:gd name="connsiteX11" fmla="*/ 152233 w 283157"/>
                  <a:gd name="connsiteY11" fmla="*/ 236246 h 303403"/>
                  <a:gd name="connsiteX12" fmla="*/ 189792 w 283157"/>
                  <a:gd name="connsiteY12" fmla="*/ 229121 h 303403"/>
                  <a:gd name="connsiteX13" fmla="*/ 224377 w 283157"/>
                  <a:gd name="connsiteY13" fmla="*/ 208595 h 303403"/>
                  <a:gd name="connsiteX14" fmla="*/ 269441 w 283157"/>
                  <a:gd name="connsiteY14" fmla="*/ 258553 h 303403"/>
                  <a:gd name="connsiteX15" fmla="*/ 214503 w 283157"/>
                  <a:gd name="connsiteY15" fmla="*/ 291720 h 303403"/>
                  <a:gd name="connsiteX16" fmla="*/ 147771 w 283157"/>
                  <a:gd name="connsiteY16" fmla="*/ 302269 h 303403"/>
                  <a:gd name="connsiteX17" fmla="*/ 87835 w 283157"/>
                  <a:gd name="connsiteY17" fmla="*/ 291426 h 303403"/>
                  <a:gd name="connsiteX18" fmla="*/ 40990 w 283157"/>
                  <a:gd name="connsiteY18" fmla="*/ 260784 h 303403"/>
                  <a:gd name="connsiteX19" fmla="*/ 10503 w 283157"/>
                  <a:gd name="connsiteY19" fmla="*/ 213195 h 303403"/>
                  <a:gd name="connsiteX20" fmla="*/ -391 w 283157"/>
                  <a:gd name="connsiteY20" fmla="*/ 151495 h 303403"/>
                  <a:gd name="connsiteX21" fmla="*/ 10209 w 283157"/>
                  <a:gd name="connsiteY21" fmla="*/ 89484 h 303403"/>
                  <a:gd name="connsiteX22" fmla="*/ 39814 w 283157"/>
                  <a:gd name="connsiteY22" fmla="*/ 41307 h 303403"/>
                  <a:gd name="connsiteX23" fmla="*/ 85328 w 283157"/>
                  <a:gd name="connsiteY23" fmla="*/ 10076 h 303403"/>
                  <a:gd name="connsiteX24" fmla="*/ 143984 w 283157"/>
                  <a:gd name="connsiteY24" fmla="*/ -1112 h 303403"/>
                  <a:gd name="connsiteX25" fmla="*/ 143396 w 283157"/>
                  <a:gd name="connsiteY25" fmla="*/ 65811 h 303403"/>
                  <a:gd name="connsiteX26" fmla="*/ 100165 w 283157"/>
                  <a:gd name="connsiteY26" fmla="*/ 81114 h 303403"/>
                  <a:gd name="connsiteX27" fmla="*/ 79241 w 283157"/>
                  <a:gd name="connsiteY27" fmla="*/ 123498 h 303403"/>
                  <a:gd name="connsiteX28" fmla="*/ 205615 w 283157"/>
                  <a:gd name="connsiteY28" fmla="*/ 123498 h 303403"/>
                  <a:gd name="connsiteX29" fmla="*/ 184414 w 283157"/>
                  <a:gd name="connsiteY29" fmla="*/ 80682 h 303403"/>
                  <a:gd name="connsiteX30" fmla="*/ 143396 w 283157"/>
                  <a:gd name="connsiteY30" fmla="*/ 65811 h 30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3157" h="303403">
                    <a:moveTo>
                      <a:pt x="143984" y="-1112"/>
                    </a:moveTo>
                    <a:cubicBezTo>
                      <a:pt x="163334" y="-1354"/>
                      <a:pt x="182546" y="2381"/>
                      <a:pt x="200392" y="9886"/>
                    </a:cubicBezTo>
                    <a:cubicBezTo>
                      <a:pt x="217011" y="16959"/>
                      <a:pt x="231934" y="27508"/>
                      <a:pt x="244142" y="40823"/>
                    </a:cubicBezTo>
                    <a:cubicBezTo>
                      <a:pt x="256697" y="54743"/>
                      <a:pt x="266364" y="71015"/>
                      <a:pt x="272572" y="88706"/>
                    </a:cubicBezTo>
                    <a:cubicBezTo>
                      <a:pt x="279540" y="108471"/>
                      <a:pt x="282982" y="129309"/>
                      <a:pt x="282740" y="150267"/>
                    </a:cubicBezTo>
                    <a:cubicBezTo>
                      <a:pt x="282740" y="154884"/>
                      <a:pt x="282584" y="159536"/>
                      <a:pt x="282290" y="164240"/>
                    </a:cubicBezTo>
                    <a:cubicBezTo>
                      <a:pt x="281996" y="168995"/>
                      <a:pt x="281650" y="173076"/>
                      <a:pt x="281270" y="176431"/>
                    </a:cubicBezTo>
                    <a:lnTo>
                      <a:pt x="78878" y="176431"/>
                    </a:lnTo>
                    <a:cubicBezTo>
                      <a:pt x="80469" y="185925"/>
                      <a:pt x="83754" y="195038"/>
                      <a:pt x="88596" y="203355"/>
                    </a:cubicBezTo>
                    <a:cubicBezTo>
                      <a:pt x="92867" y="210497"/>
                      <a:pt x="98401" y="216809"/>
                      <a:pt x="104955" y="221945"/>
                    </a:cubicBezTo>
                    <a:cubicBezTo>
                      <a:pt x="111405" y="226925"/>
                      <a:pt x="118754" y="230608"/>
                      <a:pt x="126605" y="232787"/>
                    </a:cubicBezTo>
                    <a:cubicBezTo>
                      <a:pt x="134940" y="235122"/>
                      <a:pt x="143569" y="236280"/>
                      <a:pt x="152233" y="236246"/>
                    </a:cubicBezTo>
                    <a:cubicBezTo>
                      <a:pt x="165081" y="236159"/>
                      <a:pt x="177808" y="233738"/>
                      <a:pt x="189792" y="229121"/>
                    </a:cubicBezTo>
                    <a:cubicBezTo>
                      <a:pt x="202433" y="224366"/>
                      <a:pt x="214140" y="217414"/>
                      <a:pt x="224377" y="208595"/>
                    </a:cubicBezTo>
                    <a:lnTo>
                      <a:pt x="269441" y="258553"/>
                    </a:lnTo>
                    <a:cubicBezTo>
                      <a:pt x="253636" y="273321"/>
                      <a:pt x="234926" y="284613"/>
                      <a:pt x="214503" y="291720"/>
                    </a:cubicBezTo>
                    <a:cubicBezTo>
                      <a:pt x="193008" y="298949"/>
                      <a:pt x="170442" y="302511"/>
                      <a:pt x="147771" y="302269"/>
                    </a:cubicBezTo>
                    <a:cubicBezTo>
                      <a:pt x="127280" y="302511"/>
                      <a:pt x="106943" y="298828"/>
                      <a:pt x="87835" y="291426"/>
                    </a:cubicBezTo>
                    <a:cubicBezTo>
                      <a:pt x="70266" y="284578"/>
                      <a:pt x="54305" y="274151"/>
                      <a:pt x="40990" y="260784"/>
                    </a:cubicBezTo>
                    <a:cubicBezTo>
                      <a:pt x="27657" y="247192"/>
                      <a:pt x="17282" y="230989"/>
                      <a:pt x="10503" y="213195"/>
                    </a:cubicBezTo>
                    <a:cubicBezTo>
                      <a:pt x="3033" y="193499"/>
                      <a:pt x="-668" y="172557"/>
                      <a:pt x="-391" y="151495"/>
                    </a:cubicBezTo>
                    <a:cubicBezTo>
                      <a:pt x="-651" y="130346"/>
                      <a:pt x="2946" y="109336"/>
                      <a:pt x="10209" y="89484"/>
                    </a:cubicBezTo>
                    <a:cubicBezTo>
                      <a:pt x="16745" y="71604"/>
                      <a:pt x="26810" y="55210"/>
                      <a:pt x="39814" y="41307"/>
                    </a:cubicBezTo>
                    <a:cubicBezTo>
                      <a:pt x="52628" y="27819"/>
                      <a:pt x="68139" y="17184"/>
                      <a:pt x="85328" y="10076"/>
                    </a:cubicBezTo>
                    <a:cubicBezTo>
                      <a:pt x="103935" y="2451"/>
                      <a:pt x="123873" y="-1354"/>
                      <a:pt x="143984" y="-1112"/>
                    </a:cubicBezTo>
                    <a:close/>
                    <a:moveTo>
                      <a:pt x="143396" y="65811"/>
                    </a:moveTo>
                    <a:cubicBezTo>
                      <a:pt x="125135" y="65811"/>
                      <a:pt x="110731" y="70912"/>
                      <a:pt x="100165" y="81114"/>
                    </a:cubicBezTo>
                    <a:cubicBezTo>
                      <a:pt x="89599" y="91317"/>
                      <a:pt x="82630" y="105445"/>
                      <a:pt x="79241" y="123498"/>
                    </a:cubicBezTo>
                    <a:lnTo>
                      <a:pt x="205615" y="123498"/>
                    </a:lnTo>
                    <a:cubicBezTo>
                      <a:pt x="202087" y="104874"/>
                      <a:pt x="195014" y="90608"/>
                      <a:pt x="184414" y="80682"/>
                    </a:cubicBezTo>
                    <a:cubicBezTo>
                      <a:pt x="173814" y="70756"/>
                      <a:pt x="160135" y="65793"/>
                      <a:pt x="143396" y="65811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24">
                <a:extLst>
                  <a:ext uri="{FF2B5EF4-FFF2-40B4-BE49-F238E27FC236}">
                    <a16:creationId xmlns:a16="http://schemas.microsoft.com/office/drawing/2014/main" id="{333355CB-DA55-F646-BC0D-577092D2701A}"/>
                  </a:ext>
                </a:extLst>
              </p:cNvPr>
              <p:cNvSpPr/>
              <p:nvPr/>
            </p:nvSpPr>
            <p:spPr>
              <a:xfrm>
                <a:off x="7173696" y="3904599"/>
                <a:ext cx="98034" cy="432418"/>
              </a:xfrm>
              <a:custGeom>
                <a:avLst/>
                <a:gdLst>
                  <a:gd name="connsiteX0" fmla="*/ 48516 w 98034"/>
                  <a:gd name="connsiteY0" fmla="*/ -1121 h 432418"/>
                  <a:gd name="connsiteX1" fmla="*/ 83430 w 98034"/>
                  <a:gd name="connsiteY1" fmla="*/ 13301 h 432418"/>
                  <a:gd name="connsiteX2" fmla="*/ 93806 w 98034"/>
                  <a:gd name="connsiteY2" fmla="*/ 29210 h 432418"/>
                  <a:gd name="connsiteX3" fmla="*/ 97627 w 98034"/>
                  <a:gd name="connsiteY3" fmla="*/ 48837 h 432418"/>
                  <a:gd name="connsiteX4" fmla="*/ 83344 w 98034"/>
                  <a:gd name="connsiteY4" fmla="*/ 84079 h 432418"/>
                  <a:gd name="connsiteX5" fmla="*/ 67780 w 98034"/>
                  <a:gd name="connsiteY5" fmla="*/ 94455 h 432418"/>
                  <a:gd name="connsiteX6" fmla="*/ 29201 w 98034"/>
                  <a:gd name="connsiteY6" fmla="*/ 94455 h 432418"/>
                  <a:gd name="connsiteX7" fmla="*/ 13637 w 98034"/>
                  <a:gd name="connsiteY7" fmla="*/ 84079 h 432418"/>
                  <a:gd name="connsiteX8" fmla="*/ 3262 w 98034"/>
                  <a:gd name="connsiteY8" fmla="*/ 68325 h 432418"/>
                  <a:gd name="connsiteX9" fmla="*/ -404 w 98034"/>
                  <a:gd name="connsiteY9" fmla="*/ 48837 h 432418"/>
                  <a:gd name="connsiteX10" fmla="*/ 3262 w 98034"/>
                  <a:gd name="connsiteY10" fmla="*/ 29210 h 432418"/>
                  <a:gd name="connsiteX11" fmla="*/ 13637 w 98034"/>
                  <a:gd name="connsiteY11" fmla="*/ 13301 h 432418"/>
                  <a:gd name="connsiteX12" fmla="*/ 29201 w 98034"/>
                  <a:gd name="connsiteY12" fmla="*/ 2735 h 432418"/>
                  <a:gd name="connsiteX13" fmla="*/ 48516 w 98034"/>
                  <a:gd name="connsiteY13" fmla="*/ -1121 h 432418"/>
                  <a:gd name="connsiteX14" fmla="*/ 87407 w 98034"/>
                  <a:gd name="connsiteY14" fmla="*/ 431296 h 432418"/>
                  <a:gd name="connsiteX15" fmla="*/ 10525 w 98034"/>
                  <a:gd name="connsiteY15" fmla="*/ 431296 h 432418"/>
                  <a:gd name="connsiteX16" fmla="*/ 10525 w 98034"/>
                  <a:gd name="connsiteY16" fmla="*/ 143116 h 432418"/>
                  <a:gd name="connsiteX17" fmla="*/ 87407 w 98034"/>
                  <a:gd name="connsiteY17" fmla="*/ 143116 h 43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34" h="432418">
                    <a:moveTo>
                      <a:pt x="48516" y="-1121"/>
                    </a:moveTo>
                    <a:cubicBezTo>
                      <a:pt x="61624" y="-1208"/>
                      <a:pt x="74196" y="3997"/>
                      <a:pt x="83430" y="13301"/>
                    </a:cubicBezTo>
                    <a:cubicBezTo>
                      <a:pt x="87891" y="17883"/>
                      <a:pt x="91419" y="23278"/>
                      <a:pt x="93806" y="29210"/>
                    </a:cubicBezTo>
                    <a:cubicBezTo>
                      <a:pt x="96365" y="35435"/>
                      <a:pt x="97662" y="42110"/>
                      <a:pt x="97627" y="48837"/>
                    </a:cubicBezTo>
                    <a:cubicBezTo>
                      <a:pt x="97731" y="62014"/>
                      <a:pt x="92595" y="74689"/>
                      <a:pt x="83344" y="84079"/>
                    </a:cubicBezTo>
                    <a:cubicBezTo>
                      <a:pt x="78917" y="88558"/>
                      <a:pt x="73608" y="92085"/>
                      <a:pt x="67780" y="94455"/>
                    </a:cubicBezTo>
                    <a:cubicBezTo>
                      <a:pt x="55399" y="99418"/>
                      <a:pt x="41582" y="99418"/>
                      <a:pt x="29201" y="94455"/>
                    </a:cubicBezTo>
                    <a:cubicBezTo>
                      <a:pt x="23373" y="92085"/>
                      <a:pt x="18064" y="88558"/>
                      <a:pt x="13637" y="84079"/>
                    </a:cubicBezTo>
                    <a:cubicBezTo>
                      <a:pt x="9158" y="79583"/>
                      <a:pt x="5631" y="74222"/>
                      <a:pt x="3262" y="68325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56" y="42127"/>
                      <a:pt x="789" y="35452"/>
                      <a:pt x="3262" y="29210"/>
                    </a:cubicBezTo>
                    <a:cubicBezTo>
                      <a:pt x="5614" y="23261"/>
                      <a:pt x="9141" y="17849"/>
                      <a:pt x="13637" y="13301"/>
                    </a:cubicBezTo>
                    <a:cubicBezTo>
                      <a:pt x="18099" y="8805"/>
                      <a:pt x="23373" y="5225"/>
                      <a:pt x="29201" y="2735"/>
                    </a:cubicBezTo>
                    <a:cubicBezTo>
                      <a:pt x="35305" y="141"/>
                      <a:pt x="41876" y="-1173"/>
                      <a:pt x="48516" y="-1121"/>
                    </a:cubicBezTo>
                    <a:close/>
                    <a:moveTo>
                      <a:pt x="87407" y="431296"/>
                    </a:moveTo>
                    <a:lnTo>
                      <a:pt x="10525" y="431296"/>
                    </a:lnTo>
                    <a:lnTo>
                      <a:pt x="10525" y="143116"/>
                    </a:lnTo>
                    <a:lnTo>
                      <a:pt x="87407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25">
                <a:extLst>
                  <a:ext uri="{FF2B5EF4-FFF2-40B4-BE49-F238E27FC236}">
                    <a16:creationId xmlns:a16="http://schemas.microsoft.com/office/drawing/2014/main" id="{2424988F-88A7-B741-85F1-06B882706896}"/>
                  </a:ext>
                </a:extLst>
              </p:cNvPr>
              <p:cNvSpPr/>
              <p:nvPr/>
            </p:nvSpPr>
            <p:spPr>
              <a:xfrm>
                <a:off x="7290474" y="3963291"/>
                <a:ext cx="256552" cy="381231"/>
              </a:xfrm>
              <a:custGeom>
                <a:avLst/>
                <a:gdLst>
                  <a:gd name="connsiteX0" fmla="*/ 234877 w 256552"/>
                  <a:gd name="connsiteY0" fmla="*/ 153421 h 381231"/>
                  <a:gd name="connsiteX1" fmla="*/ 131467 w 256552"/>
                  <a:gd name="connsiteY1" fmla="*/ 153421 h 381231"/>
                  <a:gd name="connsiteX2" fmla="*/ 131467 w 256552"/>
                  <a:gd name="connsiteY2" fmla="*/ 258732 h 381231"/>
                  <a:gd name="connsiteX3" fmla="*/ 134926 w 256552"/>
                  <a:gd name="connsiteY3" fmla="*/ 281489 h 381231"/>
                  <a:gd name="connsiteX4" fmla="*/ 144056 w 256552"/>
                  <a:gd name="connsiteY4" fmla="*/ 296655 h 381231"/>
                  <a:gd name="connsiteX5" fmla="*/ 157614 w 256552"/>
                  <a:gd name="connsiteY5" fmla="*/ 305128 h 381231"/>
                  <a:gd name="connsiteX6" fmla="*/ 174249 w 256552"/>
                  <a:gd name="connsiteY6" fmla="*/ 307809 h 381231"/>
                  <a:gd name="connsiteX7" fmla="*/ 202090 w 256552"/>
                  <a:gd name="connsiteY7" fmla="*/ 302016 h 381231"/>
                  <a:gd name="connsiteX8" fmla="*/ 227873 w 256552"/>
                  <a:gd name="connsiteY8" fmla="*/ 289081 h 381231"/>
                  <a:gd name="connsiteX9" fmla="*/ 256147 w 256552"/>
                  <a:gd name="connsiteY9" fmla="*/ 349743 h 381231"/>
                  <a:gd name="connsiteX10" fmla="*/ 214645 w 256552"/>
                  <a:gd name="connsiteY10" fmla="*/ 371462 h 381231"/>
                  <a:gd name="connsiteX11" fmla="*/ 161626 w 256552"/>
                  <a:gd name="connsiteY11" fmla="*/ 380109 h 381231"/>
                  <a:gd name="connsiteX12" fmla="*/ 81492 w 256552"/>
                  <a:gd name="connsiteY12" fmla="*/ 350711 h 381231"/>
                  <a:gd name="connsiteX13" fmla="*/ 54689 w 256552"/>
                  <a:gd name="connsiteY13" fmla="*/ 265062 h 381231"/>
                  <a:gd name="connsiteX14" fmla="*/ 54689 w 256552"/>
                  <a:gd name="connsiteY14" fmla="*/ 153525 h 381231"/>
                  <a:gd name="connsiteX15" fmla="*/ -406 w 256552"/>
                  <a:gd name="connsiteY15" fmla="*/ 153525 h 381231"/>
                  <a:gd name="connsiteX16" fmla="*/ -406 w 256552"/>
                  <a:gd name="connsiteY16" fmla="*/ 84527 h 381231"/>
                  <a:gd name="connsiteX17" fmla="*/ 54689 w 256552"/>
                  <a:gd name="connsiteY17" fmla="*/ 84527 h 381231"/>
                  <a:gd name="connsiteX18" fmla="*/ 54689 w 256552"/>
                  <a:gd name="connsiteY18" fmla="*/ -1123 h 381231"/>
                  <a:gd name="connsiteX19" fmla="*/ 131571 w 256552"/>
                  <a:gd name="connsiteY19" fmla="*/ -1123 h 381231"/>
                  <a:gd name="connsiteX20" fmla="*/ 131571 w 256552"/>
                  <a:gd name="connsiteY20" fmla="*/ 84527 h 381231"/>
                  <a:gd name="connsiteX21" fmla="*/ 234980 w 256552"/>
                  <a:gd name="connsiteY21" fmla="*/ 84527 h 38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552" h="381231">
                    <a:moveTo>
                      <a:pt x="234877" y="153421"/>
                    </a:moveTo>
                    <a:lnTo>
                      <a:pt x="131467" y="153421"/>
                    </a:lnTo>
                    <a:lnTo>
                      <a:pt x="131467" y="258732"/>
                    </a:lnTo>
                    <a:cubicBezTo>
                      <a:pt x="131294" y="266462"/>
                      <a:pt x="132470" y="274157"/>
                      <a:pt x="134926" y="281489"/>
                    </a:cubicBezTo>
                    <a:cubicBezTo>
                      <a:pt x="136828" y="287144"/>
                      <a:pt x="139941" y="292332"/>
                      <a:pt x="144056" y="296655"/>
                    </a:cubicBezTo>
                    <a:cubicBezTo>
                      <a:pt x="147843" y="300494"/>
                      <a:pt x="152495" y="303399"/>
                      <a:pt x="157614" y="305128"/>
                    </a:cubicBezTo>
                    <a:cubicBezTo>
                      <a:pt x="162974" y="306944"/>
                      <a:pt x="168595" y="307843"/>
                      <a:pt x="174249" y="307809"/>
                    </a:cubicBezTo>
                    <a:cubicBezTo>
                      <a:pt x="183829" y="307739"/>
                      <a:pt x="193288" y="305768"/>
                      <a:pt x="202090" y="302016"/>
                    </a:cubicBezTo>
                    <a:cubicBezTo>
                      <a:pt x="210996" y="298350"/>
                      <a:pt x="219608" y="294027"/>
                      <a:pt x="227873" y="289081"/>
                    </a:cubicBezTo>
                    <a:lnTo>
                      <a:pt x="256147" y="349743"/>
                    </a:lnTo>
                    <a:cubicBezTo>
                      <a:pt x="243246" y="358649"/>
                      <a:pt x="229309" y="365946"/>
                      <a:pt x="214645" y="371462"/>
                    </a:cubicBezTo>
                    <a:cubicBezTo>
                      <a:pt x="199514" y="377221"/>
                      <a:pt x="181840" y="380109"/>
                      <a:pt x="161626" y="380109"/>
                    </a:cubicBezTo>
                    <a:cubicBezTo>
                      <a:pt x="126072" y="380109"/>
                      <a:pt x="99355" y="370304"/>
                      <a:pt x="81492" y="350711"/>
                    </a:cubicBezTo>
                    <a:cubicBezTo>
                      <a:pt x="63629" y="331119"/>
                      <a:pt x="54689" y="302569"/>
                      <a:pt x="54689" y="265062"/>
                    </a:cubicBezTo>
                    <a:lnTo>
                      <a:pt x="54689" y="153525"/>
                    </a:lnTo>
                    <a:lnTo>
                      <a:pt x="-406" y="153525"/>
                    </a:lnTo>
                    <a:lnTo>
                      <a:pt x="-406" y="84527"/>
                    </a:lnTo>
                    <a:lnTo>
                      <a:pt x="54689" y="84527"/>
                    </a:lnTo>
                    <a:lnTo>
                      <a:pt x="54689" y="-1123"/>
                    </a:lnTo>
                    <a:lnTo>
                      <a:pt x="131571" y="-1123"/>
                    </a:lnTo>
                    <a:lnTo>
                      <a:pt x="131571" y="84527"/>
                    </a:lnTo>
                    <a:lnTo>
                      <a:pt x="234980" y="84527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26">
                <a:extLst>
                  <a:ext uri="{FF2B5EF4-FFF2-40B4-BE49-F238E27FC236}">
                    <a16:creationId xmlns:a16="http://schemas.microsoft.com/office/drawing/2014/main" id="{D3221EDD-FD8C-974B-9C85-9809CA38A924}"/>
                  </a:ext>
                </a:extLst>
              </p:cNvPr>
              <p:cNvSpPr/>
              <p:nvPr/>
            </p:nvSpPr>
            <p:spPr>
              <a:xfrm>
                <a:off x="5599695" y="4441062"/>
                <a:ext cx="298763" cy="303356"/>
              </a:xfrm>
              <a:custGeom>
                <a:avLst/>
                <a:gdLst>
                  <a:gd name="connsiteX0" fmla="*/ 298358 w 298763"/>
                  <a:gd name="connsiteY0" fmla="*/ 294793 h 303356"/>
                  <a:gd name="connsiteX1" fmla="*/ 223187 w 298763"/>
                  <a:gd name="connsiteY1" fmla="*/ 294793 h 303356"/>
                  <a:gd name="connsiteX2" fmla="*/ 223187 w 298763"/>
                  <a:gd name="connsiteY2" fmla="*/ 262974 h 303356"/>
                  <a:gd name="connsiteX3" fmla="*/ 188135 w 298763"/>
                  <a:gd name="connsiteY3" fmla="*/ 291369 h 303356"/>
                  <a:gd name="connsiteX4" fmla="*/ 137762 w 298763"/>
                  <a:gd name="connsiteY4" fmla="*/ 302228 h 303356"/>
                  <a:gd name="connsiteX5" fmla="*/ 82962 w 298763"/>
                  <a:gd name="connsiteY5" fmla="*/ 290625 h 303356"/>
                  <a:gd name="connsiteX6" fmla="*/ 39074 w 298763"/>
                  <a:gd name="connsiteY6" fmla="*/ 258807 h 303356"/>
                  <a:gd name="connsiteX7" fmla="*/ 10057 w 298763"/>
                  <a:gd name="connsiteY7" fmla="*/ 210786 h 303356"/>
                  <a:gd name="connsiteX8" fmla="*/ 10057 w 298763"/>
                  <a:gd name="connsiteY8" fmla="*/ 90326 h 303356"/>
                  <a:gd name="connsiteX9" fmla="*/ 39074 w 298763"/>
                  <a:gd name="connsiteY9" fmla="*/ 42304 h 303356"/>
                  <a:gd name="connsiteX10" fmla="*/ 82962 w 298763"/>
                  <a:gd name="connsiteY10" fmla="*/ 10486 h 303356"/>
                  <a:gd name="connsiteX11" fmla="*/ 137762 w 298763"/>
                  <a:gd name="connsiteY11" fmla="*/ -1117 h 303356"/>
                  <a:gd name="connsiteX12" fmla="*/ 188135 w 298763"/>
                  <a:gd name="connsiteY12" fmla="*/ 9742 h 303356"/>
                  <a:gd name="connsiteX13" fmla="*/ 223187 w 298763"/>
                  <a:gd name="connsiteY13" fmla="*/ 38431 h 303356"/>
                  <a:gd name="connsiteX14" fmla="*/ 223187 w 298763"/>
                  <a:gd name="connsiteY14" fmla="*/ 6612 h 303356"/>
                  <a:gd name="connsiteX15" fmla="*/ 298306 w 298763"/>
                  <a:gd name="connsiteY15" fmla="*/ 6612 h 303356"/>
                  <a:gd name="connsiteX16" fmla="*/ 151959 w 298763"/>
                  <a:gd name="connsiteY16" fmla="*/ 71148 h 303356"/>
                  <a:gd name="connsiteX17" fmla="*/ 121455 w 298763"/>
                  <a:gd name="connsiteY17" fmla="*/ 77391 h 303356"/>
                  <a:gd name="connsiteX18" fmla="*/ 98197 w 298763"/>
                  <a:gd name="connsiteY18" fmla="*/ 94355 h 303356"/>
                  <a:gd name="connsiteX19" fmla="*/ 83464 w 298763"/>
                  <a:gd name="connsiteY19" fmla="*/ 119619 h 303356"/>
                  <a:gd name="connsiteX20" fmla="*/ 83464 w 298763"/>
                  <a:gd name="connsiteY20" fmla="*/ 181630 h 303356"/>
                  <a:gd name="connsiteX21" fmla="*/ 98197 w 298763"/>
                  <a:gd name="connsiteY21" fmla="*/ 206774 h 303356"/>
                  <a:gd name="connsiteX22" fmla="*/ 121455 w 298763"/>
                  <a:gd name="connsiteY22" fmla="*/ 223720 h 303356"/>
                  <a:gd name="connsiteX23" fmla="*/ 151959 w 298763"/>
                  <a:gd name="connsiteY23" fmla="*/ 229963 h 303356"/>
                  <a:gd name="connsiteX24" fmla="*/ 181996 w 298763"/>
                  <a:gd name="connsiteY24" fmla="*/ 224014 h 303356"/>
                  <a:gd name="connsiteX25" fmla="*/ 205272 w 298763"/>
                  <a:gd name="connsiteY25" fmla="*/ 207362 h 303356"/>
                  <a:gd name="connsiteX26" fmla="*/ 220299 w 298763"/>
                  <a:gd name="connsiteY26" fmla="*/ 182080 h 303356"/>
                  <a:gd name="connsiteX27" fmla="*/ 220299 w 298763"/>
                  <a:gd name="connsiteY27" fmla="*/ 119031 h 303356"/>
                  <a:gd name="connsiteX28" fmla="*/ 205272 w 298763"/>
                  <a:gd name="connsiteY28" fmla="*/ 93750 h 303356"/>
                  <a:gd name="connsiteX29" fmla="*/ 181996 w 298763"/>
                  <a:gd name="connsiteY29" fmla="*/ 77097 h 303356"/>
                  <a:gd name="connsiteX30" fmla="*/ 151959 w 298763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63" h="303356">
                    <a:moveTo>
                      <a:pt x="298358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3" y="274785"/>
                      <a:pt x="201681" y="284469"/>
                      <a:pt x="188135" y="291369"/>
                    </a:cubicBezTo>
                    <a:cubicBezTo>
                      <a:pt x="174175" y="298614"/>
                      <a:pt x="15738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34" y="16694"/>
                      <a:pt x="213687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959" y="71148"/>
                    </a:moveTo>
                    <a:cubicBezTo>
                      <a:pt x="141459" y="70992"/>
                      <a:pt x="131053" y="73137"/>
                      <a:pt x="121455" y="77391"/>
                    </a:cubicBezTo>
                    <a:cubicBezTo>
                      <a:pt x="112598" y="81351"/>
                      <a:pt x="104675" y="87127"/>
                      <a:pt x="98197" y="94355"/>
                    </a:cubicBezTo>
                    <a:cubicBezTo>
                      <a:pt x="91662" y="101721"/>
                      <a:pt x="86654" y="110298"/>
                      <a:pt x="83464" y="119619"/>
                    </a:cubicBezTo>
                    <a:cubicBezTo>
                      <a:pt x="76593" y="139713"/>
                      <a:pt x="76593" y="161536"/>
                      <a:pt x="83464" y="181630"/>
                    </a:cubicBezTo>
                    <a:cubicBezTo>
                      <a:pt x="86677" y="190899"/>
                      <a:pt x="91683" y="199442"/>
                      <a:pt x="98197" y="206774"/>
                    </a:cubicBezTo>
                    <a:cubicBezTo>
                      <a:pt x="104681" y="213985"/>
                      <a:pt x="112603" y="219760"/>
                      <a:pt x="121455" y="223720"/>
                    </a:cubicBezTo>
                    <a:cubicBezTo>
                      <a:pt x="131053" y="227974"/>
                      <a:pt x="141459" y="230119"/>
                      <a:pt x="151959" y="229963"/>
                    </a:cubicBezTo>
                    <a:cubicBezTo>
                      <a:pt x="162278" y="230101"/>
                      <a:pt x="172510" y="228078"/>
                      <a:pt x="181996" y="224014"/>
                    </a:cubicBezTo>
                    <a:cubicBezTo>
                      <a:pt x="190850" y="220175"/>
                      <a:pt x="198786" y="214503"/>
                      <a:pt x="205272" y="207362"/>
                    </a:cubicBezTo>
                    <a:cubicBezTo>
                      <a:pt x="211887" y="199995"/>
                      <a:pt x="216991" y="191401"/>
                      <a:pt x="220299" y="182080"/>
                    </a:cubicBezTo>
                    <a:cubicBezTo>
                      <a:pt x="227355" y="161657"/>
                      <a:pt x="227355" y="139454"/>
                      <a:pt x="220299" y="119031"/>
                    </a:cubicBezTo>
                    <a:cubicBezTo>
                      <a:pt x="216991" y="109711"/>
                      <a:pt x="211887" y="101116"/>
                      <a:pt x="205272" y="93750"/>
                    </a:cubicBezTo>
                    <a:cubicBezTo>
                      <a:pt x="198781" y="86608"/>
                      <a:pt x="190847" y="80936"/>
                      <a:pt x="181996" y="77097"/>
                    </a:cubicBezTo>
                    <a:cubicBezTo>
                      <a:pt x="172508" y="73050"/>
                      <a:pt x="162276" y="71010"/>
                      <a:pt x="151959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27">
                <a:extLst>
                  <a:ext uri="{FF2B5EF4-FFF2-40B4-BE49-F238E27FC236}">
                    <a16:creationId xmlns:a16="http://schemas.microsoft.com/office/drawing/2014/main" id="{A63C6F11-46D2-1B4A-9D61-880A6382F617}"/>
                  </a:ext>
                </a:extLst>
              </p:cNvPr>
              <p:cNvSpPr/>
              <p:nvPr/>
            </p:nvSpPr>
            <p:spPr>
              <a:xfrm>
                <a:off x="5949714" y="4441024"/>
                <a:ext cx="462514" cy="295971"/>
              </a:xfrm>
              <a:custGeom>
                <a:avLst/>
                <a:gdLst>
                  <a:gd name="connsiteX0" fmla="*/ 349578 w 462514"/>
                  <a:gd name="connsiteY0" fmla="*/ -1114 h 295971"/>
                  <a:gd name="connsiteX1" fmla="*/ 395386 w 462514"/>
                  <a:gd name="connsiteY1" fmla="*/ 7066 h 295971"/>
                  <a:gd name="connsiteX2" fmla="*/ 431026 w 462514"/>
                  <a:gd name="connsiteY2" fmla="*/ 30013 h 295971"/>
                  <a:gd name="connsiteX3" fmla="*/ 454008 w 462514"/>
                  <a:gd name="connsiteY3" fmla="*/ 65549 h 295971"/>
                  <a:gd name="connsiteX4" fmla="*/ 462101 w 462514"/>
                  <a:gd name="connsiteY4" fmla="*/ 111357 h 295971"/>
                  <a:gd name="connsiteX5" fmla="*/ 462101 w 462514"/>
                  <a:gd name="connsiteY5" fmla="*/ 294848 h 295971"/>
                  <a:gd name="connsiteX6" fmla="*/ 385512 w 462514"/>
                  <a:gd name="connsiteY6" fmla="*/ 294848 h 295971"/>
                  <a:gd name="connsiteX7" fmla="*/ 385512 w 462514"/>
                  <a:gd name="connsiteY7" fmla="*/ 136327 h 295971"/>
                  <a:gd name="connsiteX8" fmla="*/ 370779 w 462514"/>
                  <a:gd name="connsiteY8" fmla="*/ 88306 h 295971"/>
                  <a:gd name="connsiteX9" fmla="*/ 329830 w 462514"/>
                  <a:gd name="connsiteY9" fmla="*/ 71792 h 295971"/>
                  <a:gd name="connsiteX10" fmla="*/ 306416 w 462514"/>
                  <a:gd name="connsiteY10" fmla="*/ 75821 h 295971"/>
                  <a:gd name="connsiteX11" fmla="*/ 287273 w 462514"/>
                  <a:gd name="connsiteY11" fmla="*/ 87926 h 295971"/>
                  <a:gd name="connsiteX12" fmla="*/ 274304 w 462514"/>
                  <a:gd name="connsiteY12" fmla="*/ 108296 h 295971"/>
                  <a:gd name="connsiteX13" fmla="*/ 269444 w 462514"/>
                  <a:gd name="connsiteY13" fmla="*/ 136846 h 295971"/>
                  <a:gd name="connsiteX14" fmla="*/ 269444 w 462514"/>
                  <a:gd name="connsiteY14" fmla="*/ 294762 h 295971"/>
                  <a:gd name="connsiteX15" fmla="*/ 192562 w 462514"/>
                  <a:gd name="connsiteY15" fmla="*/ 294762 h 295971"/>
                  <a:gd name="connsiteX16" fmla="*/ 192562 w 462514"/>
                  <a:gd name="connsiteY16" fmla="*/ 136241 h 295971"/>
                  <a:gd name="connsiteX17" fmla="*/ 177967 w 462514"/>
                  <a:gd name="connsiteY17" fmla="*/ 88220 h 295971"/>
                  <a:gd name="connsiteX18" fmla="*/ 136880 w 462514"/>
                  <a:gd name="connsiteY18" fmla="*/ 71705 h 295971"/>
                  <a:gd name="connsiteX19" fmla="*/ 113466 w 462514"/>
                  <a:gd name="connsiteY19" fmla="*/ 75734 h 295971"/>
                  <a:gd name="connsiteX20" fmla="*/ 94306 w 462514"/>
                  <a:gd name="connsiteY20" fmla="*/ 87839 h 295971"/>
                  <a:gd name="connsiteX21" fmla="*/ 81353 w 462514"/>
                  <a:gd name="connsiteY21" fmla="*/ 108210 h 295971"/>
                  <a:gd name="connsiteX22" fmla="*/ 76494 w 462514"/>
                  <a:gd name="connsiteY22" fmla="*/ 136760 h 295971"/>
                  <a:gd name="connsiteX23" fmla="*/ 76494 w 462514"/>
                  <a:gd name="connsiteY23" fmla="*/ 294676 h 295971"/>
                  <a:gd name="connsiteX24" fmla="*/ -406 w 462514"/>
                  <a:gd name="connsiteY24" fmla="*/ 294676 h 295971"/>
                  <a:gd name="connsiteX25" fmla="*/ -406 w 462514"/>
                  <a:gd name="connsiteY25" fmla="*/ 6651 h 295971"/>
                  <a:gd name="connsiteX26" fmla="*/ 74419 w 462514"/>
                  <a:gd name="connsiteY26" fmla="*/ 6651 h 295971"/>
                  <a:gd name="connsiteX27" fmla="*/ 74419 w 462514"/>
                  <a:gd name="connsiteY27" fmla="*/ 40561 h 295971"/>
                  <a:gd name="connsiteX28" fmla="*/ 111840 w 462514"/>
                  <a:gd name="connsiteY28" fmla="*/ 8293 h 295971"/>
                  <a:gd name="connsiteX29" fmla="*/ 158374 w 462514"/>
                  <a:gd name="connsiteY29" fmla="*/ -1079 h 295971"/>
                  <a:gd name="connsiteX30" fmla="*/ 213918 w 462514"/>
                  <a:gd name="connsiteY30" fmla="*/ 12011 h 295971"/>
                  <a:gd name="connsiteX31" fmla="*/ 252653 w 462514"/>
                  <a:gd name="connsiteY31" fmla="*/ 48326 h 295971"/>
                  <a:gd name="connsiteX32" fmla="*/ 295366 w 462514"/>
                  <a:gd name="connsiteY32" fmla="*/ 9815 h 295971"/>
                  <a:gd name="connsiteX33" fmla="*/ 321737 w 462514"/>
                  <a:gd name="connsiteY33" fmla="*/ 1480 h 295971"/>
                  <a:gd name="connsiteX34" fmla="*/ 349578 w 462514"/>
                  <a:gd name="connsiteY34" fmla="*/ -1114 h 29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2514" h="295971">
                    <a:moveTo>
                      <a:pt x="349578" y="-1114"/>
                    </a:moveTo>
                    <a:cubicBezTo>
                      <a:pt x="365226" y="-1304"/>
                      <a:pt x="380769" y="1480"/>
                      <a:pt x="395386" y="7066"/>
                    </a:cubicBezTo>
                    <a:cubicBezTo>
                      <a:pt x="408712" y="12202"/>
                      <a:pt x="420842" y="20000"/>
                      <a:pt x="431026" y="30013"/>
                    </a:cubicBezTo>
                    <a:cubicBezTo>
                      <a:pt x="441109" y="40112"/>
                      <a:pt x="448941" y="52217"/>
                      <a:pt x="454008" y="65549"/>
                    </a:cubicBezTo>
                    <a:cubicBezTo>
                      <a:pt x="459536" y="80179"/>
                      <a:pt x="462282" y="95725"/>
                      <a:pt x="462101" y="111357"/>
                    </a:cubicBezTo>
                    <a:lnTo>
                      <a:pt x="462101" y="294848"/>
                    </a:lnTo>
                    <a:lnTo>
                      <a:pt x="385512" y="294848"/>
                    </a:lnTo>
                    <a:lnTo>
                      <a:pt x="385512" y="136327"/>
                    </a:lnTo>
                    <a:cubicBezTo>
                      <a:pt x="385512" y="115317"/>
                      <a:pt x="380601" y="99304"/>
                      <a:pt x="370779" y="88306"/>
                    </a:cubicBezTo>
                    <a:cubicBezTo>
                      <a:pt x="360957" y="77308"/>
                      <a:pt x="347308" y="71809"/>
                      <a:pt x="329830" y="71792"/>
                    </a:cubicBezTo>
                    <a:cubicBezTo>
                      <a:pt x="321850" y="71757"/>
                      <a:pt x="313923" y="73106"/>
                      <a:pt x="306416" y="75821"/>
                    </a:cubicBezTo>
                    <a:cubicBezTo>
                      <a:pt x="299208" y="78363"/>
                      <a:pt x="292667" y="82513"/>
                      <a:pt x="287273" y="87926"/>
                    </a:cubicBezTo>
                    <a:cubicBezTo>
                      <a:pt x="281611" y="93771"/>
                      <a:pt x="277198" y="100688"/>
                      <a:pt x="274304" y="108296"/>
                    </a:cubicBezTo>
                    <a:cubicBezTo>
                      <a:pt x="270892" y="117427"/>
                      <a:pt x="269242" y="127111"/>
                      <a:pt x="269444" y="136846"/>
                    </a:cubicBezTo>
                    <a:lnTo>
                      <a:pt x="269444" y="294762"/>
                    </a:lnTo>
                    <a:lnTo>
                      <a:pt x="192562" y="294762"/>
                    </a:lnTo>
                    <a:lnTo>
                      <a:pt x="192562" y="136241"/>
                    </a:lnTo>
                    <a:cubicBezTo>
                      <a:pt x="192562" y="115231"/>
                      <a:pt x="187697" y="99218"/>
                      <a:pt x="177967" y="88220"/>
                    </a:cubicBezTo>
                    <a:cubicBezTo>
                      <a:pt x="168236" y="77222"/>
                      <a:pt x="154541" y="71723"/>
                      <a:pt x="136880" y="71705"/>
                    </a:cubicBezTo>
                    <a:cubicBezTo>
                      <a:pt x="128899" y="71653"/>
                      <a:pt x="120972" y="73019"/>
                      <a:pt x="113466" y="75734"/>
                    </a:cubicBezTo>
                    <a:cubicBezTo>
                      <a:pt x="106253" y="78276"/>
                      <a:pt x="99706" y="82427"/>
                      <a:pt x="94306" y="87839"/>
                    </a:cubicBezTo>
                    <a:cubicBezTo>
                      <a:pt x="88654" y="93684"/>
                      <a:pt x="84248" y="100618"/>
                      <a:pt x="81353" y="108210"/>
                    </a:cubicBezTo>
                    <a:cubicBezTo>
                      <a:pt x="77933" y="117323"/>
                      <a:pt x="76283" y="127024"/>
                      <a:pt x="76494" y="136760"/>
                    </a:cubicBezTo>
                    <a:lnTo>
                      <a:pt x="76494" y="294676"/>
                    </a:lnTo>
                    <a:lnTo>
                      <a:pt x="-406" y="294676"/>
                    </a:lnTo>
                    <a:lnTo>
                      <a:pt x="-406" y="6651"/>
                    </a:lnTo>
                    <a:lnTo>
                      <a:pt x="74419" y="6651"/>
                    </a:lnTo>
                    <a:lnTo>
                      <a:pt x="74419" y="40561"/>
                    </a:lnTo>
                    <a:cubicBezTo>
                      <a:pt x="84634" y="25292"/>
                      <a:pt x="97107" y="14536"/>
                      <a:pt x="111840" y="8293"/>
                    </a:cubicBezTo>
                    <a:cubicBezTo>
                      <a:pt x="126554" y="2051"/>
                      <a:pt x="142387" y="-1148"/>
                      <a:pt x="158374" y="-1079"/>
                    </a:cubicBezTo>
                    <a:cubicBezTo>
                      <a:pt x="179195" y="-1079"/>
                      <a:pt x="197710" y="3279"/>
                      <a:pt x="213918" y="12011"/>
                    </a:cubicBezTo>
                    <a:cubicBezTo>
                      <a:pt x="229827" y="20467"/>
                      <a:pt x="243198" y="32987"/>
                      <a:pt x="252653" y="48326"/>
                    </a:cubicBezTo>
                    <a:cubicBezTo>
                      <a:pt x="262605" y="31414"/>
                      <a:pt x="277517" y="17977"/>
                      <a:pt x="295366" y="9815"/>
                    </a:cubicBezTo>
                    <a:cubicBezTo>
                      <a:pt x="303779" y="5959"/>
                      <a:pt x="312636" y="3158"/>
                      <a:pt x="321737" y="1480"/>
                    </a:cubicBezTo>
                    <a:cubicBezTo>
                      <a:pt x="330920" y="-232"/>
                      <a:pt x="340238" y="-1096"/>
                      <a:pt x="349578" y="-1114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28">
                <a:extLst>
                  <a:ext uri="{FF2B5EF4-FFF2-40B4-BE49-F238E27FC236}">
                    <a16:creationId xmlns:a16="http://schemas.microsoft.com/office/drawing/2014/main" id="{70D2652B-B535-E94B-A0BF-A01579EE1E01}"/>
                  </a:ext>
                </a:extLst>
              </p:cNvPr>
              <p:cNvSpPr/>
              <p:nvPr/>
            </p:nvSpPr>
            <p:spPr>
              <a:xfrm>
                <a:off x="6443450" y="4441062"/>
                <a:ext cx="298711" cy="303356"/>
              </a:xfrm>
              <a:custGeom>
                <a:avLst/>
                <a:gdLst>
                  <a:gd name="connsiteX0" fmla="*/ 298306 w 298711"/>
                  <a:gd name="connsiteY0" fmla="*/ 294793 h 303356"/>
                  <a:gd name="connsiteX1" fmla="*/ 223187 w 298711"/>
                  <a:gd name="connsiteY1" fmla="*/ 294793 h 303356"/>
                  <a:gd name="connsiteX2" fmla="*/ 223187 w 298711"/>
                  <a:gd name="connsiteY2" fmla="*/ 262974 h 303356"/>
                  <a:gd name="connsiteX3" fmla="*/ 188135 w 298711"/>
                  <a:gd name="connsiteY3" fmla="*/ 291369 h 303356"/>
                  <a:gd name="connsiteX4" fmla="*/ 137762 w 298711"/>
                  <a:gd name="connsiteY4" fmla="*/ 302228 h 303356"/>
                  <a:gd name="connsiteX5" fmla="*/ 82962 w 298711"/>
                  <a:gd name="connsiteY5" fmla="*/ 290625 h 303356"/>
                  <a:gd name="connsiteX6" fmla="*/ 39074 w 298711"/>
                  <a:gd name="connsiteY6" fmla="*/ 258807 h 303356"/>
                  <a:gd name="connsiteX7" fmla="*/ 10057 w 298711"/>
                  <a:gd name="connsiteY7" fmla="*/ 210786 h 303356"/>
                  <a:gd name="connsiteX8" fmla="*/ 10057 w 298711"/>
                  <a:gd name="connsiteY8" fmla="*/ 90326 h 303356"/>
                  <a:gd name="connsiteX9" fmla="*/ 39074 w 298711"/>
                  <a:gd name="connsiteY9" fmla="*/ 42304 h 303356"/>
                  <a:gd name="connsiteX10" fmla="*/ 82962 w 298711"/>
                  <a:gd name="connsiteY10" fmla="*/ 10486 h 303356"/>
                  <a:gd name="connsiteX11" fmla="*/ 137762 w 298711"/>
                  <a:gd name="connsiteY11" fmla="*/ -1117 h 303356"/>
                  <a:gd name="connsiteX12" fmla="*/ 188135 w 298711"/>
                  <a:gd name="connsiteY12" fmla="*/ 9742 h 303356"/>
                  <a:gd name="connsiteX13" fmla="*/ 223187 w 298711"/>
                  <a:gd name="connsiteY13" fmla="*/ 38431 h 303356"/>
                  <a:gd name="connsiteX14" fmla="*/ 223187 w 298711"/>
                  <a:gd name="connsiteY14" fmla="*/ 6612 h 303356"/>
                  <a:gd name="connsiteX15" fmla="*/ 298306 w 298711"/>
                  <a:gd name="connsiteY15" fmla="*/ 6612 h 303356"/>
                  <a:gd name="connsiteX16" fmla="*/ 151890 w 298711"/>
                  <a:gd name="connsiteY16" fmla="*/ 71148 h 303356"/>
                  <a:gd name="connsiteX17" fmla="*/ 121403 w 298711"/>
                  <a:gd name="connsiteY17" fmla="*/ 77391 h 303356"/>
                  <a:gd name="connsiteX18" fmla="*/ 98128 w 298711"/>
                  <a:gd name="connsiteY18" fmla="*/ 94355 h 303356"/>
                  <a:gd name="connsiteX19" fmla="*/ 83394 w 298711"/>
                  <a:gd name="connsiteY19" fmla="*/ 119619 h 303356"/>
                  <a:gd name="connsiteX20" fmla="*/ 83394 w 298711"/>
                  <a:gd name="connsiteY20" fmla="*/ 181630 h 303356"/>
                  <a:gd name="connsiteX21" fmla="*/ 98128 w 298711"/>
                  <a:gd name="connsiteY21" fmla="*/ 206774 h 303356"/>
                  <a:gd name="connsiteX22" fmla="*/ 121403 w 298711"/>
                  <a:gd name="connsiteY22" fmla="*/ 223720 h 303356"/>
                  <a:gd name="connsiteX23" fmla="*/ 151890 w 298711"/>
                  <a:gd name="connsiteY23" fmla="*/ 229963 h 303356"/>
                  <a:gd name="connsiteX24" fmla="*/ 181945 w 298711"/>
                  <a:gd name="connsiteY24" fmla="*/ 224014 h 303356"/>
                  <a:gd name="connsiteX25" fmla="*/ 205220 w 298711"/>
                  <a:gd name="connsiteY25" fmla="*/ 207362 h 303356"/>
                  <a:gd name="connsiteX26" fmla="*/ 220230 w 298711"/>
                  <a:gd name="connsiteY26" fmla="*/ 182080 h 303356"/>
                  <a:gd name="connsiteX27" fmla="*/ 220230 w 298711"/>
                  <a:gd name="connsiteY27" fmla="*/ 119031 h 303356"/>
                  <a:gd name="connsiteX28" fmla="*/ 205220 w 298711"/>
                  <a:gd name="connsiteY28" fmla="*/ 93750 h 303356"/>
                  <a:gd name="connsiteX29" fmla="*/ 181945 w 298711"/>
                  <a:gd name="connsiteY29" fmla="*/ 77097 h 303356"/>
                  <a:gd name="connsiteX30" fmla="*/ 151890 w 298711"/>
                  <a:gd name="connsiteY30" fmla="*/ 71148 h 30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711" h="303356">
                    <a:moveTo>
                      <a:pt x="298306" y="294793"/>
                    </a:moveTo>
                    <a:lnTo>
                      <a:pt x="223187" y="294793"/>
                    </a:lnTo>
                    <a:lnTo>
                      <a:pt x="223187" y="262974"/>
                    </a:lnTo>
                    <a:cubicBezTo>
                      <a:pt x="213625" y="274785"/>
                      <a:pt x="201675" y="284469"/>
                      <a:pt x="188135" y="291369"/>
                    </a:cubicBezTo>
                    <a:cubicBezTo>
                      <a:pt x="174185" y="298614"/>
                      <a:pt x="157394" y="302228"/>
                      <a:pt x="137762" y="302228"/>
                    </a:cubicBezTo>
                    <a:cubicBezTo>
                      <a:pt x="118868" y="302402"/>
                      <a:pt x="100166" y="298441"/>
                      <a:pt x="82962" y="290625"/>
                    </a:cubicBezTo>
                    <a:cubicBezTo>
                      <a:pt x="66334" y="283086"/>
                      <a:pt x="51405" y="272261"/>
                      <a:pt x="39074" y="258807"/>
                    </a:cubicBezTo>
                    <a:cubicBezTo>
                      <a:pt x="26388" y="244835"/>
                      <a:pt x="16533" y="228510"/>
                      <a:pt x="10057" y="210786"/>
                    </a:cubicBezTo>
                    <a:cubicBezTo>
                      <a:pt x="-3893" y="171843"/>
                      <a:pt x="-3893" y="129269"/>
                      <a:pt x="10057" y="90326"/>
                    </a:cubicBezTo>
                    <a:cubicBezTo>
                      <a:pt x="16536" y="72601"/>
                      <a:pt x="26391" y="56294"/>
                      <a:pt x="39074" y="42304"/>
                    </a:cubicBezTo>
                    <a:cubicBezTo>
                      <a:pt x="51405" y="28851"/>
                      <a:pt x="66334" y="18025"/>
                      <a:pt x="82962" y="10486"/>
                    </a:cubicBezTo>
                    <a:cubicBezTo>
                      <a:pt x="100166" y="2670"/>
                      <a:pt x="118868" y="-1290"/>
                      <a:pt x="137762" y="-1117"/>
                    </a:cubicBezTo>
                    <a:cubicBezTo>
                      <a:pt x="157360" y="-1117"/>
                      <a:pt x="174151" y="2497"/>
                      <a:pt x="188135" y="9742"/>
                    </a:cubicBezTo>
                    <a:cubicBezTo>
                      <a:pt x="201727" y="16694"/>
                      <a:pt x="213694" y="26481"/>
                      <a:pt x="223187" y="38431"/>
                    </a:cubicBezTo>
                    <a:lnTo>
                      <a:pt x="223187" y="6612"/>
                    </a:lnTo>
                    <a:lnTo>
                      <a:pt x="298306" y="6612"/>
                    </a:lnTo>
                    <a:close/>
                    <a:moveTo>
                      <a:pt x="151890" y="71148"/>
                    </a:moveTo>
                    <a:cubicBezTo>
                      <a:pt x="141397" y="71010"/>
                      <a:pt x="130996" y="73137"/>
                      <a:pt x="121403" y="77391"/>
                    </a:cubicBezTo>
                    <a:cubicBezTo>
                      <a:pt x="112544" y="81351"/>
                      <a:pt x="104616" y="87144"/>
                      <a:pt x="98128" y="94355"/>
                    </a:cubicBezTo>
                    <a:cubicBezTo>
                      <a:pt x="91607" y="101721"/>
                      <a:pt x="86600" y="110316"/>
                      <a:pt x="83394" y="119619"/>
                    </a:cubicBezTo>
                    <a:cubicBezTo>
                      <a:pt x="76524" y="139713"/>
                      <a:pt x="76524" y="161536"/>
                      <a:pt x="83394" y="181630"/>
                    </a:cubicBezTo>
                    <a:cubicBezTo>
                      <a:pt x="86621" y="190899"/>
                      <a:pt x="91626" y="199424"/>
                      <a:pt x="98128" y="206774"/>
                    </a:cubicBezTo>
                    <a:cubicBezTo>
                      <a:pt x="104621" y="213985"/>
                      <a:pt x="112550" y="219760"/>
                      <a:pt x="121403" y="223720"/>
                    </a:cubicBezTo>
                    <a:cubicBezTo>
                      <a:pt x="130996" y="227974"/>
                      <a:pt x="141397" y="230101"/>
                      <a:pt x="151890" y="229963"/>
                    </a:cubicBezTo>
                    <a:cubicBezTo>
                      <a:pt x="162214" y="230101"/>
                      <a:pt x="172453" y="228078"/>
                      <a:pt x="181945" y="224014"/>
                    </a:cubicBezTo>
                    <a:cubicBezTo>
                      <a:pt x="190798" y="220175"/>
                      <a:pt x="198736" y="214503"/>
                      <a:pt x="205220" y="207362"/>
                    </a:cubicBezTo>
                    <a:cubicBezTo>
                      <a:pt x="211826" y="199995"/>
                      <a:pt x="216927" y="191401"/>
                      <a:pt x="220230" y="182080"/>
                    </a:cubicBezTo>
                    <a:cubicBezTo>
                      <a:pt x="227303" y="161657"/>
                      <a:pt x="227303" y="139454"/>
                      <a:pt x="220230" y="119031"/>
                    </a:cubicBezTo>
                    <a:cubicBezTo>
                      <a:pt x="216927" y="109711"/>
                      <a:pt x="211826" y="101116"/>
                      <a:pt x="205220" y="93750"/>
                    </a:cubicBezTo>
                    <a:cubicBezTo>
                      <a:pt x="198736" y="86608"/>
                      <a:pt x="190798" y="80936"/>
                      <a:pt x="181945" y="77097"/>
                    </a:cubicBezTo>
                    <a:cubicBezTo>
                      <a:pt x="172449" y="73050"/>
                      <a:pt x="162214" y="71010"/>
                      <a:pt x="151890" y="71148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29">
                <a:extLst>
                  <a:ext uri="{FF2B5EF4-FFF2-40B4-BE49-F238E27FC236}">
                    <a16:creationId xmlns:a16="http://schemas.microsoft.com/office/drawing/2014/main" id="{8C473438-C833-9647-89FD-9AEFDCA8831B}"/>
                  </a:ext>
                </a:extLst>
              </p:cNvPr>
              <p:cNvSpPr/>
              <p:nvPr/>
            </p:nvSpPr>
            <p:spPr>
              <a:xfrm>
                <a:off x="6781295" y="4448797"/>
                <a:ext cx="249859" cy="288180"/>
              </a:xfrm>
              <a:custGeom>
                <a:avLst/>
                <a:gdLst>
                  <a:gd name="connsiteX0" fmla="*/ 246203 w 249859"/>
                  <a:gd name="connsiteY0" fmla="*/ 55683 h 288180"/>
                  <a:gd name="connsiteX1" fmla="*/ 105390 w 249859"/>
                  <a:gd name="connsiteY1" fmla="*/ 217766 h 288180"/>
                  <a:gd name="connsiteX2" fmla="*/ 249454 w 249859"/>
                  <a:gd name="connsiteY2" fmla="*/ 217766 h 288180"/>
                  <a:gd name="connsiteX3" fmla="*/ 249454 w 249859"/>
                  <a:gd name="connsiteY3" fmla="*/ 287058 h 288180"/>
                  <a:gd name="connsiteX4" fmla="*/ -406 w 249859"/>
                  <a:gd name="connsiteY4" fmla="*/ 287058 h 288180"/>
                  <a:gd name="connsiteX5" fmla="*/ -406 w 249859"/>
                  <a:gd name="connsiteY5" fmla="*/ 231151 h 288180"/>
                  <a:gd name="connsiteX6" fmla="*/ 143641 w 249859"/>
                  <a:gd name="connsiteY6" fmla="*/ 67875 h 288180"/>
                  <a:gd name="connsiteX7" fmla="*/ 4592 w 249859"/>
                  <a:gd name="connsiteY7" fmla="*/ 67875 h 288180"/>
                  <a:gd name="connsiteX8" fmla="*/ 4592 w 249859"/>
                  <a:gd name="connsiteY8" fmla="*/ -1123 h 288180"/>
                  <a:gd name="connsiteX9" fmla="*/ 246151 w 249859"/>
                  <a:gd name="connsiteY9" fmla="*/ -1123 h 28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9859" h="288180">
                    <a:moveTo>
                      <a:pt x="246203" y="55683"/>
                    </a:moveTo>
                    <a:lnTo>
                      <a:pt x="105390" y="217766"/>
                    </a:lnTo>
                    <a:lnTo>
                      <a:pt x="249454" y="217766"/>
                    </a:lnTo>
                    <a:lnTo>
                      <a:pt x="249454" y="287058"/>
                    </a:lnTo>
                    <a:lnTo>
                      <a:pt x="-406" y="287058"/>
                    </a:lnTo>
                    <a:lnTo>
                      <a:pt x="-406" y="231151"/>
                    </a:lnTo>
                    <a:lnTo>
                      <a:pt x="143641" y="67875"/>
                    </a:lnTo>
                    <a:lnTo>
                      <a:pt x="4592" y="67875"/>
                    </a:lnTo>
                    <a:lnTo>
                      <a:pt x="4592" y="-1123"/>
                    </a:lnTo>
                    <a:lnTo>
                      <a:pt x="246151" y="-1123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30">
                <a:extLst>
                  <a:ext uri="{FF2B5EF4-FFF2-40B4-BE49-F238E27FC236}">
                    <a16:creationId xmlns:a16="http://schemas.microsoft.com/office/drawing/2014/main" id="{1FBFA001-C55E-054B-B5D3-FBBE9272BD49}"/>
                  </a:ext>
                </a:extLst>
              </p:cNvPr>
              <p:cNvSpPr/>
              <p:nvPr/>
            </p:nvSpPr>
            <p:spPr>
              <a:xfrm>
                <a:off x="7059462" y="4304558"/>
                <a:ext cx="98068" cy="432419"/>
              </a:xfrm>
              <a:custGeom>
                <a:avLst/>
                <a:gdLst>
                  <a:gd name="connsiteX0" fmla="*/ 48465 w 98068"/>
                  <a:gd name="connsiteY0" fmla="*/ -1121 h 432419"/>
                  <a:gd name="connsiteX1" fmla="*/ 67746 w 98068"/>
                  <a:gd name="connsiteY1" fmla="*/ 2735 h 432419"/>
                  <a:gd name="connsiteX2" fmla="*/ 93823 w 98068"/>
                  <a:gd name="connsiteY2" fmla="*/ 29210 h 432419"/>
                  <a:gd name="connsiteX3" fmla="*/ 97662 w 98068"/>
                  <a:gd name="connsiteY3" fmla="*/ 48837 h 432419"/>
                  <a:gd name="connsiteX4" fmla="*/ 83361 w 98068"/>
                  <a:gd name="connsiteY4" fmla="*/ 84079 h 432419"/>
                  <a:gd name="connsiteX5" fmla="*/ 67798 w 98068"/>
                  <a:gd name="connsiteY5" fmla="*/ 94455 h 432419"/>
                  <a:gd name="connsiteX6" fmla="*/ 29218 w 98068"/>
                  <a:gd name="connsiteY6" fmla="*/ 94455 h 432419"/>
                  <a:gd name="connsiteX7" fmla="*/ 13655 w 98068"/>
                  <a:gd name="connsiteY7" fmla="*/ 84079 h 432419"/>
                  <a:gd name="connsiteX8" fmla="*/ 3279 w 98068"/>
                  <a:gd name="connsiteY8" fmla="*/ 68326 h 432419"/>
                  <a:gd name="connsiteX9" fmla="*/ -404 w 98068"/>
                  <a:gd name="connsiteY9" fmla="*/ 48837 h 432419"/>
                  <a:gd name="connsiteX10" fmla="*/ 3279 w 98068"/>
                  <a:gd name="connsiteY10" fmla="*/ 29210 h 432419"/>
                  <a:gd name="connsiteX11" fmla="*/ 13655 w 98068"/>
                  <a:gd name="connsiteY11" fmla="*/ 13301 h 432419"/>
                  <a:gd name="connsiteX12" fmla="*/ 29218 w 98068"/>
                  <a:gd name="connsiteY12" fmla="*/ 2735 h 432419"/>
                  <a:gd name="connsiteX13" fmla="*/ 48465 w 98068"/>
                  <a:gd name="connsiteY13" fmla="*/ -1121 h 432419"/>
                  <a:gd name="connsiteX14" fmla="*/ 87338 w 98068"/>
                  <a:gd name="connsiteY14" fmla="*/ 431296 h 432419"/>
                  <a:gd name="connsiteX15" fmla="*/ 10456 w 98068"/>
                  <a:gd name="connsiteY15" fmla="*/ 431296 h 432419"/>
                  <a:gd name="connsiteX16" fmla="*/ 10456 w 98068"/>
                  <a:gd name="connsiteY16" fmla="*/ 143116 h 432419"/>
                  <a:gd name="connsiteX17" fmla="*/ 87338 w 98068"/>
                  <a:gd name="connsiteY17" fmla="*/ 143116 h 43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068" h="432419">
                    <a:moveTo>
                      <a:pt x="48465" y="-1121"/>
                    </a:moveTo>
                    <a:cubicBezTo>
                      <a:pt x="55088" y="-1173"/>
                      <a:pt x="61659" y="141"/>
                      <a:pt x="67746" y="2735"/>
                    </a:cubicBezTo>
                    <a:cubicBezTo>
                      <a:pt x="79608" y="7732"/>
                      <a:pt x="88998" y="17261"/>
                      <a:pt x="93823" y="29210"/>
                    </a:cubicBezTo>
                    <a:cubicBezTo>
                      <a:pt x="96399" y="35435"/>
                      <a:pt x="97696" y="42110"/>
                      <a:pt x="97662" y="48837"/>
                    </a:cubicBezTo>
                    <a:cubicBezTo>
                      <a:pt x="97748" y="62014"/>
                      <a:pt x="92595" y="74689"/>
                      <a:pt x="83361" y="84079"/>
                    </a:cubicBezTo>
                    <a:cubicBezTo>
                      <a:pt x="78934" y="88558"/>
                      <a:pt x="73625" y="92086"/>
                      <a:pt x="67798" y="94455"/>
                    </a:cubicBezTo>
                    <a:cubicBezTo>
                      <a:pt x="55416" y="99418"/>
                      <a:pt x="41599" y="99418"/>
                      <a:pt x="29218" y="94455"/>
                    </a:cubicBezTo>
                    <a:cubicBezTo>
                      <a:pt x="23390" y="92086"/>
                      <a:pt x="18082" y="88558"/>
                      <a:pt x="13655" y="84079"/>
                    </a:cubicBezTo>
                    <a:cubicBezTo>
                      <a:pt x="9176" y="79566"/>
                      <a:pt x="5648" y="74222"/>
                      <a:pt x="3279" y="68326"/>
                    </a:cubicBezTo>
                    <a:cubicBezTo>
                      <a:pt x="789" y="62135"/>
                      <a:pt x="-456" y="55512"/>
                      <a:pt x="-404" y="48837"/>
                    </a:cubicBezTo>
                    <a:cubicBezTo>
                      <a:pt x="-439" y="42127"/>
                      <a:pt x="806" y="35452"/>
                      <a:pt x="3279" y="29210"/>
                    </a:cubicBezTo>
                    <a:cubicBezTo>
                      <a:pt x="5614" y="23261"/>
                      <a:pt x="9159" y="17849"/>
                      <a:pt x="13655" y="13301"/>
                    </a:cubicBezTo>
                    <a:cubicBezTo>
                      <a:pt x="18099" y="8805"/>
                      <a:pt x="23390" y="5208"/>
                      <a:pt x="29218" y="2735"/>
                    </a:cubicBezTo>
                    <a:cubicBezTo>
                      <a:pt x="35305" y="141"/>
                      <a:pt x="41859" y="-1173"/>
                      <a:pt x="48465" y="-1121"/>
                    </a:cubicBezTo>
                    <a:close/>
                    <a:moveTo>
                      <a:pt x="87338" y="431296"/>
                    </a:moveTo>
                    <a:lnTo>
                      <a:pt x="10456" y="431296"/>
                    </a:lnTo>
                    <a:lnTo>
                      <a:pt x="10456" y="143116"/>
                    </a:lnTo>
                    <a:lnTo>
                      <a:pt x="87338" y="143116"/>
                    </a:ln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31">
                <a:extLst>
                  <a:ext uri="{FF2B5EF4-FFF2-40B4-BE49-F238E27FC236}">
                    <a16:creationId xmlns:a16="http://schemas.microsoft.com/office/drawing/2014/main" id="{DB7CCEF7-F972-D94D-A8C4-9E0BE6DC504E}"/>
                  </a:ext>
                </a:extLst>
              </p:cNvPr>
              <p:cNvSpPr/>
              <p:nvPr/>
            </p:nvSpPr>
            <p:spPr>
              <a:xfrm>
                <a:off x="7198461" y="4441027"/>
                <a:ext cx="269857" cy="295916"/>
              </a:xfrm>
              <a:custGeom>
                <a:avLst/>
                <a:gdLst>
                  <a:gd name="connsiteX0" fmla="*/ 158375 w 269857"/>
                  <a:gd name="connsiteY0" fmla="*/ -1117 h 295916"/>
                  <a:gd name="connsiteX1" fmla="*/ 203006 w 269857"/>
                  <a:gd name="connsiteY1" fmla="*/ 7063 h 295916"/>
                  <a:gd name="connsiteX2" fmla="*/ 261196 w 269857"/>
                  <a:gd name="connsiteY2" fmla="*/ 65494 h 295916"/>
                  <a:gd name="connsiteX3" fmla="*/ 269445 w 269857"/>
                  <a:gd name="connsiteY3" fmla="*/ 111302 h 295916"/>
                  <a:gd name="connsiteX4" fmla="*/ 269445 w 269857"/>
                  <a:gd name="connsiteY4" fmla="*/ 294794 h 295916"/>
                  <a:gd name="connsiteX5" fmla="*/ 192544 w 269857"/>
                  <a:gd name="connsiteY5" fmla="*/ 294794 h 295916"/>
                  <a:gd name="connsiteX6" fmla="*/ 192544 w 269857"/>
                  <a:gd name="connsiteY6" fmla="*/ 136273 h 295916"/>
                  <a:gd name="connsiteX7" fmla="*/ 177967 w 269857"/>
                  <a:gd name="connsiteY7" fmla="*/ 88251 h 295916"/>
                  <a:gd name="connsiteX8" fmla="*/ 136880 w 269857"/>
                  <a:gd name="connsiteY8" fmla="*/ 71737 h 295916"/>
                  <a:gd name="connsiteX9" fmla="*/ 113448 w 269857"/>
                  <a:gd name="connsiteY9" fmla="*/ 75766 h 295916"/>
                  <a:gd name="connsiteX10" fmla="*/ 94306 w 269857"/>
                  <a:gd name="connsiteY10" fmla="*/ 87871 h 295916"/>
                  <a:gd name="connsiteX11" fmla="*/ 81336 w 269857"/>
                  <a:gd name="connsiteY11" fmla="*/ 108241 h 295916"/>
                  <a:gd name="connsiteX12" fmla="*/ 76477 w 269857"/>
                  <a:gd name="connsiteY12" fmla="*/ 136791 h 295916"/>
                  <a:gd name="connsiteX13" fmla="*/ 76477 w 269857"/>
                  <a:gd name="connsiteY13" fmla="*/ 294707 h 295916"/>
                  <a:gd name="connsiteX14" fmla="*/ -406 w 269857"/>
                  <a:gd name="connsiteY14" fmla="*/ 294707 h 295916"/>
                  <a:gd name="connsiteX15" fmla="*/ -406 w 269857"/>
                  <a:gd name="connsiteY15" fmla="*/ 6648 h 295916"/>
                  <a:gd name="connsiteX16" fmla="*/ 74419 w 269857"/>
                  <a:gd name="connsiteY16" fmla="*/ 6648 h 295916"/>
                  <a:gd name="connsiteX17" fmla="*/ 74419 w 269857"/>
                  <a:gd name="connsiteY17" fmla="*/ 40558 h 295916"/>
                  <a:gd name="connsiteX18" fmla="*/ 111840 w 269857"/>
                  <a:gd name="connsiteY18" fmla="*/ 8290 h 295916"/>
                  <a:gd name="connsiteX19" fmla="*/ 158375 w 269857"/>
                  <a:gd name="connsiteY19" fmla="*/ -1117 h 29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9857" h="295916">
                    <a:moveTo>
                      <a:pt x="158375" y="-1117"/>
                    </a:moveTo>
                    <a:cubicBezTo>
                      <a:pt x="173644" y="-1272"/>
                      <a:pt x="188792" y="1512"/>
                      <a:pt x="203006" y="7063"/>
                    </a:cubicBezTo>
                    <a:cubicBezTo>
                      <a:pt x="229827" y="17386"/>
                      <a:pt x="250993" y="38639"/>
                      <a:pt x="261196" y="65494"/>
                    </a:cubicBezTo>
                    <a:cubicBezTo>
                      <a:pt x="266816" y="80106"/>
                      <a:pt x="269617" y="95652"/>
                      <a:pt x="269445" y="111302"/>
                    </a:cubicBezTo>
                    <a:lnTo>
                      <a:pt x="269445" y="294794"/>
                    </a:lnTo>
                    <a:lnTo>
                      <a:pt x="192544" y="294794"/>
                    </a:lnTo>
                    <a:lnTo>
                      <a:pt x="192544" y="136273"/>
                    </a:lnTo>
                    <a:cubicBezTo>
                      <a:pt x="192544" y="115262"/>
                      <a:pt x="187685" y="99249"/>
                      <a:pt x="177967" y="88251"/>
                    </a:cubicBezTo>
                    <a:cubicBezTo>
                      <a:pt x="168249" y="77253"/>
                      <a:pt x="154553" y="71754"/>
                      <a:pt x="136880" y="71737"/>
                    </a:cubicBezTo>
                    <a:cubicBezTo>
                      <a:pt x="128891" y="71702"/>
                      <a:pt x="120953" y="73051"/>
                      <a:pt x="113448" y="75766"/>
                    </a:cubicBezTo>
                    <a:cubicBezTo>
                      <a:pt x="106237" y="78308"/>
                      <a:pt x="99701" y="82458"/>
                      <a:pt x="94306" y="87871"/>
                    </a:cubicBezTo>
                    <a:cubicBezTo>
                      <a:pt x="88651" y="93716"/>
                      <a:pt x="84241" y="100650"/>
                      <a:pt x="81336" y="108241"/>
                    </a:cubicBezTo>
                    <a:cubicBezTo>
                      <a:pt x="77930" y="117372"/>
                      <a:pt x="76269" y="127056"/>
                      <a:pt x="76477" y="136791"/>
                    </a:cubicBezTo>
                    <a:lnTo>
                      <a:pt x="76477" y="294707"/>
                    </a:lnTo>
                    <a:lnTo>
                      <a:pt x="-406" y="294707"/>
                    </a:lnTo>
                    <a:lnTo>
                      <a:pt x="-406" y="6648"/>
                    </a:lnTo>
                    <a:lnTo>
                      <a:pt x="74419" y="6648"/>
                    </a:lnTo>
                    <a:lnTo>
                      <a:pt x="74419" y="40558"/>
                    </a:lnTo>
                    <a:cubicBezTo>
                      <a:pt x="84622" y="25289"/>
                      <a:pt x="97090" y="14533"/>
                      <a:pt x="111840" y="8290"/>
                    </a:cubicBezTo>
                    <a:cubicBezTo>
                      <a:pt x="126556" y="2031"/>
                      <a:pt x="142379" y="-1186"/>
                      <a:pt x="158375" y="-1117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32">
                <a:extLst>
                  <a:ext uri="{FF2B5EF4-FFF2-40B4-BE49-F238E27FC236}">
                    <a16:creationId xmlns:a16="http://schemas.microsoft.com/office/drawing/2014/main" id="{7587828C-0A1E-B841-9066-EDD9E5BB84E3}"/>
                  </a:ext>
                </a:extLst>
              </p:cNvPr>
              <p:cNvSpPr/>
              <p:nvPr/>
            </p:nvSpPr>
            <p:spPr>
              <a:xfrm>
                <a:off x="7499563" y="4441031"/>
                <a:ext cx="295075" cy="420452"/>
              </a:xfrm>
              <a:custGeom>
                <a:avLst/>
                <a:gdLst>
                  <a:gd name="connsiteX0" fmla="*/ 130944 w 295075"/>
                  <a:gd name="connsiteY0" fmla="*/ -1121 h 420452"/>
                  <a:gd name="connsiteX1" fmla="*/ 182822 w 295075"/>
                  <a:gd name="connsiteY1" fmla="*/ 9583 h 420452"/>
                  <a:gd name="connsiteX2" fmla="*/ 219343 w 295075"/>
                  <a:gd name="connsiteY2" fmla="*/ 38721 h 420452"/>
                  <a:gd name="connsiteX3" fmla="*/ 219343 w 295075"/>
                  <a:gd name="connsiteY3" fmla="*/ 6608 h 420452"/>
                  <a:gd name="connsiteX4" fmla="*/ 294670 w 295075"/>
                  <a:gd name="connsiteY4" fmla="*/ 6608 h 420452"/>
                  <a:gd name="connsiteX5" fmla="*/ 294670 w 295075"/>
                  <a:gd name="connsiteY5" fmla="*/ 270994 h 420452"/>
                  <a:gd name="connsiteX6" fmla="*/ 283914 w 295075"/>
                  <a:gd name="connsiteY6" fmla="*/ 333247 h 420452"/>
                  <a:gd name="connsiteX7" fmla="*/ 252978 w 295075"/>
                  <a:gd name="connsiteY7" fmla="*/ 379937 h 420452"/>
                  <a:gd name="connsiteX8" fmla="*/ 204368 w 295075"/>
                  <a:gd name="connsiteY8" fmla="*/ 409231 h 420452"/>
                  <a:gd name="connsiteX9" fmla="*/ 140593 w 295075"/>
                  <a:gd name="connsiteY9" fmla="*/ 419330 h 420452"/>
                  <a:gd name="connsiteX10" fmla="*/ 106562 w 295075"/>
                  <a:gd name="connsiteY10" fmla="*/ 417099 h 420452"/>
                  <a:gd name="connsiteX11" fmla="*/ 73273 w 295075"/>
                  <a:gd name="connsiteY11" fmla="*/ 410562 h 420452"/>
                  <a:gd name="connsiteX12" fmla="*/ 42493 w 295075"/>
                  <a:gd name="connsiteY12" fmla="*/ 399703 h 420452"/>
                  <a:gd name="connsiteX13" fmla="*/ 15689 w 295075"/>
                  <a:gd name="connsiteY13" fmla="*/ 384537 h 420452"/>
                  <a:gd name="connsiteX14" fmla="*/ 43081 w 295075"/>
                  <a:gd name="connsiteY14" fmla="*/ 321195 h 420452"/>
                  <a:gd name="connsiteX15" fmla="*/ 88041 w 295075"/>
                  <a:gd name="connsiteY15" fmla="*/ 343052 h 420452"/>
                  <a:gd name="connsiteX16" fmla="*/ 137394 w 295075"/>
                  <a:gd name="connsiteY16" fmla="*/ 350644 h 420452"/>
                  <a:gd name="connsiteX17" fmla="*/ 170250 w 295075"/>
                  <a:gd name="connsiteY17" fmla="*/ 345733 h 420452"/>
                  <a:gd name="connsiteX18" fmla="*/ 195878 w 295075"/>
                  <a:gd name="connsiteY18" fmla="*/ 331155 h 420452"/>
                  <a:gd name="connsiteX19" fmla="*/ 212669 w 295075"/>
                  <a:gd name="connsiteY19" fmla="*/ 307222 h 420452"/>
                  <a:gd name="connsiteX20" fmla="*/ 218704 w 295075"/>
                  <a:gd name="connsiteY20" fmla="*/ 274211 h 420452"/>
                  <a:gd name="connsiteX21" fmla="*/ 218704 w 295075"/>
                  <a:gd name="connsiteY21" fmla="*/ 253978 h 420452"/>
                  <a:gd name="connsiteX22" fmla="*/ 182389 w 295075"/>
                  <a:gd name="connsiteY22" fmla="*/ 282529 h 420452"/>
                  <a:gd name="connsiteX23" fmla="*/ 130979 w 295075"/>
                  <a:gd name="connsiteY23" fmla="*/ 292904 h 420452"/>
                  <a:gd name="connsiteX24" fmla="*/ 81038 w 295075"/>
                  <a:gd name="connsiteY24" fmla="*/ 282356 h 420452"/>
                  <a:gd name="connsiteX25" fmla="*/ 39207 w 295075"/>
                  <a:gd name="connsiteY25" fmla="*/ 252612 h 420452"/>
                  <a:gd name="connsiteX26" fmla="*/ 10346 w 295075"/>
                  <a:gd name="connsiteY26" fmla="*/ 206216 h 420452"/>
                  <a:gd name="connsiteX27" fmla="*/ 10346 w 295075"/>
                  <a:gd name="connsiteY27" fmla="*/ 85618 h 420452"/>
                  <a:gd name="connsiteX28" fmla="*/ 39207 w 295075"/>
                  <a:gd name="connsiteY28" fmla="*/ 39222 h 420452"/>
                  <a:gd name="connsiteX29" fmla="*/ 81038 w 295075"/>
                  <a:gd name="connsiteY29" fmla="*/ 9324 h 420452"/>
                  <a:gd name="connsiteX30" fmla="*/ 130944 w 295075"/>
                  <a:gd name="connsiteY30" fmla="*/ -1121 h 420452"/>
                  <a:gd name="connsiteX31" fmla="*/ 150381 w 295075"/>
                  <a:gd name="connsiteY31" fmla="*/ 70245 h 420452"/>
                  <a:gd name="connsiteX32" fmla="*/ 120638 w 295075"/>
                  <a:gd name="connsiteY32" fmla="*/ 76194 h 420452"/>
                  <a:gd name="connsiteX33" fmla="*/ 97950 w 295075"/>
                  <a:gd name="connsiteY33" fmla="*/ 92414 h 420452"/>
                  <a:gd name="connsiteX34" fmla="*/ 83511 w 295075"/>
                  <a:gd name="connsiteY34" fmla="*/ 116503 h 420452"/>
                  <a:gd name="connsiteX35" fmla="*/ 78496 w 295075"/>
                  <a:gd name="connsiteY35" fmla="*/ 146090 h 420452"/>
                  <a:gd name="connsiteX36" fmla="*/ 83511 w 295075"/>
                  <a:gd name="connsiteY36" fmla="*/ 175488 h 420452"/>
                  <a:gd name="connsiteX37" fmla="*/ 97950 w 295075"/>
                  <a:gd name="connsiteY37" fmla="*/ 199420 h 420452"/>
                  <a:gd name="connsiteX38" fmla="*/ 120638 w 295075"/>
                  <a:gd name="connsiteY38" fmla="*/ 215624 h 420452"/>
                  <a:gd name="connsiteX39" fmla="*/ 179554 w 295075"/>
                  <a:gd name="connsiteY39" fmla="*/ 215779 h 420452"/>
                  <a:gd name="connsiteX40" fmla="*/ 202224 w 295075"/>
                  <a:gd name="connsiteY40" fmla="*/ 199870 h 420452"/>
                  <a:gd name="connsiteX41" fmla="*/ 216819 w 295075"/>
                  <a:gd name="connsiteY41" fmla="*/ 175920 h 420452"/>
                  <a:gd name="connsiteX42" fmla="*/ 222007 w 295075"/>
                  <a:gd name="connsiteY42" fmla="*/ 146038 h 420452"/>
                  <a:gd name="connsiteX43" fmla="*/ 216819 w 295075"/>
                  <a:gd name="connsiteY43" fmla="*/ 116001 h 420452"/>
                  <a:gd name="connsiteX44" fmla="*/ 202224 w 295075"/>
                  <a:gd name="connsiteY44" fmla="*/ 91913 h 420452"/>
                  <a:gd name="connsiteX45" fmla="*/ 179554 w 295075"/>
                  <a:gd name="connsiteY45" fmla="*/ 76003 h 420452"/>
                  <a:gd name="connsiteX46" fmla="*/ 150381 w 295075"/>
                  <a:gd name="connsiteY46" fmla="*/ 70280 h 42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95075" h="420452">
                    <a:moveTo>
                      <a:pt x="130944" y="-1121"/>
                    </a:moveTo>
                    <a:cubicBezTo>
                      <a:pt x="150969" y="-1121"/>
                      <a:pt x="168261" y="2441"/>
                      <a:pt x="182822" y="9583"/>
                    </a:cubicBezTo>
                    <a:cubicBezTo>
                      <a:pt x="197019" y="16465"/>
                      <a:pt x="209487" y="26409"/>
                      <a:pt x="219343" y="38721"/>
                    </a:cubicBezTo>
                    <a:lnTo>
                      <a:pt x="219343" y="6608"/>
                    </a:lnTo>
                    <a:lnTo>
                      <a:pt x="294670" y="6608"/>
                    </a:lnTo>
                    <a:lnTo>
                      <a:pt x="294670" y="270994"/>
                    </a:lnTo>
                    <a:cubicBezTo>
                      <a:pt x="294670" y="294201"/>
                      <a:pt x="291090" y="314952"/>
                      <a:pt x="283914" y="333247"/>
                    </a:cubicBezTo>
                    <a:cubicBezTo>
                      <a:pt x="277187" y="350903"/>
                      <a:pt x="266621" y="366864"/>
                      <a:pt x="252978" y="379937"/>
                    </a:cubicBezTo>
                    <a:cubicBezTo>
                      <a:pt x="239022" y="393028"/>
                      <a:pt x="222456" y="403006"/>
                      <a:pt x="204368" y="409231"/>
                    </a:cubicBezTo>
                    <a:cubicBezTo>
                      <a:pt x="185416" y="415958"/>
                      <a:pt x="164163" y="419330"/>
                      <a:pt x="140593" y="419330"/>
                    </a:cubicBezTo>
                    <a:cubicBezTo>
                      <a:pt x="129215" y="419313"/>
                      <a:pt x="117854" y="418569"/>
                      <a:pt x="106562" y="417099"/>
                    </a:cubicBezTo>
                    <a:cubicBezTo>
                      <a:pt x="95339" y="415664"/>
                      <a:pt x="84220" y="413485"/>
                      <a:pt x="73273" y="410562"/>
                    </a:cubicBezTo>
                    <a:cubicBezTo>
                      <a:pt x="62742" y="407744"/>
                      <a:pt x="52453" y="404112"/>
                      <a:pt x="42493" y="399703"/>
                    </a:cubicBezTo>
                    <a:cubicBezTo>
                      <a:pt x="33068" y="395570"/>
                      <a:pt x="24094" y="390486"/>
                      <a:pt x="15689" y="384537"/>
                    </a:cubicBezTo>
                    <a:lnTo>
                      <a:pt x="43081" y="321195"/>
                    </a:lnTo>
                    <a:cubicBezTo>
                      <a:pt x="57001" y="330498"/>
                      <a:pt x="72132" y="337865"/>
                      <a:pt x="88041" y="343052"/>
                    </a:cubicBezTo>
                    <a:cubicBezTo>
                      <a:pt x="103985" y="348154"/>
                      <a:pt x="120655" y="350730"/>
                      <a:pt x="137394" y="350644"/>
                    </a:cubicBezTo>
                    <a:cubicBezTo>
                      <a:pt x="148531" y="350765"/>
                      <a:pt x="159632" y="349105"/>
                      <a:pt x="170250" y="345733"/>
                    </a:cubicBezTo>
                    <a:cubicBezTo>
                      <a:pt x="179709" y="342724"/>
                      <a:pt x="188442" y="337744"/>
                      <a:pt x="195878" y="331155"/>
                    </a:cubicBezTo>
                    <a:cubicBezTo>
                      <a:pt x="203175" y="324515"/>
                      <a:pt x="208916" y="316353"/>
                      <a:pt x="212669" y="307222"/>
                    </a:cubicBezTo>
                    <a:cubicBezTo>
                      <a:pt x="216871" y="296743"/>
                      <a:pt x="218928" y="285503"/>
                      <a:pt x="218704" y="274211"/>
                    </a:cubicBezTo>
                    <a:lnTo>
                      <a:pt x="218704" y="253978"/>
                    </a:lnTo>
                    <a:cubicBezTo>
                      <a:pt x="208882" y="266083"/>
                      <a:pt x="196465" y="275836"/>
                      <a:pt x="182389" y="282529"/>
                    </a:cubicBezTo>
                    <a:cubicBezTo>
                      <a:pt x="167950" y="289446"/>
                      <a:pt x="150813" y="292904"/>
                      <a:pt x="130979" y="292904"/>
                    </a:cubicBezTo>
                    <a:cubicBezTo>
                      <a:pt x="113773" y="292973"/>
                      <a:pt x="96757" y="289376"/>
                      <a:pt x="81038" y="282356"/>
                    </a:cubicBezTo>
                    <a:cubicBezTo>
                      <a:pt x="65250" y="275317"/>
                      <a:pt x="51035" y="265219"/>
                      <a:pt x="39207" y="252612"/>
                    </a:cubicBezTo>
                    <a:cubicBezTo>
                      <a:pt x="26705" y="239141"/>
                      <a:pt x="16900" y="223388"/>
                      <a:pt x="10346" y="206216"/>
                    </a:cubicBezTo>
                    <a:cubicBezTo>
                      <a:pt x="-3990" y="167291"/>
                      <a:pt x="-3990" y="124544"/>
                      <a:pt x="10346" y="85618"/>
                    </a:cubicBezTo>
                    <a:cubicBezTo>
                      <a:pt x="16952" y="68464"/>
                      <a:pt x="26739" y="52728"/>
                      <a:pt x="39207" y="39222"/>
                    </a:cubicBezTo>
                    <a:cubicBezTo>
                      <a:pt x="51001" y="26547"/>
                      <a:pt x="65232" y="16379"/>
                      <a:pt x="81038" y="9324"/>
                    </a:cubicBezTo>
                    <a:cubicBezTo>
                      <a:pt x="96757" y="2355"/>
                      <a:pt x="113755" y="-1208"/>
                      <a:pt x="130944" y="-1121"/>
                    </a:cubicBezTo>
                    <a:close/>
                    <a:moveTo>
                      <a:pt x="150381" y="70245"/>
                    </a:moveTo>
                    <a:cubicBezTo>
                      <a:pt x="140161" y="70090"/>
                      <a:pt x="130010" y="72113"/>
                      <a:pt x="120638" y="76194"/>
                    </a:cubicBezTo>
                    <a:cubicBezTo>
                      <a:pt x="112043" y="79981"/>
                      <a:pt x="104314" y="85514"/>
                      <a:pt x="97950" y="92414"/>
                    </a:cubicBezTo>
                    <a:cubicBezTo>
                      <a:pt x="91569" y="99400"/>
                      <a:pt x="86658" y="107580"/>
                      <a:pt x="83511" y="116503"/>
                    </a:cubicBezTo>
                    <a:cubicBezTo>
                      <a:pt x="80121" y="125996"/>
                      <a:pt x="78427" y="136009"/>
                      <a:pt x="78496" y="146090"/>
                    </a:cubicBezTo>
                    <a:cubicBezTo>
                      <a:pt x="78427" y="156103"/>
                      <a:pt x="80121" y="166063"/>
                      <a:pt x="83511" y="175488"/>
                    </a:cubicBezTo>
                    <a:cubicBezTo>
                      <a:pt x="86692" y="184341"/>
                      <a:pt x="91603" y="192486"/>
                      <a:pt x="97950" y="199420"/>
                    </a:cubicBezTo>
                    <a:cubicBezTo>
                      <a:pt x="104314" y="206320"/>
                      <a:pt x="112043" y="211837"/>
                      <a:pt x="120638" y="215624"/>
                    </a:cubicBezTo>
                    <a:cubicBezTo>
                      <a:pt x="139469" y="223509"/>
                      <a:pt x="160670" y="223561"/>
                      <a:pt x="179554" y="215779"/>
                    </a:cubicBezTo>
                    <a:cubicBezTo>
                      <a:pt x="188131" y="212096"/>
                      <a:pt x="195843" y="206683"/>
                      <a:pt x="202224" y="199870"/>
                    </a:cubicBezTo>
                    <a:cubicBezTo>
                      <a:pt x="208640" y="192936"/>
                      <a:pt x="213602" y="184791"/>
                      <a:pt x="216819" y="175920"/>
                    </a:cubicBezTo>
                    <a:cubicBezTo>
                      <a:pt x="220329" y="166357"/>
                      <a:pt x="222076" y="156224"/>
                      <a:pt x="222007" y="146038"/>
                    </a:cubicBezTo>
                    <a:cubicBezTo>
                      <a:pt x="222076" y="135801"/>
                      <a:pt x="220312" y="125633"/>
                      <a:pt x="216819" y="116001"/>
                    </a:cubicBezTo>
                    <a:cubicBezTo>
                      <a:pt x="213620" y="107078"/>
                      <a:pt x="208657" y="98881"/>
                      <a:pt x="202224" y="91913"/>
                    </a:cubicBezTo>
                    <a:cubicBezTo>
                      <a:pt x="195843" y="85099"/>
                      <a:pt x="188131" y="79687"/>
                      <a:pt x="179554" y="76003"/>
                    </a:cubicBezTo>
                    <a:cubicBezTo>
                      <a:pt x="170336" y="72078"/>
                      <a:pt x="160393" y="70141"/>
                      <a:pt x="150381" y="70280"/>
                    </a:cubicBezTo>
                    <a:close/>
                  </a:path>
                </a:pathLst>
              </a:custGeom>
              <a:grpFill/>
              <a:ln w="1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8C3CF81-A976-F645-9452-CEF4B45EC74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020866" y="6400010"/>
              <a:ext cx="0" cy="286021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008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521" y="450025"/>
            <a:ext cx="11091672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24000"/>
            <a:ext cx="11091672" cy="47475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3" hidden="1"/>
          <p:cNvSpPr txBox="1">
            <a:spLocks/>
          </p:cNvSpPr>
          <p:nvPr userDrawn="1"/>
        </p:nvSpPr>
        <p:spPr>
          <a:xfrm>
            <a:off x="1178533" y="63473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6E7CA0"/>
                </a:solidFill>
              </a:rPr>
              <a:t>Information Security Level 2 – Sensitive</a:t>
            </a:r>
            <a:br>
              <a:rPr lang="en-US" dirty="0">
                <a:solidFill>
                  <a:srgbClr val="6E7CA0"/>
                </a:solidFill>
              </a:rPr>
            </a:br>
            <a:r>
              <a:rPr lang="en-US" dirty="0">
                <a:solidFill>
                  <a:srgbClr val="6E7CA0"/>
                </a:solidFill>
              </a:rPr>
              <a:t>© 2021 – Proprietary &amp; Confidential Information of Amdocs</a:t>
            </a:r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>
          <a:xfrm>
            <a:off x="548640" y="6342623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C81157-9992-4BD3-B8A9-14B1E5882052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1897510-D087-4EDD-9FFC-D0D6B6DB76F9}"/>
              </a:ext>
            </a:extLst>
          </p:cNvPr>
          <p:cNvSpPr txBox="1">
            <a:spLocks/>
          </p:cNvSpPr>
          <p:nvPr userDrawn="1"/>
        </p:nvSpPr>
        <p:spPr>
          <a:xfrm>
            <a:off x="1178532" y="6347385"/>
            <a:ext cx="4917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Information Security Level 2 – Sensitive. © 2022 – Proprietary &amp; Confidential Information of Amdocs</a:t>
            </a:r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5C3E439D-88DF-4A24-9896-2C6D272D2C6E}"/>
              </a:ext>
            </a:extLst>
          </p:cNvPr>
          <p:cNvSpPr/>
          <p:nvPr userDrawn="1"/>
        </p:nvSpPr>
        <p:spPr>
          <a:xfrm>
            <a:off x="5219700" y="6086475"/>
            <a:ext cx="629893" cy="321500"/>
          </a:xfrm>
          <a:prstGeom prst="rect">
            <a:avLst/>
          </a:prstGeom>
          <a:solidFill>
            <a:srgbClr val="88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26698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3960">
          <p15:clr>
            <a:srgbClr val="F26B43"/>
          </p15:clr>
        </p15:guide>
        <p15:guide id="3" orient="horz" pos="345">
          <p15:clr>
            <a:srgbClr val="F26B43"/>
          </p15:clr>
        </p15:guide>
        <p15:guide id="4" pos="345">
          <p15:clr>
            <a:srgbClr val="F26B43"/>
          </p15:clr>
        </p15:guide>
        <p15:guide id="5" pos="7334">
          <p15:clr>
            <a:srgbClr val="F26B43"/>
          </p15:clr>
        </p15:guide>
        <p15:guide id="7" orient="horz" pos="960">
          <p15:clr>
            <a:srgbClr val="A4A3A4"/>
          </p15:clr>
        </p15:guide>
        <p15:guide id="12" orient="horz" pos="2160">
          <p15:clr>
            <a:srgbClr val="A4A3A4"/>
          </p15:clr>
        </p15:guide>
        <p15:guide id="13" orient="horz" pos="632">
          <p15:clr>
            <a:srgbClr val="A4A3A4"/>
          </p15:clr>
        </p15:guide>
        <p15:guide id="14" orient="horz" pos="1193">
          <p15:clr>
            <a:srgbClr val="A4A3A4"/>
          </p15:clr>
        </p15:guide>
        <p15:guide id="15" orient="horz" pos="142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BC9D916-F4FF-4C9F-A23A-E77B1A972247}"/>
              </a:ext>
            </a:extLst>
          </p:cNvPr>
          <p:cNvSpPr txBox="1">
            <a:spLocks/>
          </p:cNvSpPr>
          <p:nvPr/>
        </p:nvSpPr>
        <p:spPr>
          <a:xfrm>
            <a:off x="664371" y="2795074"/>
            <a:ext cx="5517354" cy="6155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IKASPENSA</a:t>
            </a:r>
            <a:endParaRPr lang="en-US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6F6B8A0-343F-4549-ADAB-6D43FCC62F54}"/>
              </a:ext>
            </a:extLst>
          </p:cNvPr>
          <p:cNvSpPr txBox="1">
            <a:spLocks/>
          </p:cNvSpPr>
          <p:nvPr/>
        </p:nvSpPr>
        <p:spPr>
          <a:xfrm>
            <a:off x="664371" y="3439202"/>
            <a:ext cx="5517354" cy="7191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Ikatan alumni SMPN 1 Genteng ‘97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6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9C3375-E917-4576-BDE8-D31FDC88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84" y="273856"/>
            <a:ext cx="11091672" cy="553998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FCCB9-0505-4EE6-A5F7-95EEA0EF7C09}"/>
              </a:ext>
            </a:extLst>
          </p:cNvPr>
          <p:cNvSpPr txBox="1"/>
          <p:nvPr/>
        </p:nvSpPr>
        <p:spPr>
          <a:xfrm>
            <a:off x="411061" y="1057013"/>
            <a:ext cx="99157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Tujuan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Umum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tx2"/>
                </a:solidFill>
              </a:rPr>
              <a:t>Menaungi</a:t>
            </a:r>
            <a:r>
              <a:rPr lang="en-US" dirty="0">
                <a:solidFill>
                  <a:schemeClr val="tx2"/>
                </a:solidFill>
              </a:rPr>
              <a:t> dan </a:t>
            </a:r>
            <a:r>
              <a:rPr lang="en-US" dirty="0" err="1">
                <a:solidFill>
                  <a:schemeClr val="tx2"/>
                </a:solidFill>
              </a:rPr>
              <a:t>menfasilitasi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seluruh</a:t>
            </a:r>
            <a:r>
              <a:rPr lang="en-US" dirty="0">
                <a:solidFill>
                  <a:schemeClr val="tx2"/>
                </a:solidFill>
              </a:rPr>
              <a:t> alumni SMPN 1 </a:t>
            </a:r>
            <a:r>
              <a:rPr lang="en-US" dirty="0" err="1">
                <a:solidFill>
                  <a:schemeClr val="tx2"/>
                </a:solidFill>
              </a:rPr>
              <a:t>Genteng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khususnya</a:t>
            </a:r>
            <a:r>
              <a:rPr lang="en-US" dirty="0">
                <a:solidFill>
                  <a:schemeClr val="tx2"/>
                </a:solidFill>
              </a:rPr>
              <a:t> Angkatan 97) </a:t>
            </a:r>
            <a:r>
              <a:rPr lang="en-US" dirty="0" err="1">
                <a:solidFill>
                  <a:schemeClr val="tx2"/>
                </a:solidFill>
              </a:rPr>
              <a:t>sehingga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dapat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menciptakan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serta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menjaga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hubungan</a:t>
            </a:r>
            <a:r>
              <a:rPr lang="en-US" dirty="0">
                <a:solidFill>
                  <a:schemeClr val="tx2"/>
                </a:solidFill>
              </a:rPr>
              <a:t> yang </a:t>
            </a:r>
            <a:r>
              <a:rPr lang="en-US" dirty="0" err="1">
                <a:solidFill>
                  <a:schemeClr val="tx2"/>
                </a:solidFill>
              </a:rPr>
              <a:t>harmonis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berdasarkan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asas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kekeluargaan</a:t>
            </a:r>
            <a:r>
              <a:rPr lang="en-US" dirty="0">
                <a:solidFill>
                  <a:schemeClr val="tx2"/>
                </a:solidFill>
              </a:rPr>
              <a:t> dan </a:t>
            </a:r>
            <a:r>
              <a:rPr lang="en-US" dirty="0" err="1">
                <a:solidFill>
                  <a:schemeClr val="tx2"/>
                </a:solidFill>
              </a:rPr>
              <a:t>kebersamaan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antara</a:t>
            </a:r>
            <a:r>
              <a:rPr lang="en-US" dirty="0">
                <a:solidFill>
                  <a:schemeClr val="tx2"/>
                </a:solidFill>
              </a:rPr>
              <a:t> alumni SMP Negeri 1 </a:t>
            </a:r>
            <a:r>
              <a:rPr lang="en-US" dirty="0" err="1">
                <a:solidFill>
                  <a:schemeClr val="tx2"/>
                </a:solidFill>
              </a:rPr>
              <a:t>Genteng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Banyuwangi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dengan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berlandaskan</a:t>
            </a:r>
            <a:r>
              <a:rPr lang="en-US" dirty="0">
                <a:solidFill>
                  <a:schemeClr val="tx2"/>
                </a:solidFill>
              </a:rPr>
              <a:t> pada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rendah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hati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dan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tepo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seliro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Tujuan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Khusus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2"/>
                </a:solidFill>
              </a:rPr>
              <a:t>Dibangunnya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suatu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organisasi</a:t>
            </a:r>
            <a:r>
              <a:rPr lang="en-US" dirty="0">
                <a:solidFill>
                  <a:schemeClr val="tx2"/>
                </a:solidFill>
              </a:rPr>
              <a:t> alumni yang </a:t>
            </a:r>
            <a:r>
              <a:rPr lang="en-US" dirty="0" err="1">
                <a:solidFill>
                  <a:schemeClr val="tx2"/>
                </a:solidFill>
              </a:rPr>
              <a:t>mampu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menjalankan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programnya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untuk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mencapai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tujuan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organisasi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2"/>
                </a:solidFill>
              </a:rPr>
              <a:t>Dapat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mendayagunakan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potensi</a:t>
            </a:r>
            <a:r>
              <a:rPr lang="en-US" dirty="0">
                <a:solidFill>
                  <a:schemeClr val="tx2"/>
                </a:solidFill>
              </a:rPr>
              <a:t> alumni </a:t>
            </a:r>
            <a:r>
              <a:rPr lang="en-US" dirty="0" err="1">
                <a:solidFill>
                  <a:schemeClr val="tx2"/>
                </a:solidFill>
              </a:rPr>
              <a:t>bagi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kemajuan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almamater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2"/>
                </a:solidFill>
              </a:rPr>
              <a:t>Dapat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berperan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bagi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peningkatan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karier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 err="1">
                <a:solidFill>
                  <a:schemeClr val="tx2"/>
                </a:solidFill>
              </a:rPr>
              <a:t>usaha</a:t>
            </a:r>
            <a:r>
              <a:rPr lang="en-US" dirty="0">
                <a:solidFill>
                  <a:schemeClr val="tx2"/>
                </a:solidFill>
              </a:rPr>
              <a:t> alumni masing </a:t>
            </a:r>
            <a:r>
              <a:rPr lang="en-US" dirty="0" err="1">
                <a:solidFill>
                  <a:schemeClr val="tx2"/>
                </a:solidFill>
              </a:rPr>
              <a:t>masing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2"/>
                </a:solidFill>
              </a:rPr>
              <a:t>Mempererat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tali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silaturahmi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antar</a:t>
            </a:r>
            <a:r>
              <a:rPr lang="en-US" dirty="0">
                <a:solidFill>
                  <a:schemeClr val="tx2"/>
                </a:solidFill>
              </a:rPr>
              <a:t> alumni, alumni dan guru </a:t>
            </a:r>
            <a:r>
              <a:rPr lang="en-US" dirty="0" err="1">
                <a:solidFill>
                  <a:schemeClr val="tx2"/>
                </a:solidFill>
              </a:rPr>
              <a:t>serta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staf</a:t>
            </a:r>
            <a:r>
              <a:rPr lang="en-US" dirty="0">
                <a:solidFill>
                  <a:schemeClr val="tx2"/>
                </a:solidFill>
              </a:rPr>
              <a:t> SMP Negeri 1 </a:t>
            </a:r>
            <a:r>
              <a:rPr lang="en-US" dirty="0" err="1">
                <a:solidFill>
                  <a:schemeClr val="tx2"/>
                </a:solidFill>
              </a:rPr>
              <a:t>Genteng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Banyuwangi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2"/>
                </a:solidFill>
              </a:rPr>
              <a:t>Membentuk</a:t>
            </a:r>
            <a:r>
              <a:rPr lang="en-US" dirty="0">
                <a:solidFill>
                  <a:schemeClr val="tx2"/>
                </a:solidFill>
              </a:rPr>
              <a:t> dan </a:t>
            </a:r>
            <a:r>
              <a:rPr lang="en-US" dirty="0" err="1">
                <a:solidFill>
                  <a:schemeClr val="tx2"/>
                </a:solidFill>
              </a:rPr>
              <a:t>menguatkan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jaringan</a:t>
            </a:r>
            <a:r>
              <a:rPr lang="en-US" dirty="0">
                <a:solidFill>
                  <a:schemeClr val="tx2"/>
                </a:solidFill>
              </a:rPr>
              <a:t> alumni SMP Negeri 1 </a:t>
            </a:r>
            <a:r>
              <a:rPr lang="en-US" dirty="0" err="1">
                <a:solidFill>
                  <a:schemeClr val="tx2"/>
                </a:solidFill>
              </a:rPr>
              <a:t>Genteng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2"/>
                </a:solidFill>
              </a:rPr>
              <a:t>Melakukan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pengabdian</a:t>
            </a:r>
            <a:r>
              <a:rPr lang="en-US" dirty="0">
                <a:solidFill>
                  <a:schemeClr val="tx2"/>
                </a:solidFill>
              </a:rPr>
              <a:t> pada </a:t>
            </a:r>
            <a:r>
              <a:rPr lang="en-US" dirty="0" err="1">
                <a:solidFill>
                  <a:schemeClr val="tx2"/>
                </a:solidFill>
              </a:rPr>
              <a:t>masyarakat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sebagai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bentuk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solidaritas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sosial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warga</a:t>
            </a:r>
            <a:r>
              <a:rPr lang="en-US" dirty="0">
                <a:solidFill>
                  <a:schemeClr val="tx2"/>
                </a:solidFill>
              </a:rPr>
              <a:t> alumni SMP Negeri 1 </a:t>
            </a:r>
            <a:r>
              <a:rPr lang="en-US" dirty="0" err="1">
                <a:solidFill>
                  <a:schemeClr val="tx2"/>
                </a:solidFill>
              </a:rPr>
              <a:t>Genteng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9C3375-E917-4576-BDE8-D31FDC88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84" y="273856"/>
            <a:ext cx="11091672" cy="553998"/>
          </a:xfrm>
        </p:spPr>
        <p:txBody>
          <a:bodyPr/>
          <a:lstStyle/>
          <a:p>
            <a:r>
              <a:rPr lang="en-US" dirty="0" err="1"/>
              <a:t>Manfaat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FCCB9-0505-4EE6-A5F7-95EEA0EF7C09}"/>
              </a:ext>
            </a:extLst>
          </p:cNvPr>
          <p:cNvSpPr txBox="1"/>
          <p:nvPr/>
        </p:nvSpPr>
        <p:spPr>
          <a:xfrm>
            <a:off x="411061" y="1057013"/>
            <a:ext cx="99157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2"/>
                </a:solidFill>
              </a:rPr>
              <a:t>Ikatan</a:t>
            </a:r>
            <a:r>
              <a:rPr lang="en-US" dirty="0">
                <a:solidFill>
                  <a:schemeClr val="tx2"/>
                </a:solidFill>
              </a:rPr>
              <a:t> Alumni SMP Negeri 1 </a:t>
            </a:r>
            <a:r>
              <a:rPr lang="en-US" dirty="0" err="1">
                <a:solidFill>
                  <a:schemeClr val="tx2"/>
                </a:solidFill>
              </a:rPr>
              <a:t>Genteng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dapat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menjadi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jembatan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penghubung</a:t>
            </a:r>
            <a:r>
              <a:rPr lang="en-US" dirty="0">
                <a:solidFill>
                  <a:schemeClr val="tx2"/>
                </a:solidFill>
              </a:rPr>
              <a:t> bag para alumni SMPN 1 </a:t>
            </a:r>
            <a:r>
              <a:rPr lang="en-US" dirty="0" err="1">
                <a:solidFill>
                  <a:schemeClr val="tx2"/>
                </a:solidFill>
              </a:rPr>
              <a:t>Genteng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untuk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tetap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dapat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bersosialisasi</a:t>
            </a:r>
            <a:r>
              <a:rPr lang="en-US" dirty="0">
                <a:solidFill>
                  <a:schemeClr val="tx2"/>
                </a:solidFill>
              </a:rPr>
              <a:t> dan </a:t>
            </a:r>
            <a:r>
              <a:rPr lang="en-US" dirty="0" err="1">
                <a:solidFill>
                  <a:schemeClr val="tx2"/>
                </a:solidFill>
              </a:rPr>
              <a:t>berkomunikasi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2"/>
                </a:solidFill>
              </a:rPr>
              <a:t>Ikut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membangun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generasi</a:t>
            </a:r>
            <a:r>
              <a:rPr lang="en-US" dirty="0">
                <a:solidFill>
                  <a:schemeClr val="tx2"/>
                </a:solidFill>
              </a:rPr>
              <a:t> alumni SMPN 1 </a:t>
            </a:r>
            <a:r>
              <a:rPr lang="en-US" dirty="0" err="1">
                <a:solidFill>
                  <a:schemeClr val="tx2"/>
                </a:solidFill>
              </a:rPr>
              <a:t>Genteng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secara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utuh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memiliki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organisasi</a:t>
            </a:r>
            <a:r>
              <a:rPr lang="en-US" dirty="0">
                <a:solidFill>
                  <a:schemeClr val="tx2"/>
                </a:solidFill>
              </a:rPr>
              <a:t> alumni yang </a:t>
            </a:r>
            <a:r>
              <a:rPr lang="en-US" dirty="0" err="1">
                <a:solidFill>
                  <a:schemeClr val="tx2"/>
                </a:solidFill>
              </a:rPr>
              <a:t>sah</a:t>
            </a:r>
            <a:r>
              <a:rPr lang="en-US" dirty="0">
                <a:solidFill>
                  <a:schemeClr val="tx2"/>
                </a:solidFill>
              </a:rPr>
              <a:t> , </a:t>
            </a:r>
            <a:r>
              <a:rPr lang="en-US" dirty="0" err="1">
                <a:solidFill>
                  <a:schemeClr val="tx2"/>
                </a:solidFill>
              </a:rPr>
              <a:t>sehingga</a:t>
            </a:r>
            <a:r>
              <a:rPr lang="en-US" dirty="0">
                <a:solidFill>
                  <a:schemeClr val="tx2"/>
                </a:solidFill>
              </a:rPr>
              <a:t> para alumni </a:t>
            </a:r>
            <a:r>
              <a:rPr lang="en-US" dirty="0" err="1">
                <a:solidFill>
                  <a:schemeClr val="tx2"/>
                </a:solidFill>
              </a:rPr>
              <a:t>dapat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terorganisir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dengan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baik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2"/>
                </a:solidFill>
              </a:rPr>
              <a:t>Mempermudah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mengakses</a:t>
            </a:r>
            <a:r>
              <a:rPr lang="en-US" dirty="0">
                <a:solidFill>
                  <a:schemeClr val="tx2"/>
                </a:solidFill>
              </a:rPr>
              <a:t> data dan </a:t>
            </a:r>
            <a:r>
              <a:rPr lang="en-US" dirty="0" err="1">
                <a:solidFill>
                  <a:schemeClr val="tx2"/>
                </a:solidFill>
              </a:rPr>
              <a:t>informasi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mengenai</a:t>
            </a:r>
            <a:r>
              <a:rPr lang="en-US" dirty="0">
                <a:solidFill>
                  <a:schemeClr val="tx2"/>
                </a:solidFill>
              </a:rPr>
              <a:t> para alumni SMP Negeri 1 </a:t>
            </a:r>
            <a:r>
              <a:rPr lang="en-US" dirty="0" err="1">
                <a:solidFill>
                  <a:schemeClr val="tx2"/>
                </a:solidFill>
              </a:rPr>
              <a:t>Genteng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2"/>
                </a:solidFill>
              </a:rPr>
              <a:t>Menjadi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sarana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untuk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dapat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saling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bertukar</a:t>
            </a:r>
            <a:r>
              <a:rPr lang="en-US" dirty="0">
                <a:solidFill>
                  <a:schemeClr val="tx2"/>
                </a:solidFill>
              </a:rPr>
              <a:t> dan </a:t>
            </a:r>
            <a:r>
              <a:rPr lang="en-US" dirty="0" err="1">
                <a:solidFill>
                  <a:schemeClr val="tx2"/>
                </a:solidFill>
              </a:rPr>
              <a:t>menambah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informasi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baikantar</a:t>
            </a:r>
            <a:r>
              <a:rPr lang="en-US" dirty="0">
                <a:solidFill>
                  <a:schemeClr val="tx2"/>
                </a:solidFill>
              </a:rPr>
              <a:t> para alumni </a:t>
            </a:r>
            <a:r>
              <a:rPr lang="en-US" dirty="0" err="1">
                <a:solidFill>
                  <a:schemeClr val="tx2"/>
                </a:solidFill>
              </a:rPr>
              <a:t>maupun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dengan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seluruh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elemen</a:t>
            </a:r>
            <a:r>
              <a:rPr lang="en-US" dirty="0">
                <a:solidFill>
                  <a:schemeClr val="tx2"/>
                </a:solidFill>
              </a:rPr>
              <a:t> SMP Negeri 1 </a:t>
            </a:r>
            <a:r>
              <a:rPr lang="en-US" dirty="0" err="1">
                <a:solidFill>
                  <a:schemeClr val="tx2"/>
                </a:solidFill>
              </a:rPr>
              <a:t>genteng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2"/>
                </a:solidFill>
              </a:rPr>
              <a:t>Membuat</a:t>
            </a:r>
            <a:r>
              <a:rPr lang="en-US" dirty="0">
                <a:solidFill>
                  <a:schemeClr val="tx2"/>
                </a:solidFill>
              </a:rPr>
              <a:t> system dan </a:t>
            </a:r>
            <a:r>
              <a:rPr lang="en-US" dirty="0" err="1">
                <a:solidFill>
                  <a:schemeClr val="tx2"/>
                </a:solidFill>
              </a:rPr>
              <a:t>alur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pengorganisasian</a:t>
            </a:r>
            <a:r>
              <a:rPr lang="en-US" dirty="0">
                <a:solidFill>
                  <a:schemeClr val="tx2"/>
                </a:solidFill>
              </a:rPr>
              <a:t> yang </a:t>
            </a:r>
            <a:r>
              <a:rPr lang="en-US" dirty="0" err="1">
                <a:solidFill>
                  <a:schemeClr val="tx2"/>
                </a:solidFill>
              </a:rPr>
              <a:t>baik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sehingga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dapat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menjadi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panutan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bagi</a:t>
            </a:r>
            <a:r>
              <a:rPr lang="en-US" dirty="0">
                <a:solidFill>
                  <a:schemeClr val="tx2"/>
                </a:solidFill>
              </a:rPr>
              <a:t> para </a:t>
            </a:r>
            <a:r>
              <a:rPr lang="en-US" dirty="0" err="1">
                <a:solidFill>
                  <a:schemeClr val="tx2"/>
                </a:solidFill>
              </a:rPr>
              <a:t>siswa</a:t>
            </a:r>
            <a:r>
              <a:rPr lang="en-US" dirty="0">
                <a:solidFill>
                  <a:schemeClr val="tx2"/>
                </a:solidFill>
              </a:rPr>
              <a:t> yang </a:t>
            </a:r>
            <a:r>
              <a:rPr lang="en-US" dirty="0" err="1">
                <a:solidFill>
                  <a:schemeClr val="tx2"/>
                </a:solidFill>
              </a:rPr>
              <a:t>nantinya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menjadi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calon</a:t>
            </a:r>
            <a:r>
              <a:rPr lang="en-US" dirty="0">
                <a:solidFill>
                  <a:schemeClr val="tx2"/>
                </a:solidFill>
              </a:rPr>
              <a:t> alumni SMP Negeri 1 </a:t>
            </a:r>
            <a:r>
              <a:rPr lang="en-US" dirty="0" err="1">
                <a:solidFill>
                  <a:schemeClr val="tx2"/>
                </a:solidFill>
              </a:rPr>
              <a:t>Genteng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3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9C3375-E917-4576-BDE8-D31FDC88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</a:t>
            </a:r>
            <a:r>
              <a:rPr lang="en-US" dirty="0" err="1"/>
              <a:t>Kerja</a:t>
            </a:r>
            <a:r>
              <a:rPr lang="en-US" dirty="0"/>
              <a:t> (</a:t>
            </a:r>
            <a:r>
              <a:rPr lang="en-US" dirty="0" err="1"/>
              <a:t>Dyka</a:t>
            </a:r>
            <a:r>
              <a:rPr lang="en-US" dirty="0"/>
              <a:t>/Eko  </a:t>
            </a:r>
            <a:r>
              <a:rPr lang="en-US" dirty="0" err="1"/>
              <a:t>mintol</a:t>
            </a:r>
            <a:r>
              <a:rPr lang="en-US" dirty="0"/>
              <a:t> </a:t>
            </a:r>
            <a:r>
              <a:rPr lang="en-US" dirty="0" err="1"/>
              <a:t>diupdate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)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329A603-2194-4D5B-B5D3-90D311AF1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73980"/>
              </p:ext>
            </p:extLst>
          </p:nvPr>
        </p:nvGraphicFramePr>
        <p:xfrm>
          <a:off x="605872" y="1189449"/>
          <a:ext cx="8128000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44756">
                  <a:extLst>
                    <a:ext uri="{9D8B030D-6E8A-4147-A177-3AD203B41FA5}">
                      <a16:colId xmlns:a16="http://schemas.microsoft.com/office/drawing/2014/main" val="2171367753"/>
                    </a:ext>
                  </a:extLst>
                </a:gridCol>
                <a:gridCol w="7383244">
                  <a:extLst>
                    <a:ext uri="{9D8B030D-6E8A-4147-A177-3AD203B41FA5}">
                      <a16:colId xmlns:a16="http://schemas.microsoft.com/office/drawing/2014/main" val="2679932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211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20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42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08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21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13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318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108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83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4BB4AF-75BE-4DD2-95DC-F75E705B9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20" y="231911"/>
            <a:ext cx="11091672" cy="553998"/>
          </a:xfrm>
        </p:spPr>
        <p:txBody>
          <a:bodyPr/>
          <a:lstStyle/>
          <a:p>
            <a:r>
              <a:rPr lang="en-US" dirty="0"/>
              <a:t>Org structure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5ECB86CB-2948-46AE-B9C0-9C329B0A4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19686"/>
              </p:ext>
            </p:extLst>
          </p:nvPr>
        </p:nvGraphicFramePr>
        <p:xfrm>
          <a:off x="471020" y="1115757"/>
          <a:ext cx="8127999" cy="478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170336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7348463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68304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RoleBiBidan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R&amp;R 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016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Ketua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Eko </a:t>
                      </a:r>
                      <a:r>
                        <a:rPr lang="en-US" dirty="0" err="1"/>
                        <a:t>Rudiyanto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85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Wakil </a:t>
                      </a:r>
                      <a:r>
                        <a:rPr lang="en-US" dirty="0" err="1"/>
                        <a:t>Ketua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Aditya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818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Sekretaris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Dyah Eka W</a:t>
                      </a:r>
                    </a:p>
                    <a:p>
                      <a:r>
                        <a:rPr lang="en-US" dirty="0"/>
                        <a:t>Dian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64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Bendahara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Ramadhani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810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Bidang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Sosial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Dwi Aris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23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Bidang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pengembangan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 Agung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121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Bidang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komunikasi</a:t>
                      </a:r>
                      <a:r>
                        <a:rPr lang="en-US" dirty="0"/>
                        <a:t> Alumni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Uul</a:t>
                      </a:r>
                      <a:endParaRPr lang="en-US" dirty="0"/>
                    </a:p>
                    <a:p>
                      <a:r>
                        <a:rPr lang="en-US" dirty="0"/>
                        <a:t>Hatta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89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Bidang</a:t>
                      </a:r>
                      <a:r>
                        <a:rPr lang="en-US" dirty="0"/>
                        <a:t> Dana &amp; Usaha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Farida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995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Bidang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Umum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85291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35DAF65-85E6-4A13-A496-B45DC22CF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735" y="5919641"/>
            <a:ext cx="738231" cy="9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5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3EEDCBB-D66F-424C-B111-13C852BD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Tracker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400C3E0-C2CC-4AB6-A3E4-4641FBA09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542256"/>
              </p:ext>
            </p:extLst>
          </p:nvPr>
        </p:nvGraphicFramePr>
        <p:xfrm>
          <a:off x="471648" y="1149835"/>
          <a:ext cx="10970936" cy="4663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0776">
                  <a:extLst>
                    <a:ext uri="{9D8B030D-6E8A-4147-A177-3AD203B41FA5}">
                      <a16:colId xmlns:a16="http://schemas.microsoft.com/office/drawing/2014/main" val="4240145029"/>
                    </a:ext>
                  </a:extLst>
                </a:gridCol>
                <a:gridCol w="3508303">
                  <a:extLst>
                    <a:ext uri="{9D8B030D-6E8A-4147-A177-3AD203B41FA5}">
                      <a16:colId xmlns:a16="http://schemas.microsoft.com/office/drawing/2014/main" val="3861869776"/>
                    </a:ext>
                  </a:extLst>
                </a:gridCol>
                <a:gridCol w="3508303">
                  <a:extLst>
                    <a:ext uri="{9D8B030D-6E8A-4147-A177-3AD203B41FA5}">
                      <a16:colId xmlns:a16="http://schemas.microsoft.com/office/drawing/2014/main" val="3433910652"/>
                    </a:ext>
                  </a:extLst>
                </a:gridCol>
                <a:gridCol w="1284013">
                  <a:extLst>
                    <a:ext uri="{9D8B030D-6E8A-4147-A177-3AD203B41FA5}">
                      <a16:colId xmlns:a16="http://schemas.microsoft.com/office/drawing/2014/main" val="1317021342"/>
                    </a:ext>
                  </a:extLst>
                </a:gridCol>
                <a:gridCol w="2059541">
                  <a:extLst>
                    <a:ext uri="{9D8B030D-6E8A-4147-A177-3AD203B41FA5}">
                      <a16:colId xmlns:a16="http://schemas.microsoft.com/office/drawing/2014/main" val="1000771794"/>
                    </a:ext>
                  </a:extLst>
                </a:gridCol>
              </a:tblGrid>
              <a:tr h="332353"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07539"/>
                  </a:ext>
                </a:extLst>
              </a:tr>
              <a:tr h="207720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Halal </a:t>
                      </a:r>
                      <a:r>
                        <a:rPr lang="en-US" dirty="0" err="1"/>
                        <a:t>Bihalal</a:t>
                      </a:r>
                      <a:r>
                        <a:rPr lang="en-US" dirty="0"/>
                        <a:t> Virtual (Zoom Meting)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Eko R/Hatta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22</a:t>
                      </a:r>
                    </a:p>
                    <a:p>
                      <a:r>
                        <a:rPr lang="en-US" dirty="0"/>
                        <a:t>(7PM)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Checkpoint meeting held on May 18 (7PM)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 </a:t>
                      </a:r>
                      <a:r>
                        <a:rPr lang="en-US" dirty="0" err="1"/>
                        <a:t>Doorprize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gopay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pulsa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paket</a:t>
                      </a:r>
                      <a:r>
                        <a:rPr lang="en-US" dirty="0"/>
                        <a:t> data)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62926"/>
                  </a:ext>
                </a:extLst>
              </a:tr>
              <a:tr h="332353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Alumni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Eko 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TBD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Demo plan on June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938378"/>
                  </a:ext>
                </a:extLst>
              </a:tr>
              <a:tr h="332353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Sosialisasi</a:t>
                      </a:r>
                      <a:r>
                        <a:rPr lang="en-US" dirty="0"/>
                        <a:t>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 Agung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282632"/>
                  </a:ext>
                </a:extLst>
              </a:tr>
              <a:tr h="332353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Pembuatan</a:t>
                      </a:r>
                      <a:r>
                        <a:rPr lang="en-US" dirty="0"/>
                        <a:t> Logo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Erick Estrada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 of May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63475"/>
                  </a:ext>
                </a:extLst>
              </a:tr>
              <a:tr h="1707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57560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28BD348-628D-469E-BF2E-402DC1271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735" y="5919641"/>
            <a:ext cx="738231" cy="9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493275-7BF5-4DE5-8001-8651BEF05599}"/>
              </a:ext>
            </a:extLst>
          </p:cNvPr>
          <p:cNvSpPr txBox="1"/>
          <p:nvPr/>
        </p:nvSpPr>
        <p:spPr>
          <a:xfrm>
            <a:off x="2223083" y="2525086"/>
            <a:ext cx="319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8783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Amdocs 2020 Light PPT Template">
  <a:themeElements>
    <a:clrScheme name="Custom 1">
      <a:dk1>
        <a:srgbClr val="000000"/>
      </a:dk1>
      <a:lt1>
        <a:sysClr val="window" lastClr="FFFFFF"/>
      </a:lt1>
      <a:dk2>
        <a:srgbClr val="131318"/>
      </a:dk2>
      <a:lt2>
        <a:srgbClr val="DFE1DF"/>
      </a:lt2>
      <a:accent1>
        <a:srgbClr val="DFE1DF"/>
      </a:accent1>
      <a:accent2>
        <a:srgbClr val="FDB515"/>
      </a:accent2>
      <a:accent3>
        <a:srgbClr val="F2665F"/>
      </a:accent3>
      <a:accent4>
        <a:srgbClr val="EC008C"/>
      </a:accent4>
      <a:accent5>
        <a:srgbClr val="654EA3"/>
      </a:accent5>
      <a:accent6>
        <a:srgbClr val="838DC8"/>
      </a:accent6>
      <a:hlink>
        <a:srgbClr val="041E42"/>
      </a:hlink>
      <a:folHlink>
        <a:srgbClr val="EC008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mdocs_PPT_Template2021_Light_Final" id="{7C660C29-CF8D-F24F-A84F-1163C9339F96}" vid="{1C74DEF9-C100-C546-945F-0F3363DC32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357</Words>
  <Application>Microsoft Office PowerPoint</Application>
  <PresentationFormat>Widescreen</PresentationFormat>
  <Paragraphs>80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</vt:lpstr>
      <vt:lpstr>1_Amdocs 2020 Light PPT Template</vt:lpstr>
      <vt:lpstr>PowerPoint Presentation</vt:lpstr>
      <vt:lpstr>Background</vt:lpstr>
      <vt:lpstr>Manfaat</vt:lpstr>
      <vt:lpstr>Program Kerja (Dyka/Eko  mintol diupdate ya)</vt:lpstr>
      <vt:lpstr>Org structure</vt:lpstr>
      <vt:lpstr>Activity Tracker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Dwi Aris Wahyudi</dc:creator>
  <cp:lastModifiedBy>Dwi Aris Wahyudi</cp:lastModifiedBy>
  <cp:revision>8</cp:revision>
  <dcterms:created xsi:type="dcterms:W3CDTF">2022-05-14T14:13:16Z</dcterms:created>
  <dcterms:modified xsi:type="dcterms:W3CDTF">2022-05-14T15:30:27Z</dcterms:modified>
</cp:coreProperties>
</file>